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2" r:id="rId16"/>
    <p:sldId id="643" r:id="rId17"/>
    <p:sldId id="624" r:id="rId18"/>
    <p:sldId id="63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12976"/>
            <a:ext cx="2232248" cy="1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de-DE" sz="1400" smtClean="0">
                <a:solidFill>
                  <a:srgbClr val="00479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12360" y="40466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17th Meeting of the Hamburg R-User-Group, 12th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Dr. Daniel Lüdecke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  <a:p>
            <a:pPr>
              <a:spcBef>
                <a:spcPct val="20000"/>
              </a:spcBef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426177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B38F3B2-5D2D-450A-9F53-DE3F52A09A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436096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436096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D4526-1033-4871-BBB6-96D43F2F8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55" y="1161384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insight-package allows to easily get insights into your model object!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0844C4-66E6-4D59-9817-FB8DAF0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FBD8B-D686-47C1-A91B-29810DC6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9A27D1D-EA44-469D-8F54-AB85FEB44F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2D1E9E-0EC7-40AB-942F-3120D0803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01" y="3691990"/>
            <a:ext cx="2339167" cy="26893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5BB7271-D3C4-4D8A-B09E-E2A336095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0" y="3691991"/>
            <a:ext cx="2339167" cy="268933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64639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34951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436096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A3544-46A3-4F35-B90C-7C8F5564AD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436096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"PO"   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E54324-DB68-4889-AD2F-C1E4219A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AC4B7-5410-49BC-98A7-E436EBC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881</Words>
  <Application>Microsoft Office PowerPoint</Application>
  <PresentationFormat>Bildschirmpräsentation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Model objects are terrifying</vt:lpstr>
      <vt:lpstr>Model objects are terrifying</vt:lpstr>
      <vt:lpstr>Objectives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416</cp:revision>
  <dcterms:created xsi:type="dcterms:W3CDTF">2017-02-14T11:53:17Z</dcterms:created>
  <dcterms:modified xsi:type="dcterms:W3CDTF">2019-01-30T22:28:18Z</dcterms:modified>
</cp:coreProperties>
</file>