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41" r:id="rId9"/>
    <p:sldId id="628" r:id="rId10"/>
    <p:sldId id="626" r:id="rId11"/>
    <p:sldId id="631" r:id="rId12"/>
    <p:sldId id="632" r:id="rId13"/>
    <p:sldId id="634" r:id="rId14"/>
    <p:sldId id="644" r:id="rId15"/>
    <p:sldId id="645" r:id="rId16"/>
    <p:sldId id="624" r:id="rId17"/>
    <p:sldId id="642" r:id="rId18"/>
    <p:sldId id="643" r:id="rId19"/>
    <p:sldId id="63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98" d="100"/>
          <a:sy n="98" d="100"/>
        </p:scale>
        <p:origin x="6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8050" y="509588"/>
            <a:ext cx="5041900" cy="3781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2253-0743-4BED-963B-09485C41305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465651"/>
            <a:ext cx="2664296" cy="9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42070"/>
            <a:ext cx="9143999" cy="360040"/>
          </a:xfrm>
        </p:spPr>
        <p:txBody>
          <a:bodyPr anchor="ctr" anchorCtr="0">
            <a:noAutofit/>
          </a:bodyPr>
          <a:lstStyle>
            <a:lvl1pPr algn="ctr">
              <a:defRPr sz="20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Project “</a:t>
            </a:r>
            <a:r>
              <a:rPr lang="en-US" dirty="0" err="1"/>
              <a:t>easystats</a:t>
            </a:r>
            <a:r>
              <a:rPr lang="en-US" dirty="0"/>
              <a:t>”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60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59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 dirty="0">
                <a:latin typeface="Source Sans Pro" panose="020B0503030403020204" pitchFamily="34" charset="0"/>
              </a:rPr>
              <a:t>“</a:t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16th Meeting of the Hamburg R-User-Group, 13th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Daniel Lüdecke</a:t>
            </a:r>
            <a:b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</a:b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714209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AFA4034-B74C-496E-BC01-CDF31F1FC0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724128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C88CA9-43D9-4EC7-8353-01A2FA0A0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7642EB22-60DE-4FC9-8D6E-8C945326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724128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A35C46B-6FA1-4FA7-8603-FE979BA7F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2AAA0C88-246A-47B1-8154-75B0D77D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510B2A-C3A7-4CD7-A56D-FB23433FF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2" y="1164207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a stunning </a:t>
            </a:r>
            <a:r>
              <a:rPr lang="en-GB" dirty="0">
                <a:solidFill>
                  <a:srgbClr val="C00000"/>
                </a:solidFill>
              </a:rPr>
              <a:t>x-ray-technology</a:t>
            </a:r>
            <a:r>
              <a:rPr lang="en-GB" dirty="0"/>
              <a:t>, the </a:t>
            </a:r>
            <a:r>
              <a:rPr lang="en-GB" i="1" dirty="0">
                <a:solidFill>
                  <a:schemeClr val="tx2"/>
                </a:solidFill>
              </a:rPr>
              <a:t>insight</a:t>
            </a:r>
            <a:r>
              <a:rPr lang="en-GB" dirty="0"/>
              <a:t>-package allows to easily get insights into your model object!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65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Simple, consistent API:</a:t>
            </a:r>
          </a:p>
          <a:p>
            <a:pPr lvl="1"/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get_*()</a:t>
            </a:r>
            <a:r>
              <a:rPr lang="en-GB" dirty="0"/>
              <a:t> to retrieve data, </a:t>
            </a:r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find_()*</a:t>
            </a:r>
            <a:r>
              <a:rPr lang="en-GB" dirty="0"/>
              <a:t> to access model information.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69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methods to access these information.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2"/>
                </a:solidFill>
              </a:rPr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8" y="2420887"/>
            <a:ext cx="5570193" cy="440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get_data(m)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  Mare        Time follicles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1      1 -0.13636360        20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2      1 -0.09090910        15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3      1 -0.04545455        19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Liberation Mono" panose="02070409020205020404" pitchFamily="49" charset="0"/>
              </a:rPr>
              <a:t>(truncated)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  <a:cs typeface="Liberation Mono" panose="02070409020205020404" pitchFamily="49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CEF85EFD-AB38-43A6-87C8-FCB2B77AE5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</p:spPr>
      </p:pic>
    </p:spTree>
    <p:extLst>
      <p:ext uri="{BB962C8B-B14F-4D97-AF65-F5344CB8AC3E}">
        <p14:creationId xmlns:p14="http://schemas.microsoft.com/office/powerpoint/2010/main" val="254973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find_terms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"PO"      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518408"/>
            <a:ext cx="4320480" cy="2438984"/>
          </a:xfrm>
        </p:spPr>
        <p:txBody>
          <a:bodyPr>
            <a:normAutofit/>
          </a:bodyPr>
          <a:lstStyle/>
          <a:p>
            <a:r>
              <a:rPr lang="de-DE" sz="2600" dirty="0">
                <a:latin typeface="Source Sans Pro Light" panose="020B0403030403020204" pitchFamily="34" charset="0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" y="5067664"/>
            <a:ext cx="1620000" cy="16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40" y="5067664"/>
            <a:ext cx="1620000" cy="162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870196D-44D4-4AA2-83CC-F16BFBF045C8}"/>
              </a:ext>
            </a:extLst>
          </p:cNvPr>
          <p:cNvSpPr/>
          <p:nvPr/>
        </p:nvSpPr>
        <p:spPr>
          <a:xfrm rot="1362160">
            <a:off x="658941" y="3422041"/>
            <a:ext cx="78261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Want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to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 support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us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?</a:t>
            </a:r>
          </a:p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https://github.com/easystats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6417"/>
            <a:ext cx="3673778" cy="36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 (examples): accessor functions to access the internals of models, such as variables, formulas, model frame/data, random effects, their structure and so on...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 (examples):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whatnot), model comparison, Bayesian analysis,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Target groups: non-experts/beginners that want fully-baked solutions to solve their problems and that want to 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marL="446088" lvl="1" indent="0">
              <a:buNone/>
            </a:pPr>
            <a:r>
              <a:rPr lang="en-US" dirty="0"/>
              <a:t>	And most important!</a:t>
            </a:r>
          </a:p>
          <a:p>
            <a:pPr lvl="2"/>
            <a:r>
              <a:rPr lang="en-US" dirty="0"/>
              <a:t>All packages, especially the low-level packages,</a:t>
            </a:r>
            <a:br>
              <a:rPr lang="en-US" dirty="0"/>
            </a:br>
            <a:r>
              <a:rPr lang="en-US" dirty="0"/>
              <a:t>should run with minimum dependencies!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57389447-F8E0-45D3-85F4-09347BA868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93553" cy="1374120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920E954-C874-41D7-BC73-08C372922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99" t="49395" r="15351" b="16401"/>
          <a:stretch/>
        </p:blipFill>
        <p:spPr>
          <a:xfrm>
            <a:off x="1691680" y="4509120"/>
            <a:ext cx="5291856" cy="309933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0778362-FFF2-4673-8311-57C88A8E8903}"/>
              </a:ext>
            </a:extLst>
          </p:cNvPr>
          <p:cNvSpPr/>
          <p:nvPr/>
        </p:nvSpPr>
        <p:spPr>
          <a:xfrm>
            <a:off x="1599619" y="6247703"/>
            <a:ext cx="1980000" cy="180000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FC1C6AC-31F0-4795-89FF-0F2C89DB93C5}"/>
              </a:ext>
            </a:extLst>
          </p:cNvPr>
          <p:cNvSpPr/>
          <p:nvPr/>
        </p:nvSpPr>
        <p:spPr>
          <a:xfrm>
            <a:off x="3577099" y="6237312"/>
            <a:ext cx="1980000" cy="18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and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no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imports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05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851</Words>
  <Application>Microsoft Office PowerPoint</Application>
  <PresentationFormat>Bildschirmpräsentation (4:3)</PresentationFormat>
  <Paragraphs>161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Liberation Mono</vt:lpstr>
      <vt:lpstr>Open Sans</vt:lpstr>
      <vt:lpstr>Source Sans Pro</vt:lpstr>
      <vt:lpstr>Source Sans Pro Light</vt:lpstr>
      <vt:lpstr>Symbol</vt:lpstr>
      <vt:lpstr>Wingdings 2</vt:lpstr>
      <vt:lpstr>Larissa</vt:lpstr>
      <vt:lpstr>Project „easystats“ Making R stats easier!</vt:lpstr>
      <vt:lpstr>PowerPoint-Präsentation</vt:lpstr>
      <vt:lpstr>PowerPoint-Präsentation</vt:lpstr>
      <vt:lpstr>PowerPoint-Präsentation</vt:lpstr>
      <vt:lpstr>Objectives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Gain insight into your models!</vt:lpstr>
      <vt:lpstr>Gain insight into your models!</vt:lpstr>
      <vt:lpstr>Objectives</vt:lpstr>
      <vt:lpstr>I‘m afraid of no model</vt:lpstr>
      <vt:lpstr>I‘m afraid of no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424</cp:revision>
  <dcterms:created xsi:type="dcterms:W3CDTF">2017-02-14T11:53:17Z</dcterms:created>
  <dcterms:modified xsi:type="dcterms:W3CDTF">2019-01-31T20:31:28Z</dcterms:modified>
</cp:coreProperties>
</file>