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28" r:id="rId9"/>
    <p:sldId id="626" r:id="rId10"/>
    <p:sldId id="631" r:id="rId11"/>
    <p:sldId id="632" r:id="rId12"/>
    <p:sldId id="634" r:id="rId13"/>
    <p:sldId id="624" r:id="rId14"/>
    <p:sldId id="63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73" autoAdjust="0"/>
  </p:normalViewPr>
  <p:slideViewPr>
    <p:cSldViewPr showGuides="1">
      <p:cViewPr>
        <p:scale>
          <a:sx n="80" d="100"/>
          <a:sy n="80" d="100"/>
        </p:scale>
        <p:origin x="462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12976"/>
            <a:ext cx="2232248" cy="10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/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004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 anchor="ctr" anchorCtr="0"/>
          <a:lstStyle/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de-DE" sz="1400" smtClean="0">
                <a:solidFill>
                  <a:srgbClr val="004794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/>
              <a:t>Daniel Lüdecke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12360" y="404664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de-DE" dirty="0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17th Meeting of the Hamburg R-User-Group, 12th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Dr. Daniel Lüdecke</a:t>
            </a:r>
          </a:p>
          <a:p>
            <a:pPr>
              <a:spcBef>
                <a:spcPct val="20000"/>
              </a:spcBef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  <a:p>
            <a:pPr>
              <a:spcBef>
                <a:spcPct val="20000"/>
              </a:spcBef>
            </a:pPr>
            <a:endParaRPr lang="de-DE" sz="1800" dirty="0">
              <a:solidFill>
                <a:srgbClr val="002060"/>
              </a:solidFill>
              <a:latin typeface="Source Sans Pro Light" panose="020B0403030403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sz="1800" dirty="0">
              <a:solidFill>
                <a:srgbClr val="002060"/>
              </a:solidFill>
              <a:latin typeface="Source Sans Pro Light" panose="020B0403030403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436096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19C2195-8AE7-4874-AE5A-7487F9598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90" y="3645024"/>
            <a:ext cx="617210" cy="432048"/>
          </a:xfr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436096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19C2195-8AE7-4874-AE5A-7487F9598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6" y="5634474"/>
            <a:ext cx="617210" cy="432048"/>
          </a:xfr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D4526-1033-4871-BBB6-96D43F2F8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55" y="1161384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E54324-DB68-4889-AD2F-C1E4219A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8AC4B7-5410-49BC-98A7-E436EBC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Aims: accessor functions to access the internals of models, such as variables, formulas, model frame/data, random effects, their structure and so on...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0949E-5773-456A-B865-993B7082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DFCA7-6BCB-4F64-BEA6-10ADCDB6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CE76C1-267E-4D6C-9E67-EDB5430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Daniel Lüdecke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0EA63E-C0EF-41D1-B112-81D3397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49EED-05A3-4D25-89A7-65D179867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09" y="2177073"/>
            <a:ext cx="3131255" cy="36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436096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F19C2195-8AE7-4874-AE5A-7487F95986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38" y="5407825"/>
            <a:ext cx="617210" cy="432048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621</Words>
  <Application>Microsoft Office PowerPoint</Application>
  <PresentationFormat>Bildschirmpräsentation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Objectives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409</cp:revision>
  <dcterms:created xsi:type="dcterms:W3CDTF">2017-02-14T11:53:17Z</dcterms:created>
  <dcterms:modified xsi:type="dcterms:W3CDTF">2019-01-30T21:44:29Z</dcterms:modified>
</cp:coreProperties>
</file>