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5" r:id="rId16"/>
    <p:sldId id="624" r:id="rId17"/>
    <p:sldId id="642" r:id="rId18"/>
    <p:sldId id="643" r:id="rId19"/>
    <p:sldId id="646" r:id="rId20"/>
    <p:sldId id="63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que Makowski" initials="DM" lastIdx="1" clrIdx="0">
    <p:extLst>
      <p:ext uri="{19B8F6BF-5375-455C-9EA6-DF929625EA0E}">
        <p15:presenceInfo xmlns:p15="http://schemas.microsoft.com/office/powerpoint/2012/main" userId="Dominique Mak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8F6"/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86" d="100"/>
          <a:sy n="86" d="100"/>
        </p:scale>
        <p:origin x="3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11:23:20.247" idx="1">
    <p:pos x="5749" y="3434"/>
    <p:text>I love this ^^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hyperlink" Target="https://github.com/easysta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</a:t>
            </a:r>
            <a:r>
              <a:rPr lang="en-GB" i="1" dirty="0">
                <a:solidFill>
                  <a:schemeClr val="tx2"/>
                </a:solidFill>
              </a:rPr>
              <a:t>insight</a:t>
            </a:r>
            <a:r>
              <a:rPr lang="en-GB" dirty="0"/>
              <a:t>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consistent API:</a:t>
            </a:r>
          </a:p>
          <a:p>
            <a:pPr lvl="1"/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get_*()</a:t>
            </a:r>
            <a:r>
              <a:rPr lang="en-GB" dirty="0"/>
              <a:t> to retrieve data, </a:t>
            </a:r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find_()*</a:t>
            </a:r>
            <a:r>
              <a:rPr lang="en-GB" dirty="0"/>
              <a:t> to access model information.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69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such methods to access these information.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391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$response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"PO"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$conditional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1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$random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GLMMadaptive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mixed_model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count ~ child + camper,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random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zi_fixed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child +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zi_random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data = fish,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family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zi.poisson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find_predictors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(m, component = "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zero_inflated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"child"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688" y="4869160"/>
            <a:ext cx="3744416" cy="208823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Source Sans Pro 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01208"/>
            <a:ext cx="1386456" cy="13864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16" y="5301208"/>
            <a:ext cx="1386456" cy="138645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>
            <a:off x="820782" y="1738215"/>
            <a:ext cx="6129370" cy="40626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360000"/>
            <a:r>
              <a:rPr lang="de-DE" sz="6600" b="1" dirty="0">
                <a:solidFill>
                  <a:srgbClr val="2198F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Want to join us?</a:t>
            </a:r>
          </a:p>
          <a:p>
            <a:pPr marL="685800" indent="-685800" algn="ctr" defTabSz="360000">
              <a:buFont typeface="Wingdings" panose="05000000000000000000" pitchFamily="2" charset="2"/>
              <a:buChar char="Ø"/>
            </a:pPr>
            <a:endParaRPr lang="de-DE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defTabSz="360000">
              <a:buFont typeface="Wingdings" panose="05000000000000000000" pitchFamily="2" charset="2"/>
              <a:buChar char="Ø"/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https://github.com/easystats</a:t>
            </a:r>
            <a:endParaRPr lang="de-DE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defTabSz="360000"/>
            <a:endParaRPr lang="de-DE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defTabSz="360000"/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are...</a:t>
            </a:r>
          </a:p>
          <a:p>
            <a:pPr marL="285750" indent="-285750" defTabSz="360000">
              <a:buFont typeface="Wingdings" panose="05000000000000000000" pitchFamily="2" charset="2"/>
              <a:buChar char="ü"/>
            </a:pP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Waiting for your feedback</a:t>
            </a:r>
          </a:p>
          <a:p>
            <a:pPr marL="285750" indent="-285750" defTabSz="360000">
              <a:buFont typeface="Wingdings" panose="05000000000000000000" pitchFamily="2" charset="2"/>
              <a:buChar char="ü"/>
            </a:pP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Open to opinions and ideas</a:t>
            </a:r>
          </a:p>
          <a:p>
            <a:pPr marL="285750" indent="-285750" defTabSz="360000">
              <a:buFont typeface="Wingdings" panose="05000000000000000000" pitchFamily="2" charset="2"/>
              <a:buChar char="ü"/>
            </a:pP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Beginning-developpers friendly</a:t>
            </a:r>
          </a:p>
          <a:p>
            <a:pPr marL="685800" indent="-685800" defTabSz="360000">
              <a:buFont typeface="Wingdings" panose="05000000000000000000" pitchFamily="2" charset="2"/>
              <a:buChar char="ü"/>
            </a:pPr>
            <a:endParaRPr lang="de-DE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5" y="146418"/>
            <a:ext cx="1554240" cy="1545189"/>
          </a:xfrm>
          <a:prstGeom prst="rect">
            <a:avLst/>
          </a:prstGeom>
        </p:spPr>
      </p:pic>
      <p:pic>
        <p:nvPicPr>
          <p:cNvPr id="1026" name="Picture 2" descr="RÃ©sultat de recherche d'images pour &quot;we need you&quot;">
            <a:extLst>
              <a:ext uri="{FF2B5EF4-FFF2-40B4-BE49-F238E27FC236}">
                <a16:creationId xmlns:a16="http://schemas.microsoft.com/office/drawing/2014/main" id="{2D65F3E9-5E3A-407E-969C-984A63AB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9"/>
            <a:ext cx="1872207" cy="11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High-level packages</a:t>
            </a:r>
          </a:p>
          <a:p>
            <a:pPr lvl="2"/>
            <a:r>
              <a:rPr lang="en-US" dirty="0"/>
              <a:t>Target groups: non-experts/beginners who want fully-baked solutions to solve their problems </a:t>
            </a:r>
            <a:r>
              <a:rPr lang="en-US"/>
              <a:t>and to </a:t>
            </a:r>
            <a:r>
              <a:rPr lang="en-US" dirty="0"/>
              <a:t>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3937" t="60619" r="1176" b="12200"/>
          <a:stretch/>
        </p:blipFill>
        <p:spPr>
          <a:xfrm>
            <a:off x="1691673" y="4381499"/>
            <a:ext cx="6615930" cy="2503885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0778362-FFF2-4673-8311-57C88A8E8903}"/>
              </a:ext>
            </a:extLst>
          </p:cNvPr>
          <p:cNvSpPr/>
          <p:nvPr/>
        </p:nvSpPr>
        <p:spPr>
          <a:xfrm>
            <a:off x="1616790" y="5460464"/>
            <a:ext cx="2042810" cy="18571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FC1C6AC-31F0-4795-89FF-0F2C89DB93C5}"/>
              </a:ext>
            </a:extLst>
          </p:cNvPr>
          <p:cNvSpPr/>
          <p:nvPr/>
        </p:nvSpPr>
        <p:spPr>
          <a:xfrm>
            <a:off x="3601690" y="5460464"/>
            <a:ext cx="2042810" cy="185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959</Words>
  <Application>Microsoft Office PowerPoint</Application>
  <PresentationFormat>On-screen Show (4:3)</PresentationFormat>
  <Paragraphs>184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Liberation Mono</vt:lpstr>
      <vt:lpstr>Open Sans</vt:lpstr>
      <vt:lpstr>Open Sans Condensed Light</vt:lpstr>
      <vt:lpstr>Source Code Pro Light</vt:lpstr>
      <vt:lpstr>Source Sans Pro</vt:lpstr>
      <vt:lpstr>Source Sans Pro </vt:lpstr>
      <vt:lpstr>Source Sans Pro Light</vt:lpstr>
      <vt:lpstr>Symbol</vt:lpstr>
      <vt:lpstr>Wingdings</vt:lpstr>
      <vt:lpstr>Wingdings 2</vt:lpstr>
      <vt:lpstr>Larissa</vt:lpstr>
      <vt:lpstr>Project „easystats“ Making R stats easier!</vt:lpstr>
      <vt:lpstr>PowerPoint Presentation</vt:lpstr>
      <vt:lpstr>PowerPoint Presentation</vt:lpstr>
      <vt:lpstr>PowerPoint Presentation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 Presentation</vt:lpstr>
      <vt:lpstr>Gain insight into your models!</vt:lpstr>
      <vt:lpstr>Gain insight into your models!</vt:lpstr>
      <vt:lpstr>Objectives</vt:lpstr>
      <vt:lpstr>I‘m afraid of no model</vt:lpstr>
      <vt:lpstr>I‘m afraid of no model</vt:lpstr>
      <vt:lpstr>I‘m afraid of no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Dominique Makowski</cp:lastModifiedBy>
  <cp:revision>436</cp:revision>
  <dcterms:created xsi:type="dcterms:W3CDTF">2017-02-14T11:53:17Z</dcterms:created>
  <dcterms:modified xsi:type="dcterms:W3CDTF">2019-02-05T03:35:33Z</dcterms:modified>
</cp:coreProperties>
</file>