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42" r:id="rId17"/>
    <p:sldId id="643" r:id="rId18"/>
    <p:sldId id="624" r:id="rId19"/>
    <p:sldId id="63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8" d="100"/>
          <a:sy n="98" d="100"/>
        </p:scale>
        <p:origin x="6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"PO"   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20E954-C874-41D7-BC73-08C37292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9" t="49395" r="15351" b="16401"/>
          <a:stretch/>
        </p:blipFill>
        <p:spPr>
          <a:xfrm>
            <a:off x="1691680" y="4509120"/>
            <a:ext cx="5291856" cy="309933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599619" y="6247703"/>
            <a:ext cx="1980000" cy="18000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577099" y="6237312"/>
            <a:ext cx="1980000" cy="18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851</Words>
  <Application>Microsoft Office PowerPoint</Application>
  <PresentationFormat>Bildschirmpräsentation (4:3)</PresentationFormat>
  <Paragraphs>161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I‘m afraid of no model</vt:lpstr>
      <vt:lpstr>I‘m afraid of no model</vt:lpstr>
      <vt:lpstr>Objectives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423</cp:revision>
  <dcterms:created xsi:type="dcterms:W3CDTF">2017-02-14T11:53:17Z</dcterms:created>
  <dcterms:modified xsi:type="dcterms:W3CDTF">2019-01-31T20:29:20Z</dcterms:modified>
</cp:coreProperties>
</file>