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3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125" d="100"/>
          <a:sy n="125" d="100"/>
        </p:scale>
        <p:origin x="10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</a:t>
            </a:r>
            <a:r>
              <a:rPr lang="en-US" dirty="0" smtClean="0"/>
              <a:t>such methods </a:t>
            </a:r>
            <a:r>
              <a:rPr lang="en-US" dirty="0"/>
              <a:t>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xmlns="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xmlns="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xmlns="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 smtClean="0"/>
              <a:t>High-level packages</a:t>
            </a:r>
            <a:endParaRPr lang="en-US" dirty="0"/>
          </a:p>
          <a:p>
            <a:pPr lvl="2"/>
            <a:r>
              <a:rPr lang="en-US" dirty="0"/>
              <a:t>Target groups: non-experts/beginners </a:t>
            </a:r>
            <a:r>
              <a:rPr lang="en-US" dirty="0" smtClean="0"/>
              <a:t>who want </a:t>
            </a:r>
            <a:r>
              <a:rPr lang="en-US" dirty="0"/>
              <a:t>fully-baked solutions to solve their problems </a:t>
            </a:r>
            <a:r>
              <a:rPr lang="en-US"/>
              <a:t>and </a:t>
            </a:r>
            <a:r>
              <a:rPr lang="en-US" smtClean="0"/>
              <a:t>to </a:t>
            </a:r>
            <a:r>
              <a:rPr lang="en-US" dirty="0"/>
              <a:t>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3937" t="60619" r="1176" b="12200"/>
          <a:stretch/>
        </p:blipFill>
        <p:spPr>
          <a:xfrm>
            <a:off x="1691673" y="4381499"/>
            <a:ext cx="6615930" cy="250388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xmlns="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0778362-FFF2-4673-8311-57C88A8E8903}"/>
              </a:ext>
            </a:extLst>
          </p:cNvPr>
          <p:cNvSpPr/>
          <p:nvPr/>
        </p:nvSpPr>
        <p:spPr>
          <a:xfrm>
            <a:off x="1616790" y="5460464"/>
            <a:ext cx="2042810" cy="18571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4FC1C6AC-31F0-4795-89FF-0F2C89DB93C5}"/>
              </a:ext>
            </a:extLst>
          </p:cNvPr>
          <p:cNvSpPr/>
          <p:nvPr/>
        </p:nvSpPr>
        <p:spPr>
          <a:xfrm>
            <a:off x="3601690" y="5460464"/>
            <a:ext cx="2042810" cy="185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813</Words>
  <Application>Microsoft Office PowerPoint</Application>
  <PresentationFormat>Bildschirmpräsentation (4:3)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Liberation Mono</vt:lpstr>
      <vt:lpstr>Open Sans</vt:lpstr>
      <vt:lpstr>Open Sans Condensed Light</vt:lpstr>
      <vt:lpstr>Source Code Pro Light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434</cp:revision>
  <dcterms:created xsi:type="dcterms:W3CDTF">2017-02-14T11:53:17Z</dcterms:created>
  <dcterms:modified xsi:type="dcterms:W3CDTF">2019-02-04T08:26:16Z</dcterms:modified>
</cp:coreProperties>
</file>