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44002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481"/>
            <a:ext cx="10800160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2140"/>
            <a:ext cx="10800160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381"/>
            <a:ext cx="3105046" cy="6102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381"/>
            <a:ext cx="9135135" cy="61024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5225"/>
            <a:ext cx="12420184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8937"/>
            <a:ext cx="12420184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382"/>
            <a:ext cx="12420184" cy="1391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5221"/>
            <a:ext cx="6091965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30329"/>
            <a:ext cx="6091965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5221"/>
            <a:ext cx="612196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30329"/>
            <a:ext cx="6121966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797"/>
            <a:ext cx="7290108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5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797"/>
            <a:ext cx="7290108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382"/>
            <a:ext cx="12420184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906"/>
            <a:ext cx="12420184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B36-7E63-4C16-8907-02915AD85FD1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4168"/>
            <a:ext cx="486007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2240"/>
              </p:ext>
            </p:extLst>
          </p:nvPr>
        </p:nvGraphicFramePr>
        <p:xfrm>
          <a:off x="8207824" y="2118340"/>
          <a:ext cx="5859160" cy="2954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790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787191">
                <a:tc>
                  <a:txBody>
                    <a:bodyPr/>
                    <a:lstStyle/>
                    <a:p>
                      <a:r>
                        <a:rPr lang="fr-FR" sz="2100" dirty="0" err="1"/>
                        <a:t>Parameter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/>
                        <a:t>Coefficient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Statistic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Significance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X1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42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X2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X3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8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.21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X4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5.5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.89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X5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14.4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2.33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.377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4260028" y="1887375"/>
            <a:ext cx="3950961" cy="3426150"/>
            <a:chOff x="3002021" y="1195157"/>
            <a:chExt cx="5545630" cy="4808997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DC10311-C1F8-4ED7-9CF9-8C680549C328}"/>
                </a:ext>
              </a:extLst>
            </p:cNvPr>
            <p:cNvSpPr/>
            <p:nvPr/>
          </p:nvSpPr>
          <p:spPr>
            <a:xfrm rot="3600000">
              <a:off x="4034531" y="1218322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0073E8B-2347-4A3E-8C4F-6B451C2B05AF}"/>
                </a:ext>
              </a:extLst>
            </p:cNvPr>
            <p:cNvSpPr/>
            <p:nvPr/>
          </p:nvSpPr>
          <p:spPr>
            <a:xfrm rot="18000000">
              <a:off x="4034530" y="4947319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43CFF84-4807-4BED-B6B1-02E7A0C7300F}"/>
              </a:ext>
            </a:extLst>
          </p:cNvPr>
          <p:cNvSpPr txBox="1"/>
          <p:nvPr/>
        </p:nvSpPr>
        <p:spPr>
          <a:xfrm>
            <a:off x="950056" y="3668971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0D001-60A7-43E3-872F-B766697E7E4E}"/>
              </a:ext>
            </a:extLst>
          </p:cNvPr>
          <p:cNvSpPr txBox="1"/>
          <p:nvPr/>
        </p:nvSpPr>
        <p:spPr>
          <a:xfrm>
            <a:off x="971435" y="2571097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DFAD2-A9B7-45BC-AB0E-4819AB4AE83C}"/>
              </a:ext>
            </a:extLst>
          </p:cNvPr>
          <p:cNvSpPr txBox="1"/>
          <p:nvPr/>
        </p:nvSpPr>
        <p:spPr>
          <a:xfrm>
            <a:off x="442647" y="165667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196F3"/>
                </a:solidFill>
                <a:latin typeface="Consolas" panose="020B0609020204030204" pitchFamily="49" charset="0"/>
              </a:rPr>
              <a:t>lme4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lmer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A3611E-CF68-4853-A36A-952D28EEB2D4}"/>
              </a:ext>
            </a:extLst>
          </p:cNvPr>
          <p:cNvSpPr txBox="1"/>
          <p:nvPr/>
        </p:nvSpPr>
        <p:spPr>
          <a:xfrm>
            <a:off x="1822774" y="4054588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fa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8F168-F6BB-4CF0-A93E-C37E0A59F956}"/>
              </a:ext>
            </a:extLst>
          </p:cNvPr>
          <p:cNvSpPr txBox="1"/>
          <p:nvPr/>
        </p:nvSpPr>
        <p:spPr>
          <a:xfrm>
            <a:off x="1627434" y="5700661"/>
            <a:ext cx="40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rstanarm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stan_glm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B622-D3D3-456A-B7D6-FAD742366DE0}"/>
              </a:ext>
            </a:extLst>
          </p:cNvPr>
          <p:cNvSpPr txBox="1"/>
          <p:nvPr/>
        </p:nvSpPr>
        <p:spPr>
          <a:xfrm>
            <a:off x="581911" y="4635229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brms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brm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E93A3-8D2F-46DE-929F-3819CC3096A9}"/>
              </a:ext>
            </a:extLst>
          </p:cNvPr>
          <p:cNvSpPr txBox="1"/>
          <p:nvPr/>
        </p:nvSpPr>
        <p:spPr>
          <a:xfrm>
            <a:off x="2105527" y="2178649"/>
            <a:ext cx="206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anova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1648812" y="108714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principal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6FC8C-2230-42F6-B44B-CA176F0EFF83}"/>
              </a:ext>
            </a:extLst>
          </p:cNvPr>
          <p:cNvSpPr txBox="1"/>
          <p:nvPr/>
        </p:nvSpPr>
        <p:spPr>
          <a:xfrm>
            <a:off x="1988701" y="3458089"/>
            <a:ext cx="251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t.test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7B50D-9D44-43B1-9621-7A4BB553114C}"/>
              </a:ext>
            </a:extLst>
          </p:cNvPr>
          <p:cNvSpPr txBox="1"/>
          <p:nvPr/>
        </p:nvSpPr>
        <p:spPr>
          <a:xfrm>
            <a:off x="1988701" y="5165007"/>
            <a:ext cx="2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cor.test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7A40E-70B2-405B-BDAC-052F520DB9D2}"/>
              </a:ext>
            </a:extLst>
          </p:cNvPr>
          <p:cNvGrpSpPr/>
          <p:nvPr/>
        </p:nvGrpSpPr>
        <p:grpSpPr>
          <a:xfrm>
            <a:off x="4732328" y="2828421"/>
            <a:ext cx="3046331" cy="615819"/>
            <a:chOff x="4732328" y="2828421"/>
            <a:chExt cx="3046331" cy="61581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D47E1BE-5D5B-4D7A-925F-EA7D9287B73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D03D08-79FB-4AE7-A3DA-6B60338FC2EF}"/>
                </a:ext>
              </a:extLst>
            </p:cNvPr>
            <p:cNvSpPr txBox="1"/>
            <p:nvPr/>
          </p:nvSpPr>
          <p:spPr>
            <a:xfrm>
              <a:off x="4732328" y="2947778"/>
              <a:ext cx="304633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7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model_parameters</a:t>
              </a:r>
              <a:r>
                <a:rPr lang="fr-FR" sz="1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7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7F1F9B-1BF6-4DF1-BD54-F0FAC2C0BDBA}"/>
              </a:ext>
            </a:extLst>
          </p:cNvPr>
          <p:cNvSpPr txBox="1"/>
          <p:nvPr/>
        </p:nvSpPr>
        <p:spPr>
          <a:xfrm>
            <a:off x="271690" y="3045690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lavaan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sem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2F43E-563A-4060-8A93-6DA7CF6BB7CE}"/>
              </a:ext>
            </a:extLst>
          </p:cNvPr>
          <p:cNvSpPr/>
          <p:nvPr/>
        </p:nvSpPr>
        <p:spPr>
          <a:xfrm>
            <a:off x="2818325" y="554429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FactoMineR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PCA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DCE0A3-E80A-4D82-9731-BC4967895AE1}"/>
              </a:ext>
            </a:extLst>
          </p:cNvPr>
          <p:cNvSpPr/>
          <p:nvPr/>
        </p:nvSpPr>
        <p:spPr>
          <a:xfrm>
            <a:off x="182152" y="64679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2196F3"/>
                </a:solidFill>
                <a:latin typeface="Consolas" panose="020B0609020204030204" pitchFamily="49" charset="0"/>
              </a:rPr>
              <a:t>gamm4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gamm4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0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6150"/>
              </p:ext>
            </p:extLst>
          </p:nvPr>
        </p:nvGraphicFramePr>
        <p:xfrm>
          <a:off x="9097818" y="3063215"/>
          <a:ext cx="5228504" cy="143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26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7523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5322032" y="2442934"/>
            <a:ext cx="3775786" cy="2673189"/>
            <a:chOff x="3002021" y="1636552"/>
            <a:chExt cx="5545630" cy="3926208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430884" y="1064622"/>
            <a:ext cx="457175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x1 * x2 * x3 * x4)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E9D932-92AC-4076-8CC1-27F4696E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96413"/>
              </p:ext>
            </p:extLst>
          </p:nvPr>
        </p:nvGraphicFramePr>
        <p:xfrm>
          <a:off x="73891" y="1630592"/>
          <a:ext cx="5285740" cy="429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8467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14.4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2.33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.377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6.1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9.87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650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2.58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98589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17.7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.46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3929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7.5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105290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5.14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707148"/>
                  </a:ext>
                </a:extLst>
              </a:tr>
              <a:tr h="280496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67043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4778BF9-1AA9-4C73-90AE-3E2E59D1A4B1}"/>
              </a:ext>
            </a:extLst>
          </p:cNvPr>
          <p:cNvSpPr txBox="1"/>
          <p:nvPr/>
        </p:nvSpPr>
        <p:spPr>
          <a:xfrm>
            <a:off x="9584027" y="2442934"/>
            <a:ext cx="4256086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x2 + x4 + x2:x4)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B377E5-5641-4791-843C-A307C1CF0F2D}"/>
              </a:ext>
            </a:extLst>
          </p:cNvPr>
          <p:cNvGrpSpPr>
            <a:grpSpLocks noChangeAspect="1"/>
          </p:cNvGrpSpPr>
          <p:nvPr/>
        </p:nvGrpSpPr>
        <p:grpSpPr>
          <a:xfrm>
            <a:off x="5740689" y="3063215"/>
            <a:ext cx="2938472" cy="594015"/>
            <a:chOff x="4734940" y="2828421"/>
            <a:chExt cx="3046331" cy="61581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7D8377-9228-47DE-ACD2-A7DAE6F7F3B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64910-B038-4E89-8C6C-C4CAB8F94B27}"/>
                </a:ext>
              </a:extLst>
            </p:cNvPr>
            <p:cNvSpPr txBox="1"/>
            <p:nvPr/>
          </p:nvSpPr>
          <p:spPr>
            <a:xfrm>
              <a:off x="4734940" y="2926712"/>
              <a:ext cx="3046331" cy="31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5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parameters_selection</a:t>
              </a:r>
              <a:r>
                <a:rPr lang="fr-FR" sz="135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35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205</Words>
  <Application>Microsoft Office PowerPoint</Application>
  <PresentationFormat>Custom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13</cp:revision>
  <dcterms:created xsi:type="dcterms:W3CDTF">2019-06-23T04:12:07Z</dcterms:created>
  <dcterms:modified xsi:type="dcterms:W3CDTF">2019-09-23T12:56:35Z</dcterms:modified>
</cp:coreProperties>
</file>