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3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Makowski" initials="DM" lastIdx="1" clrIdx="0">
    <p:extLst>
      <p:ext uri="{19B8F6BF-5375-455C-9EA6-DF929625EA0E}">
        <p15:presenceInfo xmlns:p15="http://schemas.microsoft.com/office/powerpoint/2012/main" userId="Dominique Mak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8F6"/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132" d="100"/>
          <a:sy n="132" d="100"/>
        </p:scale>
        <p:origin x="7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smtClean="0">
                <a:latin typeface="Source Sans Pro" panose="020B0503030403020204" pitchFamily="34" charset="0"/>
              </a:rPr>
              <a:t>“</a:t>
            </a:r>
            <a:r>
              <a:rPr lang="de-DE" dirty="0">
                <a:latin typeface="Source Sans Pro" panose="020B0503030403020204" pitchFamily="34" charset="0"/>
              </a:rPr>
              <a:t/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=""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=""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=""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such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=""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=""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=""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870196D-44D4-4AA2-83CC-F16BFBF045C8}"/>
              </a:ext>
            </a:extLst>
          </p:cNvPr>
          <p:cNvSpPr/>
          <p:nvPr/>
        </p:nvSpPr>
        <p:spPr>
          <a:xfrm>
            <a:off x="976913" y="1738215"/>
            <a:ext cx="5817105" cy="40626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60000"/>
            <a:r>
              <a:rPr lang="de-DE" sz="6600" dirty="0">
                <a:solidFill>
                  <a:srgbClr val="2198F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360000"/>
            <a:r>
              <a:rPr lang="de-DE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de-DE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are...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waiting</a:t>
            </a:r>
            <a:r>
              <a:rPr lang="de-DE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your feedback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opinions and ideas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beginning-developers</a:t>
            </a:r>
            <a:r>
              <a:rPr lang="de-DE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friendly</a:t>
            </a:r>
          </a:p>
          <a:p>
            <a:pPr marL="685800" indent="-685800" defTabSz="360000">
              <a:buFont typeface="Wingdings" panose="05000000000000000000" pitchFamily="2" charset="2"/>
              <a:buChar char="ü"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="" xmlns:a16="http://schemas.microsoft.com/office/drawing/2014/main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52486" y="2852936"/>
            <a:ext cx="4503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2198F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de-DE" sz="2800" dirty="0" smtClean="0">
                <a:solidFill>
                  <a:srgbClr val="2198F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github.com/easystats</a:t>
            </a:r>
            <a:endParaRPr lang="de-DE" sz="2800" dirty="0">
              <a:solidFill>
                <a:srgbClr val="2198F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=""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=""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=""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High-level packages</a:t>
            </a:r>
          </a:p>
          <a:p>
            <a:pPr lvl="2"/>
            <a:r>
              <a:rPr lang="en-US" dirty="0"/>
              <a:t>Target groups: non-experts/beginners who want fully-baked solutions to solve their problems </a:t>
            </a:r>
            <a:r>
              <a:rPr lang="en-US"/>
              <a:t>and to </a:t>
            </a:r>
            <a:r>
              <a:rPr lang="en-US" dirty="0"/>
              <a:t>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3937" t="60619" r="1176" b="12200"/>
          <a:stretch/>
        </p:blipFill>
        <p:spPr>
          <a:xfrm>
            <a:off x="1691673" y="4381499"/>
            <a:ext cx="6615930" cy="250388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=""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616790" y="5460464"/>
            <a:ext cx="2042810" cy="18571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601690" y="5460464"/>
            <a:ext cx="2042810" cy="185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Office PowerPoint</Application>
  <PresentationFormat>Bildschirmpräsentation (4:3)</PresentationFormat>
  <Paragraphs>185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3" baseType="lpstr">
      <vt:lpstr>Arial</vt:lpstr>
      <vt:lpstr>Calibri</vt:lpstr>
      <vt:lpstr>Liberation Mono</vt:lpstr>
      <vt:lpstr>Open Sans</vt:lpstr>
      <vt:lpstr>Open Sans Condensed Light</vt:lpstr>
      <vt:lpstr>Source Code Pro Light</vt:lpstr>
      <vt:lpstr>Source Sans Pro</vt:lpstr>
      <vt:lpstr>Source Sans Pro </vt:lpstr>
      <vt:lpstr>Source Sans Pro Light</vt:lpstr>
      <vt:lpstr>Symbol</vt:lpstr>
      <vt:lpstr>Wingdings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438</cp:revision>
  <dcterms:created xsi:type="dcterms:W3CDTF">2017-02-14T11:53:17Z</dcterms:created>
  <dcterms:modified xsi:type="dcterms:W3CDTF">2019-02-05T09:40:38Z</dcterms:modified>
</cp:coreProperties>
</file>