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622" r:id="rId2"/>
    <p:sldId id="623" r:id="rId3"/>
    <p:sldId id="627" r:id="rId4"/>
    <p:sldId id="629" r:id="rId5"/>
    <p:sldId id="630" r:id="rId6"/>
    <p:sldId id="628" r:id="rId7"/>
    <p:sldId id="626" r:id="rId8"/>
    <p:sldId id="631" r:id="rId9"/>
    <p:sldId id="632" r:id="rId10"/>
    <p:sldId id="634" r:id="rId11"/>
    <p:sldId id="624" r:id="rId12"/>
    <p:sldId id="63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98" d="100"/>
          <a:sy n="98" d="100"/>
        </p:scale>
        <p:origin x="6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/>
              <a:t>Daniel Lüdecke</a:t>
            </a:r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/>
              <a:t>Daniel Lüdecke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12976"/>
            <a:ext cx="2232248" cy="10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004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 anchor="ctr" anchorCtr="0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004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 anchor="ctr" anchorCtr="0"/>
          <a:lstStyle/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004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 anchor="ctr" anchorCtr="0"/>
          <a:lstStyle/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2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de-DE" sz="1400" smtClean="0">
                <a:solidFill>
                  <a:srgbClr val="00479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12360" y="404664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17th Meeting of the Hamburg R-User-Group, 12th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Dr. Daniel Lüdecke</a:t>
            </a:r>
          </a:p>
          <a:p>
            <a:pPr>
              <a:spcBef>
                <a:spcPct val="20000"/>
              </a:spcBef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  <a:p>
            <a:pPr>
              <a:spcBef>
                <a:spcPct val="20000"/>
              </a:spcBef>
            </a:pPr>
            <a:endParaRPr lang="de-DE" sz="1800" dirty="0">
              <a:solidFill>
                <a:srgbClr val="002060"/>
              </a:solidFill>
              <a:latin typeface="Source Sans Pro Light" panose="020B0403030403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sz="1800" dirty="0">
              <a:solidFill>
                <a:srgbClr val="002060"/>
              </a:solidFill>
              <a:latin typeface="Source Sans Pro Light" panose="020B0403030403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D4526-1033-4871-BBB6-96D43F2F8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55" y="1161384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methods to access these information.</a:t>
            </a:r>
          </a:p>
          <a:p>
            <a:endParaRPr lang="en-US" dirty="0"/>
          </a:p>
          <a:p>
            <a:r>
              <a:rPr lang="en-US" b="1" dirty="0"/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E54324-DB68-4889-AD2F-C1E4219A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8AC4B7-5410-49BC-98A7-E436EBC1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158368"/>
            <a:ext cx="4320480" cy="2438984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Source Sans Pro Light" panose="020B0403030403020204" pitchFamily="34" charset="0"/>
              </a:rPr>
              <a:t>Dominique &amp; Daniel</a:t>
            </a:r>
          </a:p>
          <a:p>
            <a:endParaRPr lang="de-DE" sz="2800" dirty="0">
              <a:latin typeface="Source Sans Pro Light" panose="020B0403030403020204" pitchFamily="34" charset="0"/>
            </a:endParaRPr>
          </a:p>
          <a:p>
            <a:endParaRPr lang="de-DE" sz="2800" dirty="0">
              <a:latin typeface="Source Sans Pro Light" panose="020B0403030403020204" pitchFamily="34" charset="0"/>
            </a:endParaRPr>
          </a:p>
          <a:p>
            <a:endParaRPr lang="de-DE" sz="2800" dirty="0">
              <a:latin typeface="Source Sans Pro Light" panose="020B0403030403020204" pitchFamily="34" charset="0"/>
            </a:endParaRPr>
          </a:p>
          <a:p>
            <a:endParaRPr lang="de-DE" sz="2800" dirty="0">
              <a:latin typeface="Source Sans Pro Light" panose="020B0403030403020204" pitchFamily="34" charset="0"/>
            </a:endParaRPr>
          </a:p>
          <a:p>
            <a:endParaRPr lang="de-DE" sz="2800" dirty="0">
              <a:latin typeface="Source Sans Pro Light" panose="020B0403030403020204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2E9871-1556-471E-8D66-ED134AAA8F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latin typeface="Source Sans Pro Light" panose="020B0403030403020204" pitchFamily="34" charset="0"/>
                <a:ea typeface="Source Code Pro" panose="020B0509030403020204" pitchFamily="49" charset="0"/>
              </a:rPr>
              <a:t>Project „</a:t>
            </a:r>
            <a:r>
              <a:rPr lang="de-DE" dirty="0" err="1">
                <a:latin typeface="Source Sans Pro Light" panose="020B0403030403020204" pitchFamily="34" charset="0"/>
                <a:ea typeface="Source Code Pro" panose="020B0509030403020204" pitchFamily="49" charset="0"/>
              </a:rPr>
              <a:t>easystats</a:t>
            </a:r>
            <a:r>
              <a:rPr lang="de-DE" dirty="0">
                <a:latin typeface="Source Sans Pro Light" panose="020B0403030403020204" pitchFamily="34" charset="0"/>
                <a:ea typeface="Source Code Pro" panose="020B0509030403020204" pitchFamily="49" charset="0"/>
              </a:rPr>
              <a:t>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D92E2-9D6A-4E56-AB1D-1D563333ACE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6" y="4806440"/>
            <a:ext cx="1620000" cy="16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96" y="4806440"/>
            <a:ext cx="1620000" cy="162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 rot="1362160">
            <a:off x="658941" y="2644170"/>
            <a:ext cx="7826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Want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to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 support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us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?</a:t>
            </a:r>
          </a:p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Aims: accessor functions to access the internals of models, such as variables, formulas, model frame/data, random effects, their structure and so on...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Target groups: non-experts/beginners that want fully-baked solutions to solve their problems and that want to 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436096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F19C2195-8AE7-4874-AE5A-7487F95986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38" y="5407825"/>
            <a:ext cx="617210" cy="432048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436096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F19C2195-8AE7-4874-AE5A-7487F95986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90" y="3645024"/>
            <a:ext cx="617210" cy="432048"/>
          </a:xfr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436096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F19C2195-8AE7-4874-AE5A-7487F95986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6" y="5634474"/>
            <a:ext cx="617210" cy="432048"/>
          </a:xfr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Bildschirmpräsentation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Liberation Mono</vt:lpstr>
      <vt:lpstr>Open Sans</vt:lpstr>
      <vt:lpstr>Source Sans Pro</vt:lpstr>
      <vt:lpstr>Source Sans Pro Light</vt:lpstr>
      <vt:lpstr>Symbol</vt:lpstr>
      <vt:lpstr>Wingdings 2</vt:lpstr>
      <vt:lpstr>Larissa</vt:lpstr>
      <vt:lpstr>Project „easystats“ Making R stats easier!</vt:lpstr>
      <vt:lpstr>PowerPoint-Präsentation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Objectives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406</cp:revision>
  <dcterms:created xsi:type="dcterms:W3CDTF">2017-02-14T11:53:17Z</dcterms:created>
  <dcterms:modified xsi:type="dcterms:W3CDTF">2019-01-30T21:11:29Z</dcterms:modified>
</cp:coreProperties>
</file>