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8AC9-D482-4AC4-8057-E3114A24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2E74E-2612-424A-9473-3ACA59663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98646-9D0B-48A2-B555-B09C82F2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4E59-1657-4CED-8756-0183162D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8750-D12A-4EC0-90D4-D00E39F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B303-98AA-48C6-BF03-E9767AA8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4D2C-2EEC-474C-B72F-6C775C574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33BB-2008-4FDD-B3B5-2A09A4F3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DB4B-73C8-4F7C-BD09-52890A02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0502-EB22-4ED9-9481-548CB88C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6D1E6-6540-47B2-AD88-ECEFFB23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2FAE-2EF8-4FA1-9329-5487DF8F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0D3F-BBBD-4281-9430-7EA9FB8A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1102-C8D2-4163-BD50-50CA81B1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5B3C-007C-4310-A6FB-47A4AE68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A08F-5C78-4437-B71A-AE93CDF2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DA55-C02C-468B-95F8-0C9DD33A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299F-C15B-468E-90F2-B882C9EC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98B4-F6D5-4353-A1BA-BF85EDE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9E5F-9DAE-40D1-A170-199A815A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CDE5-FEE0-4D2F-96B9-12795035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94216-DD9B-4ED9-89C5-C6DFF735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62FB-2C49-466E-B7DF-0844D962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E666-D3B7-49A0-AE40-5A8D3C6D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7EF5-9782-4666-BE8C-87099CE2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8A22-D0A8-4247-83B0-F3A3639C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6696-0723-444E-8CEF-566E31543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D8C10-B8B0-4456-BF3E-8439444C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00020-DA51-4FCD-BF9C-A765296E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DCC7-59D6-407C-8A6D-EEAA1BFE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81DF-037D-4CBE-BAD4-F1D8AD37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272C-87B2-4FDC-9E22-27092A2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48EFF-DE7F-4EBB-85E3-9163B732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C9AFC-D062-40B4-AE83-F80CC2BE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6E60B-E608-40FD-95E8-04CF101A3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321EB-192C-47D4-A921-EBD633238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3624B-7EE8-472E-BA1D-1F96CC39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35C5B-F7A8-4CCE-B72B-CD24B33B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8E200-5364-4562-9919-3AC5E34F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F3DB-69BE-4087-AE52-32B38C6B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EFEED-B871-4BAA-A187-06EA7D5B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8CD6-DAC0-45CD-9CB5-92876CC4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103FB-02F6-46E3-8ADE-A37C1312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06C7E-6395-419D-8D35-5F553F5D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DADEE-19D9-4A0E-AD89-1E6E1974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CBB0-B282-4053-AE1E-7A88B163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A774-945E-4EC4-82EE-9FABB841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4C32-89B5-4065-8E81-E7CF96DB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17B3-DDA0-4F66-89FF-DCAC66138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0403-D0F7-4098-B181-FFCE2E68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B9FE5-8F38-4960-B236-7FF11531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F3285-146F-4E8D-90CA-E897129D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D8CB-B2D0-48E7-B600-0D637C3C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E4E5D-E8CA-4EE5-AF59-CF6613718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97F05-C8C4-4896-A27B-0B01EEA4E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8A4C-35C7-4A9B-A281-CF5E96D1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DFC4B-587A-4308-B37C-ACFEA097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3D99F-68BF-4C2E-9DF0-0E7BC888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2C38A-8EF9-4573-A8CD-546C508C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ADBF5-AE77-4245-9514-F5413BC9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905A-7F65-42B7-8E3E-2B50AD573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8ECA-0F19-475D-8A7D-8DD2C3FEE73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5EFF-2211-4367-ADF3-25696CDA1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4CCB-BEB2-45EC-816E-A58843DAA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A7EE-DD15-4992-A395-A55EAF628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42" y="2303093"/>
            <a:ext cx="10833716" cy="2387600"/>
          </a:xfrm>
        </p:spPr>
        <p:txBody>
          <a:bodyPr anchor="ctr">
            <a:normAutofit/>
          </a:bodyPr>
          <a:lstStyle/>
          <a:p>
            <a:r>
              <a:rPr lang="en-US" sz="3000" i="1" dirty="0">
                <a:latin typeface="Century Schoolbook" panose="02040604050505020304" pitchFamily="18" charset="0"/>
              </a:rPr>
              <a:t>t</a:t>
            </a:r>
            <a:r>
              <a:rPr lang="en-US" sz="3000" dirty="0">
                <a:latin typeface="Century Schoolbook" panose="02040604050505020304" pitchFamily="18" charset="0"/>
              </a:rPr>
              <a:t>(</a:t>
            </a:r>
            <a:r>
              <a:rPr lang="en-US" sz="3000" dirty="0">
                <a:solidFill>
                  <a:srgbClr val="00B0F0"/>
                </a:solidFill>
                <a:latin typeface="Century Schoolbook" panose="02040604050505020304" pitchFamily="18" charset="0"/>
              </a:rPr>
              <a:t>14.79</a:t>
            </a:r>
            <a:r>
              <a:rPr lang="en-US" sz="3000" dirty="0">
                <a:latin typeface="Century Schoolbook" panose="02040604050505020304" pitchFamily="18" charset="0"/>
              </a:rPr>
              <a:t>) = </a:t>
            </a:r>
            <a:r>
              <a:rPr lang="en-US" sz="3000" dirty="0">
                <a:solidFill>
                  <a:srgbClr val="FF0000"/>
                </a:solidFill>
                <a:latin typeface="Century Schoolbook" panose="02040604050505020304" pitchFamily="18" charset="0"/>
              </a:rPr>
              <a:t>3.36</a:t>
            </a:r>
            <a:r>
              <a:rPr lang="en-US" sz="3000" dirty="0">
                <a:latin typeface="Century Schoolbook" panose="02040604050505020304" pitchFamily="18" charset="0"/>
              </a:rPr>
              <a:t>, </a:t>
            </a:r>
            <a:r>
              <a:rPr lang="en-US" sz="3000" i="1" dirty="0">
                <a:latin typeface="Century Schoolbook" panose="02040604050505020304" pitchFamily="18" charset="0"/>
              </a:rPr>
              <a:t>p</a:t>
            </a:r>
            <a:r>
              <a:rPr lang="en-US" sz="3000" dirty="0">
                <a:latin typeface="Century Schoolbook" panose="02040604050505020304" pitchFamily="18" charset="0"/>
              </a:rPr>
              <a:t> = </a:t>
            </a:r>
            <a:r>
              <a:rPr lang="en-US" sz="3000" dirty="0">
                <a:solidFill>
                  <a:srgbClr val="00B050"/>
                </a:solidFill>
                <a:latin typeface="Century Schoolbook" panose="02040604050505020304" pitchFamily="18" charset="0"/>
              </a:rPr>
              <a:t>0.004</a:t>
            </a:r>
            <a:r>
              <a:rPr lang="en-US" sz="3000" dirty="0">
                <a:latin typeface="Century Schoolbook" panose="02040604050505020304" pitchFamily="18" charset="0"/>
              </a:rPr>
              <a:t>, </a:t>
            </a:r>
            <a:r>
              <a:rPr lang="el-GR" sz="3000" dirty="0">
                <a:latin typeface="Century Schoolbook" panose="02040604050505020304" pitchFamily="18" charset="0"/>
              </a:rPr>
              <a:t>ξ</a:t>
            </a:r>
            <a:r>
              <a:rPr lang="en-US" sz="3000" i="1" dirty="0">
                <a:latin typeface="Century Schoolbook" panose="02040604050505020304" pitchFamily="18" charset="0"/>
              </a:rPr>
              <a:t> </a:t>
            </a:r>
            <a:r>
              <a:rPr lang="en-US" sz="3000" dirty="0">
                <a:latin typeface="Century Schoolbook" panose="02040604050505020304" pitchFamily="18" charset="0"/>
              </a:rPr>
              <a:t>= </a:t>
            </a:r>
            <a:r>
              <a:rPr lang="en-US" sz="30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0.77</a:t>
            </a:r>
            <a:r>
              <a:rPr lang="en-US" sz="3000" dirty="0">
                <a:latin typeface="Century Schoolbook" panose="02040604050505020304" pitchFamily="18" charset="0"/>
              </a:rPr>
              <a:t>, CI</a:t>
            </a:r>
            <a:r>
              <a:rPr lang="en-US" sz="3000" baseline="-25000" dirty="0">
                <a:latin typeface="Century Schoolbook" panose="02040604050505020304" pitchFamily="18" charset="0"/>
              </a:rPr>
              <a:t>95%</a:t>
            </a:r>
            <a:r>
              <a:rPr lang="en-US" sz="3000" dirty="0">
                <a:latin typeface="Century Schoolbook" panose="02040604050505020304" pitchFamily="18" charset="0"/>
              </a:rPr>
              <a:t>[</a:t>
            </a:r>
            <a:r>
              <a:rPr lang="en-US" sz="30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0.47</a:t>
            </a:r>
            <a:r>
              <a:rPr lang="en-US" sz="3000" dirty="0">
                <a:latin typeface="Century Schoolbook" panose="02040604050505020304" pitchFamily="18" charset="0"/>
              </a:rPr>
              <a:t>, </a:t>
            </a:r>
            <a:r>
              <a:rPr lang="en-US" sz="30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0.90</a:t>
            </a:r>
            <a:r>
              <a:rPr lang="en-US" sz="3000" dirty="0">
                <a:latin typeface="Century Schoolbook" panose="02040604050505020304" pitchFamily="18" charset="0"/>
              </a:rPr>
              <a:t>], </a:t>
            </a:r>
            <a:r>
              <a:rPr lang="en-US" sz="3000" i="1" dirty="0">
                <a:latin typeface="Century Schoolbook" panose="02040604050505020304" pitchFamily="18" charset="0"/>
              </a:rPr>
              <a:t>n</a:t>
            </a:r>
            <a:r>
              <a:rPr lang="en-US" sz="3000" dirty="0">
                <a:latin typeface="Century Schoolbook" panose="02040604050505020304" pitchFamily="18" charset="0"/>
              </a:rPr>
              <a:t> = </a:t>
            </a:r>
            <a:r>
              <a:rPr lang="en-US" sz="30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32</a:t>
            </a:r>
            <a:endParaRPr lang="en-US" sz="3000" baseline="-25000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38925B-4AC6-40E9-9372-E3BC9A67410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653832" y="2487759"/>
            <a:ext cx="0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8DB047-E8C3-4E20-94C7-BC1E48484D00}"/>
              </a:ext>
            </a:extLst>
          </p:cNvPr>
          <p:cNvSpPr txBox="1"/>
          <p:nvPr/>
        </p:nvSpPr>
        <p:spPr>
          <a:xfrm>
            <a:off x="1001249" y="211842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entury Schoolbook" panose="02040604050505020304" pitchFamily="18" charset="0"/>
              </a:rPr>
              <a:t>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DC476-88E3-405D-ABAF-3195C288F923}"/>
              </a:ext>
            </a:extLst>
          </p:cNvPr>
          <p:cNvCxnSpPr>
            <a:cxnSpLocks/>
          </p:cNvCxnSpPr>
          <p:nvPr/>
        </p:nvCxnSpPr>
        <p:spPr>
          <a:xfrm flipH="1" flipV="1">
            <a:off x="3105705" y="2487759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E4F0CA-8912-4B98-8502-7D40490861B7}"/>
              </a:ext>
            </a:extLst>
          </p:cNvPr>
          <p:cNvSpPr txBox="1"/>
          <p:nvPr/>
        </p:nvSpPr>
        <p:spPr>
          <a:xfrm>
            <a:off x="2521258" y="211842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 Schoolbook" panose="02040604050505020304" pitchFamily="18" charset="0"/>
              </a:rPr>
              <a:t>statistic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7DDEFF-8D9E-4139-B64F-52B6DFBEE916}"/>
              </a:ext>
            </a:extLst>
          </p:cNvPr>
          <p:cNvCxnSpPr>
            <a:cxnSpLocks/>
          </p:cNvCxnSpPr>
          <p:nvPr/>
        </p:nvCxnSpPr>
        <p:spPr>
          <a:xfrm flipH="1" flipV="1">
            <a:off x="4646328" y="2487759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671FC3-FB94-4ECC-85A0-B42B252B5F6C}"/>
              </a:ext>
            </a:extLst>
          </p:cNvPr>
          <p:cNvSpPr txBox="1"/>
          <p:nvPr/>
        </p:nvSpPr>
        <p:spPr>
          <a:xfrm>
            <a:off x="4061881" y="2118427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entury Schoolbook" panose="02040604050505020304" pitchFamily="18" charset="0"/>
              </a:rPr>
              <a:t>significance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9877D-6472-4FD8-907A-67A4ADDCB1F2}"/>
              </a:ext>
            </a:extLst>
          </p:cNvPr>
          <p:cNvCxnSpPr>
            <a:cxnSpLocks/>
          </p:cNvCxnSpPr>
          <p:nvPr/>
        </p:nvCxnSpPr>
        <p:spPr>
          <a:xfrm flipV="1">
            <a:off x="6582893" y="2441594"/>
            <a:ext cx="459428" cy="721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240383-AEE1-481A-BF3C-8A026182C7C7}"/>
              </a:ext>
            </a:extLst>
          </p:cNvPr>
          <p:cNvSpPr txBox="1"/>
          <p:nvPr/>
        </p:nvSpPr>
        <p:spPr>
          <a:xfrm>
            <a:off x="6435251" y="1795261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effect size +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confidence intervals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3B7783-6D36-4C3B-A523-9A9792486635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7593581" y="2441592"/>
            <a:ext cx="525679" cy="721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4F59D7-6338-47C0-8FDA-905940645A3C}"/>
              </a:ext>
            </a:extLst>
          </p:cNvPr>
          <p:cNvCxnSpPr>
            <a:cxnSpLocks/>
          </p:cNvCxnSpPr>
          <p:nvPr/>
        </p:nvCxnSpPr>
        <p:spPr>
          <a:xfrm flipH="1" flipV="1">
            <a:off x="8358311" y="2441593"/>
            <a:ext cx="944860" cy="72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832E88-C3CD-4A38-9F70-33327EC1E346}"/>
              </a:ext>
            </a:extLst>
          </p:cNvPr>
          <p:cNvCxnSpPr>
            <a:cxnSpLocks/>
          </p:cNvCxnSpPr>
          <p:nvPr/>
        </p:nvCxnSpPr>
        <p:spPr>
          <a:xfrm flipH="1" flipV="1">
            <a:off x="10902770" y="2441592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5F7BA-2EBE-4204-BA1F-E2606A693DFB}"/>
              </a:ext>
            </a:extLst>
          </p:cNvPr>
          <p:cNvSpPr txBox="1"/>
          <p:nvPr/>
        </p:nvSpPr>
        <p:spPr>
          <a:xfrm>
            <a:off x="10118185" y="177094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entury Schoolbook" panose="02040604050505020304" pitchFamily="18" charset="0"/>
              </a:rPr>
              <a:t>number of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entury Schoolbook" panose="02040604050505020304" pitchFamily="18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4552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Schoolbook</vt:lpstr>
      <vt:lpstr>Office Theme</vt:lpstr>
      <vt:lpstr>t(14.79) = 3.36, p = 0.004, ξ = 0.77, CI95%[0.47, 0.90], n = 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t(14.79) = 3.36, p = 0.004, ξ = 0.77, CI95%[0.47, 0.90], n = 32</dc:title>
  <dc:creator>Patil, Indrajeet</dc:creator>
  <cp:lastModifiedBy>Patil, Indrajeet</cp:lastModifiedBy>
  <cp:revision>3</cp:revision>
  <dcterms:created xsi:type="dcterms:W3CDTF">2019-02-05T15:41:04Z</dcterms:created>
  <dcterms:modified xsi:type="dcterms:W3CDTF">2019-02-05T15:46:27Z</dcterms:modified>
</cp:coreProperties>
</file>