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27B0"/>
    <a:srgbClr val="E91E63"/>
    <a:srgbClr val="2196F4"/>
    <a:srgbClr val="F4433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3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3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5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0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1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1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6A23-80F6-4131-8DB8-2F8856A3F01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259C-BEC0-4C6A-BE87-9921B282E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A1B7C12-E38F-4326-9040-4D1A20DA7DCF}"/>
              </a:ext>
            </a:extLst>
          </p:cNvPr>
          <p:cNvGrpSpPr/>
          <p:nvPr/>
        </p:nvGrpSpPr>
        <p:grpSpPr>
          <a:xfrm>
            <a:off x="515237" y="1384663"/>
            <a:ext cx="23015426" cy="10910162"/>
            <a:chOff x="260427" y="1084082"/>
            <a:chExt cx="11633439" cy="5514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A94E3E-52C4-4E9E-B37B-F81853CABCC2}"/>
                </a:ext>
              </a:extLst>
            </p:cNvPr>
            <p:cNvSpPr txBox="1"/>
            <p:nvPr/>
          </p:nvSpPr>
          <p:spPr>
            <a:xfrm>
              <a:off x="1007693" y="1084082"/>
              <a:ext cx="10176615" cy="78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496" dirty="0">
                  <a:solidFill>
                    <a:srgbClr val="9C27B0"/>
                  </a:solidFill>
                  <a:latin typeface="Consolas" panose="020B0609020204030204" pitchFamily="49" charset="0"/>
                </a:rPr>
                <a:t>results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9496" dirty="0">
                  <a:latin typeface="Consolas" panose="020B0609020204030204" pitchFamily="49" charset="0"/>
                </a:rPr>
                <a:t>&lt;-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model</a:t>
              </a:r>
              <a:r>
                <a:rPr lang="en-GB" sz="9496" dirty="0">
                  <a:latin typeface="Consolas" panose="020B0609020204030204" pitchFamily="49" charset="0"/>
                </a:rPr>
                <a:t>(</a:t>
              </a:r>
              <a:r>
                <a:rPr lang="en-GB" sz="9496" dirty="0">
                  <a:solidFill>
                    <a:srgbClr val="F44336"/>
                  </a:solidFill>
                  <a:latin typeface="Consolas" panose="020B0609020204030204" pitchFamily="49" charset="0"/>
                </a:rPr>
                <a:t>y ~ x</a:t>
              </a:r>
              <a:r>
                <a:rPr lang="en-GB" sz="9496" dirty="0">
                  <a:latin typeface="Consolas" panose="020B0609020204030204" pitchFamily="49" charset="0"/>
                </a:rPr>
                <a:t>, </a:t>
              </a:r>
              <a:r>
                <a:rPr lang="en-GB" sz="9496" dirty="0">
                  <a:solidFill>
                    <a:srgbClr val="2196F4"/>
                  </a:solidFill>
                  <a:latin typeface="Consolas" panose="020B0609020204030204" pitchFamily="49" charset="0"/>
                </a:rPr>
                <a:t>data</a:t>
              </a:r>
              <a:r>
                <a:rPr lang="en-GB" sz="9496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A40554-9780-4866-99ED-C5072111982B}"/>
                </a:ext>
              </a:extLst>
            </p:cNvPr>
            <p:cNvGrpSpPr/>
            <p:nvPr/>
          </p:nvGrpSpPr>
          <p:grpSpPr>
            <a:xfrm>
              <a:off x="2234153" y="1915079"/>
              <a:ext cx="7703270" cy="1093510"/>
              <a:chOff x="2234153" y="1915079"/>
              <a:chExt cx="7703270" cy="109351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8BDF148-619C-409F-BCA2-3682E9A33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415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706BFD-E42F-46F1-87DD-CAABF13F0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1984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A0818-CD92-42AA-862F-8388B43C6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7856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E3F6B67-59F3-4C3C-A54E-64844D7C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3742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1077FD-6709-4087-9A9A-E48238A30DF8}"/>
                </a:ext>
              </a:extLst>
            </p:cNvPr>
            <p:cNvGrpSpPr/>
            <p:nvPr/>
          </p:nvGrpSpPr>
          <p:grpSpPr>
            <a:xfrm>
              <a:off x="260427" y="2568803"/>
              <a:ext cx="11633439" cy="4029959"/>
              <a:chOff x="358217" y="2568806"/>
              <a:chExt cx="11633439" cy="31623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7C7949-9FA0-470D-9F85-67077DF557F2}"/>
                  </a:ext>
                </a:extLst>
              </p:cNvPr>
              <p:cNvSpPr/>
              <p:nvPr/>
            </p:nvSpPr>
            <p:spPr>
              <a:xfrm>
                <a:off x="3289168" y="2573205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ECE957-E697-49B2-A507-54A2F148F615}"/>
                  </a:ext>
                </a:extLst>
              </p:cNvPr>
              <p:cNvSpPr/>
              <p:nvPr/>
            </p:nvSpPr>
            <p:spPr>
              <a:xfrm>
                <a:off x="6182412" y="2568807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FB3368-266B-4570-B11F-8CB914403ED0}"/>
                  </a:ext>
                </a:extLst>
              </p:cNvPr>
              <p:cNvSpPr/>
              <p:nvPr/>
            </p:nvSpPr>
            <p:spPr>
              <a:xfrm>
                <a:off x="9075656" y="25688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66CCD0-939F-4A36-BA0B-95AC7159AD9C}"/>
                  </a:ext>
                </a:extLst>
              </p:cNvPr>
              <p:cNvSpPr/>
              <p:nvPr/>
            </p:nvSpPr>
            <p:spPr>
              <a:xfrm>
                <a:off x="395924" y="25688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DC4ECE-D370-4A57-BF9F-AB49B8CCB98F}"/>
                  </a:ext>
                </a:extLst>
              </p:cNvPr>
              <p:cNvSpPr/>
              <p:nvPr/>
            </p:nvSpPr>
            <p:spPr>
              <a:xfrm>
                <a:off x="3251461" y="2571006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02BC85-C5FE-47D0-8CF2-DC5D6E331A90}"/>
                  </a:ext>
                </a:extLst>
              </p:cNvPr>
              <p:cNvSpPr/>
              <p:nvPr/>
            </p:nvSpPr>
            <p:spPr>
              <a:xfrm>
                <a:off x="6144705" y="2571006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AC0891-7CFA-4BC0-90EC-50FB02E8BE48}"/>
                  </a:ext>
                </a:extLst>
              </p:cNvPr>
              <p:cNvSpPr/>
              <p:nvPr/>
            </p:nvSpPr>
            <p:spPr>
              <a:xfrm>
                <a:off x="9037949" y="25710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6FA94E-F1E8-4027-9859-F249BF29B5B9}"/>
                  </a:ext>
                </a:extLst>
              </p:cNvPr>
              <p:cNvSpPr/>
              <p:nvPr/>
            </p:nvSpPr>
            <p:spPr>
              <a:xfrm>
                <a:off x="358217" y="25710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35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138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6</cp:revision>
  <dcterms:created xsi:type="dcterms:W3CDTF">2019-04-23T02:14:24Z</dcterms:created>
  <dcterms:modified xsi:type="dcterms:W3CDTF">2019-04-23T02:40:24Z</dcterms:modified>
</cp:coreProperties>
</file>