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7" r:id="rId5"/>
    <p:sldId id="268" r:id="rId6"/>
    <p:sldId id="269" r:id="rId7"/>
    <p:sldId id="259" r:id="rId8"/>
    <p:sldId id="270" r:id="rId9"/>
    <p:sldId id="271" r:id="rId10"/>
    <p:sldId id="283" r:id="rId11"/>
    <p:sldId id="284" r:id="rId12"/>
    <p:sldId id="276" r:id="rId13"/>
    <p:sldId id="285" r:id="rId14"/>
    <p:sldId id="287" r:id="rId15"/>
    <p:sldId id="272" r:id="rId16"/>
    <p:sldId id="273" r:id="rId17"/>
    <p:sldId id="288" r:id="rId18"/>
    <p:sldId id="274"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24" autoAdjust="0"/>
  </p:normalViewPr>
  <p:slideViewPr>
    <p:cSldViewPr>
      <p:cViewPr varScale="1">
        <p:scale>
          <a:sx n="75" d="100"/>
          <a:sy n="75" d="100"/>
        </p:scale>
        <p:origin x="835" y="43"/>
      </p:cViewPr>
      <p:guideLst>
        <p:guide orient="horz" pos="2160"/>
        <p:guide pos="3840"/>
      </p:guideLst>
    </p:cSldViewPr>
  </p:slideViewPr>
  <p:outlineViewPr>
    <p:cViewPr>
      <p:scale>
        <a:sx n="33" d="100"/>
        <a:sy n="33" d="100"/>
      </p:scale>
      <p:origin x="0" y="6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32913"/>
            <a:ext cx="7096933" cy="3830130"/>
          </a:xfrm>
        </p:spPr>
        <p:txBody>
          <a:bodyPr anchor="b">
            <a:noAutofit/>
          </a:bodyPr>
          <a:lstStyle>
            <a:lvl1pPr algn="l">
              <a:defRPr sz="4500" b="1">
                <a:latin typeface="+mj-lt"/>
              </a:defRPr>
            </a:lvl1pPr>
          </a:lstStyle>
          <a:p>
            <a:r>
              <a:rPr lang="en-US" dirty="0"/>
              <a:t>Click to add title</a:t>
            </a:r>
          </a:p>
        </p:txBody>
      </p:sp>
    </p:spTree>
    <p:extLst>
      <p:ext uri="{BB962C8B-B14F-4D97-AF65-F5344CB8AC3E}">
        <p14:creationId xmlns:p14="http://schemas.microsoft.com/office/powerpoint/2010/main" val="98805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3"/>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315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3"/>
            <a:ext cx="2693307" cy="3890543"/>
          </a:xfrm>
        </p:spPr>
        <p:txBody>
          <a:bodyPr>
            <a:noAutofit/>
          </a:bodyPr>
          <a:lstStyle>
            <a:lvl1pPr marL="0" indent="0">
              <a:buNone/>
              <a:defRPr sz="1500">
                <a:latin typeface="+mn-lt"/>
              </a:defRPr>
            </a:lvl1pPr>
            <a:lvl2pPr marL="342900" indent="0">
              <a:buNone/>
              <a:defRPr sz="1500">
                <a:latin typeface="+mn-lt"/>
              </a:defRPr>
            </a:lvl2pPr>
            <a:lvl3pPr marL="685800" indent="0">
              <a:buNone/>
              <a:defRPr sz="1500">
                <a:latin typeface="+mn-lt"/>
              </a:defRPr>
            </a:lvl3pPr>
            <a:lvl4pPr marL="1028700" indent="0">
              <a:buNone/>
              <a:defRPr sz="1500">
                <a:latin typeface="+mn-lt"/>
              </a:defRPr>
            </a:lvl4pPr>
            <a:lvl5pPr marL="1371600" indent="0">
              <a:buNone/>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5"/>
            <a:ext cx="6730275" cy="3890543"/>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427899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p:nvGrpSpPr>
        <p:grpSpPr>
          <a:xfrm>
            <a:off x="-2363"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90" y="457199"/>
            <a:ext cx="5943599" cy="1920240"/>
          </a:xfrm>
        </p:spPr>
        <p:txBody>
          <a:bodyPr anchor="b">
            <a:noAutofit/>
          </a:bodyPr>
          <a:lstStyle>
            <a:lvl1pPr>
              <a:defRPr sz="315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1500">
                <a:latin typeface="+mn-lt"/>
              </a:defRPr>
            </a:lvl1pPr>
            <a:lvl2pPr marL="260747" indent="0" algn="ctr">
              <a:buFont typeface="Arial" panose="020B0604020202020204" pitchFamily="34" charset="0"/>
              <a:buNone/>
              <a:defRPr sz="1500">
                <a:latin typeface="+mn-lt"/>
              </a:defRPr>
            </a:lvl2pPr>
            <a:lvl3pPr marL="514350" indent="0" algn="ctr">
              <a:buFont typeface="Arial" panose="020B0604020202020204" pitchFamily="34" charset="0"/>
              <a:buNone/>
              <a:defRPr sz="1500">
                <a:latin typeface="+mn-lt"/>
              </a:defRPr>
            </a:lvl3pPr>
            <a:lvl4pPr marL="685800" indent="0" algn="ctr">
              <a:buFont typeface="Arial" panose="020B0604020202020204" pitchFamily="34" charset="0"/>
              <a:buNone/>
              <a:defRPr sz="1500">
                <a:latin typeface="+mn-lt"/>
              </a:defRPr>
            </a:lvl4pPr>
            <a:lvl5pPr marL="857250" indent="0" algn="ctr">
              <a:buFont typeface="Arial" panose="020B0604020202020204" pitchFamily="34" charset="0"/>
              <a:buNone/>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67115" cy="365125"/>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7541BF6B-88DE-46D4-A62E-F846D029C4BC}"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1" y="2706371"/>
            <a:ext cx="5943600" cy="3383279"/>
          </a:xfrm>
        </p:spPr>
        <p:txBody>
          <a:bodyPr>
            <a:normAutofit/>
          </a:bodyPr>
          <a:lstStyle>
            <a:lvl1pPr marL="212598" indent="-212598">
              <a:spcBef>
                <a:spcPts val="750"/>
              </a:spcBef>
              <a:buFont typeface="Arial" panose="020B0604020202020204" pitchFamily="34" charset="0"/>
              <a:buChar char="•"/>
              <a:defRPr sz="1500">
                <a:solidFill>
                  <a:schemeClr val="tx1"/>
                </a:solidFill>
                <a:latin typeface="+mn-lt"/>
              </a:defRPr>
            </a:lvl1pPr>
            <a:lvl2pPr marL="425196" indent="-212598">
              <a:spcBef>
                <a:spcPts val="750"/>
              </a:spcBef>
              <a:buFont typeface="Arial" panose="020B0604020202020204" pitchFamily="34" charset="0"/>
              <a:buChar char="•"/>
              <a:defRPr sz="1500">
                <a:solidFill>
                  <a:schemeClr val="tx1"/>
                </a:solidFill>
                <a:latin typeface="+mn-lt"/>
              </a:defRPr>
            </a:lvl2pPr>
            <a:lvl3pPr marL="637794" indent="-212598">
              <a:spcBef>
                <a:spcPts val="750"/>
              </a:spcBef>
              <a:buFont typeface="Arial" panose="020B0604020202020204" pitchFamily="34" charset="0"/>
              <a:buChar char="•"/>
              <a:defRPr sz="1500">
                <a:solidFill>
                  <a:schemeClr val="tx1"/>
                </a:solidFill>
                <a:latin typeface="+mn-lt"/>
              </a:defRPr>
            </a:lvl3pPr>
            <a:lvl4pPr marL="850392" indent="-212598">
              <a:spcBef>
                <a:spcPts val="750"/>
              </a:spcBef>
              <a:buFont typeface="Arial" panose="020B0604020202020204" pitchFamily="34" charset="0"/>
              <a:buChar char="•"/>
              <a:defRPr sz="1500">
                <a:solidFill>
                  <a:schemeClr val="tx1"/>
                </a:solidFill>
                <a:latin typeface="+mn-lt"/>
              </a:defRPr>
            </a:lvl4pPr>
            <a:lvl5pPr marL="1097280" indent="-212598">
              <a:spcBef>
                <a:spcPts val="750"/>
              </a:spcBef>
              <a:buFont typeface="Arial" panose="020B0604020202020204" pitchFamily="34" charset="0"/>
              <a:buChar char="•"/>
              <a:defRPr sz="15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291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3"/>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4" y="136526"/>
            <a:ext cx="9779183" cy="1570038"/>
          </a:xfrm>
        </p:spPr>
        <p:txBody>
          <a:bodyPr anchor="b">
            <a:noAutofit/>
          </a:bodyPr>
          <a:lstStyle>
            <a:lvl1pPr>
              <a:defRPr sz="315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4" y="2084834"/>
            <a:ext cx="9779183" cy="3366813"/>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563357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p:nvGrpSpPr>
        <p:grpSpPr>
          <a:xfrm>
            <a:off x="1"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51"/>
            <a:ext cx="6220279" cy="3262811"/>
          </a:xfrm>
        </p:spPr>
        <p:txBody>
          <a:bodyPr anchor="b">
            <a:noAutofit/>
          </a:bodyPr>
          <a:lstStyle>
            <a:lvl1pPr algn="l">
              <a:defRPr sz="45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685939"/>
            <a:ext cx="6220277" cy="2919512"/>
          </a:xfrm>
        </p:spPr>
        <p:txBody>
          <a:bodyPr anchor="t" anchorCtr="0">
            <a:normAutofit/>
          </a:bodyPr>
          <a:lstStyle>
            <a:lvl1pPr marL="0" indent="0" algn="l">
              <a:buNone/>
              <a:defRPr sz="21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Click to add text</a:t>
            </a:r>
          </a:p>
        </p:txBody>
      </p:sp>
    </p:spTree>
    <p:extLst>
      <p:ext uri="{BB962C8B-B14F-4D97-AF65-F5344CB8AC3E}">
        <p14:creationId xmlns:p14="http://schemas.microsoft.com/office/powerpoint/2010/main" val="406104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DA583-700E-9108-71BF-F0D64F12A5F4}"/>
              </a:ext>
            </a:extLst>
          </p:cNvPr>
          <p:cNvSpPr>
            <a:spLocks noGrp="1"/>
          </p:cNvSpPr>
          <p:nvPr>
            <p:ph type="dt" sz="half" idx="10"/>
          </p:nvPr>
        </p:nvSpPr>
        <p:spPr/>
        <p:txBody>
          <a:bodyPr/>
          <a:lstStyle/>
          <a:p>
            <a:fld id="{0A7B6123-67FD-49D8-B675-FC2C51CB6F32}" type="datetimeFigureOut">
              <a:rPr lang="en-US" smtClean="0"/>
              <a:pPr/>
              <a:t>11/26/2024</a:t>
            </a:fld>
            <a:endParaRPr lang="en-US"/>
          </a:p>
        </p:txBody>
      </p:sp>
      <p:sp>
        <p:nvSpPr>
          <p:cNvPr id="3" name="Footer Placeholder 2">
            <a:extLst>
              <a:ext uri="{FF2B5EF4-FFF2-40B4-BE49-F238E27FC236}">
                <a16:creationId xmlns:a16="http://schemas.microsoft.com/office/drawing/2014/main" id="{97BC5C20-FF44-A454-E921-6ED9F74B17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3C0AF5-8AD9-1169-6AB1-36806687E5A7}"/>
              </a:ext>
            </a:extLst>
          </p:cNvPr>
          <p:cNvSpPr>
            <a:spLocks noGrp="1"/>
          </p:cNvSpPr>
          <p:nvPr>
            <p:ph type="sldNum" sz="quarter" idx="12"/>
          </p:nvPr>
        </p:nvSpPr>
        <p:spPr/>
        <p:txBody>
          <a:bodyPr/>
          <a:lstStyle/>
          <a:p>
            <a:fld id="{7541BF6B-88DE-46D4-A62E-F846D029C4BC}" type="slidenum">
              <a:rPr lang="en-US" smtClean="0"/>
              <a:pPr/>
              <a:t>‹#›</a:t>
            </a:fld>
            <a:endParaRPr lang="en-US"/>
          </a:p>
        </p:txBody>
      </p:sp>
    </p:spTree>
    <p:extLst>
      <p:ext uri="{BB962C8B-B14F-4D97-AF65-F5344CB8AC3E}">
        <p14:creationId xmlns:p14="http://schemas.microsoft.com/office/powerpoint/2010/main" val="153786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p:nvGrpSpPr>
        <p:grpSpPr>
          <a:xfrm>
            <a:off x="2"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6" y="102023"/>
            <a:ext cx="9779183" cy="1744415"/>
          </a:xfrm>
        </p:spPr>
        <p:txBody>
          <a:bodyPr anchor="b">
            <a:noAutofit/>
          </a:bodyPr>
          <a:lstStyle>
            <a:lvl1pPr>
              <a:defRPr sz="315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6" y="2017469"/>
            <a:ext cx="9779183" cy="3366815"/>
          </a:xfrm>
        </p:spPr>
        <p:txBody>
          <a:bodyPr>
            <a:norm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5028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p:nvGrpSpPr>
        <p:grpSpPr>
          <a:xfrm flipH="1">
            <a:off x="2"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45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7" y="1168400"/>
            <a:ext cx="4500563" cy="4521200"/>
          </a:xfrm>
          <a:prstGeom prst="ellipse">
            <a:avLst/>
          </a:prstGeom>
          <a:solidFill>
            <a:schemeClr val="accent2"/>
          </a:solidFill>
        </p:spPr>
        <p:txBody>
          <a:bodyPr/>
          <a:lstStyle>
            <a:lvl1pPr marL="0" indent="0" algn="ctr">
              <a:buNone/>
              <a:defRPr sz="15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202873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p:nvGrpSpPr>
        <p:grpSpPr>
          <a:xfrm>
            <a:off x="2"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45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9" y="3657600"/>
            <a:ext cx="5120640" cy="1828800"/>
          </a:xfrm>
        </p:spPr>
        <p:txBody>
          <a:bodyPr anchor="t" anchorCtr="0">
            <a:noAutofit/>
          </a:bodyPr>
          <a:lstStyle>
            <a:lvl1pPr marL="0" indent="0" algn="l">
              <a:buNone/>
              <a:defRPr sz="24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7" y="1157224"/>
            <a:ext cx="4500563" cy="4521200"/>
          </a:xfrm>
          <a:prstGeom prst="ellipse">
            <a:avLst/>
          </a:prstGeom>
          <a:solidFill>
            <a:schemeClr val="accent2"/>
          </a:solidFill>
        </p:spPr>
        <p:txBody>
          <a:bodyPr/>
          <a:lstStyle>
            <a:lvl1pPr marL="0" indent="0" algn="ctr">
              <a:buNone/>
              <a:defRPr sz="15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266879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p:nvGrpSpPr>
        <p:grpSpPr>
          <a:xfrm>
            <a:off x="0" y="-1"/>
            <a:ext cx="12208823"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4" y="45087"/>
            <a:ext cx="9779183" cy="1600835"/>
          </a:xfrm>
        </p:spPr>
        <p:txBody>
          <a:bodyPr anchor="b">
            <a:noAutofit/>
          </a:bodyPr>
          <a:lstStyle>
            <a:lvl1pPr>
              <a:defRPr sz="315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8" y="2652713"/>
            <a:ext cx="9780587" cy="3436936"/>
          </a:xfrm>
        </p:spPr>
        <p:txBody>
          <a:bodyPr>
            <a:normAutofit/>
          </a:bodyPr>
          <a:lstStyle>
            <a:lvl1pPr marL="257175" indent="-212598">
              <a:spcBef>
                <a:spcPts val="750"/>
              </a:spcBef>
              <a:buFont typeface="Arial" panose="020B0604020202020204" pitchFamily="34" charset="0"/>
              <a:buChar char="•"/>
              <a:defRPr sz="1500">
                <a:solidFill>
                  <a:schemeClr val="bg1"/>
                </a:solidFill>
                <a:latin typeface="+mn-lt"/>
              </a:defRPr>
            </a:lvl1pPr>
            <a:lvl2pPr marL="425196" indent="-212598">
              <a:spcBef>
                <a:spcPts val="750"/>
              </a:spcBef>
              <a:buFont typeface="Arial" panose="020B0604020202020204" pitchFamily="34" charset="0"/>
              <a:buChar char="•"/>
              <a:defRPr sz="1500">
                <a:solidFill>
                  <a:schemeClr val="bg1"/>
                </a:solidFill>
                <a:latin typeface="+mn-lt"/>
              </a:defRPr>
            </a:lvl2pPr>
            <a:lvl3pPr marL="637794" indent="-212598">
              <a:spcBef>
                <a:spcPts val="750"/>
              </a:spcBef>
              <a:buFont typeface="Arial" panose="020B0604020202020204" pitchFamily="34" charset="0"/>
              <a:buChar char="•"/>
              <a:defRPr sz="1500">
                <a:solidFill>
                  <a:schemeClr val="bg1"/>
                </a:solidFill>
                <a:latin typeface="+mn-lt"/>
              </a:defRPr>
            </a:lvl3pPr>
            <a:lvl4pPr marL="822960" indent="-212598">
              <a:spcBef>
                <a:spcPts val="750"/>
              </a:spcBef>
              <a:buFont typeface="Arial" panose="020B0604020202020204" pitchFamily="34" charset="0"/>
              <a:buChar char="•"/>
              <a:defRPr sz="1500">
                <a:solidFill>
                  <a:schemeClr val="bg1"/>
                </a:solidFill>
                <a:latin typeface="+mn-lt"/>
              </a:defRPr>
            </a:lvl4pPr>
            <a:lvl5pPr marL="1028700" indent="-212598">
              <a:spcBef>
                <a:spcPts val="750"/>
              </a:spcBef>
              <a:buFont typeface="Arial" panose="020B0604020202020204" pitchFamily="34" charset="0"/>
              <a:buChar char="•"/>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A7B6123-67FD-49D8-B675-FC2C51CB6F32}" type="datetimeFigureOut">
              <a:rPr lang="en-US" smtClean="0"/>
              <a:pPr/>
              <a:t>11/26/2024</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7" y="6356352"/>
            <a:ext cx="1604683" cy="365125"/>
          </a:xfrm>
        </p:spPr>
        <p:txBody>
          <a:bodyPr>
            <a:noAutofit/>
          </a:bodyPr>
          <a:lstStyle>
            <a:lvl1pPr>
              <a:defRPr>
                <a:solidFill>
                  <a:schemeClr val="accent3"/>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6978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5" y="177555"/>
            <a:ext cx="6245912" cy="3269447"/>
          </a:xfrm>
        </p:spPr>
        <p:txBody>
          <a:bodyPr bIns="0" anchor="b">
            <a:noAutofit/>
          </a:bodyPr>
          <a:lstStyle>
            <a:lvl1pPr algn="l">
              <a:defRPr sz="45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5" y="3492896"/>
            <a:ext cx="6245912" cy="912850"/>
          </a:xfrm>
        </p:spPr>
        <p:txBody>
          <a:bodyPr anchor="ctr" anchorCtr="0">
            <a:noAutofit/>
          </a:bodyPr>
          <a:lstStyle>
            <a:lvl1pPr marL="0" indent="0" algn="l">
              <a:buNone/>
              <a:defRPr sz="24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Tree>
    <p:extLst>
      <p:ext uri="{BB962C8B-B14F-4D97-AF65-F5344CB8AC3E}">
        <p14:creationId xmlns:p14="http://schemas.microsoft.com/office/powerpoint/2010/main" val="403065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p:nvGrpSpPr>
        <p:grpSpPr>
          <a:xfrm>
            <a:off x="2"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8"/>
            <a:ext cx="9601200" cy="1653371"/>
          </a:xfrm>
        </p:spPr>
        <p:txBody>
          <a:bodyPr anchor="b">
            <a:noAutofit/>
          </a:bodyPr>
          <a:lstStyle>
            <a:lvl1pPr>
              <a:defRPr sz="315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750"/>
              </a:spcBef>
              <a:buFont typeface="Arial" panose="020B0604020202020204" pitchFamily="34" charset="0"/>
              <a:buNone/>
              <a:defRPr sz="1500">
                <a:latin typeface="+mn-lt"/>
              </a:defRPr>
            </a:lvl1pPr>
            <a:lvl2pPr marL="212598" indent="-212598">
              <a:spcBef>
                <a:spcPts val="750"/>
              </a:spcBef>
              <a:buFont typeface="Arial" panose="020B0604020202020204" pitchFamily="34" charset="0"/>
              <a:buChar char="•"/>
              <a:defRPr sz="1500">
                <a:latin typeface="+mn-lt"/>
              </a:defRPr>
            </a:lvl2pPr>
            <a:lvl3pPr marL="425196" indent="-212598">
              <a:spcBef>
                <a:spcPts val="750"/>
              </a:spcBef>
              <a:buFont typeface="Arial" panose="020B0604020202020204" pitchFamily="34" charset="0"/>
              <a:buChar char="•"/>
              <a:defRPr sz="1500">
                <a:latin typeface="+mn-lt"/>
              </a:defRPr>
            </a:lvl3pPr>
            <a:lvl4pPr marL="637794" indent="-212598">
              <a:spcBef>
                <a:spcPts val="750"/>
              </a:spcBef>
              <a:buFont typeface="Arial" panose="020B0604020202020204" pitchFamily="34" charset="0"/>
              <a:buChar char="•"/>
              <a:defRPr sz="1500">
                <a:latin typeface="+mn-lt"/>
              </a:defRPr>
            </a:lvl4pPr>
            <a:lvl5pPr marL="850392" indent="-212598">
              <a:spcBef>
                <a:spcPts val="750"/>
              </a:spcBef>
              <a:buFont typeface="Arial" panose="020B0604020202020204" pitchFamily="34" charset="0"/>
              <a:buChar char="•"/>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750"/>
              </a:spcBef>
              <a:buFont typeface="Arial" panose="020B0604020202020204" pitchFamily="34" charset="0"/>
              <a:buNone/>
              <a:defRPr sz="1500">
                <a:latin typeface="+mn-lt"/>
              </a:defRPr>
            </a:lvl1pPr>
            <a:lvl2pPr marL="212598" indent="-212598">
              <a:spcBef>
                <a:spcPts val="750"/>
              </a:spcBef>
              <a:buFont typeface="Arial" panose="020B0604020202020204" pitchFamily="34" charset="0"/>
              <a:buChar char="•"/>
              <a:defRPr sz="1500">
                <a:latin typeface="+mn-lt"/>
              </a:defRPr>
            </a:lvl2pPr>
            <a:lvl3pPr marL="425196" indent="-212598">
              <a:spcBef>
                <a:spcPts val="750"/>
              </a:spcBef>
              <a:buFont typeface="Arial" panose="020B0604020202020204" pitchFamily="34" charset="0"/>
              <a:buChar char="•"/>
              <a:defRPr sz="1500">
                <a:latin typeface="+mn-lt"/>
              </a:defRPr>
            </a:lvl3pPr>
            <a:lvl4pPr marL="637794" indent="-212598">
              <a:spcBef>
                <a:spcPts val="750"/>
              </a:spcBef>
              <a:buFont typeface="Arial" panose="020B0604020202020204" pitchFamily="34" charset="0"/>
              <a:buChar char="•"/>
              <a:defRPr sz="1500">
                <a:latin typeface="+mn-lt"/>
              </a:defRPr>
            </a:lvl4pPr>
            <a:lvl5pPr marL="850392" indent="-212598">
              <a:spcBef>
                <a:spcPts val="750"/>
              </a:spcBef>
              <a:buFont typeface="Arial" panose="020B0604020202020204" pitchFamily="34" charset="0"/>
              <a:buChar char="•"/>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309891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p:nvGrpSpPr>
        <p:grpSpPr>
          <a:xfrm>
            <a:off x="2" y="3"/>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4" y="69010"/>
            <a:ext cx="9779183" cy="1706563"/>
          </a:xfrm>
        </p:spPr>
        <p:txBody>
          <a:bodyPr anchor="b">
            <a:noAutofit/>
          </a:bodyPr>
          <a:lstStyle>
            <a:lvl1pPr>
              <a:defRPr sz="315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397764" indent="-397764">
              <a:spcBef>
                <a:spcPts val="750"/>
              </a:spcBef>
              <a:buFont typeface="+mj-lt"/>
              <a:buAutoNum type="arabicPeriod"/>
              <a:defRPr sz="1500">
                <a:solidFill>
                  <a:schemeClr val="bg1"/>
                </a:solidFill>
                <a:latin typeface="+mn-lt"/>
              </a:defRPr>
            </a:lvl1pPr>
            <a:lvl2pPr marL="822960" indent="-397764">
              <a:spcBef>
                <a:spcPts val="750"/>
              </a:spcBef>
              <a:buFont typeface="+mj-lt"/>
              <a:buAutoNum type="alphaLcPeriod"/>
              <a:defRPr sz="1500">
                <a:solidFill>
                  <a:schemeClr val="bg1"/>
                </a:solidFill>
                <a:latin typeface="+mn-lt"/>
              </a:defRPr>
            </a:lvl2pPr>
            <a:lvl3pPr marL="1234440" indent="-397764">
              <a:spcBef>
                <a:spcPts val="750"/>
              </a:spcBef>
              <a:buFont typeface="+mj-lt"/>
              <a:buAutoNum type="arabicParenR"/>
              <a:defRPr sz="1500">
                <a:solidFill>
                  <a:schemeClr val="bg1"/>
                </a:solidFill>
                <a:latin typeface="+mn-lt"/>
              </a:defRPr>
            </a:lvl3pPr>
            <a:lvl4pPr marL="1440180" indent="-397764">
              <a:spcBef>
                <a:spcPts val="750"/>
              </a:spcBef>
              <a:buFont typeface="+mj-lt"/>
              <a:buAutoNum type="alphaLcParenR"/>
              <a:defRPr sz="1500">
                <a:solidFill>
                  <a:schemeClr val="bg1"/>
                </a:solidFill>
                <a:latin typeface="+mn-lt"/>
              </a:defRPr>
            </a:lvl4pPr>
            <a:lvl5pPr marL="1920240" indent="-385763">
              <a:spcBef>
                <a:spcPts val="750"/>
              </a:spcBef>
              <a:buFont typeface="+mj-lt"/>
              <a:buAutoNum type="romanLcPeriod"/>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750"/>
              </a:spcBef>
              <a:buFont typeface="Arial" panose="020B0604020202020204" pitchFamily="34" charset="0"/>
              <a:buNone/>
              <a:defRPr sz="1500">
                <a:solidFill>
                  <a:schemeClr val="bg1"/>
                </a:solidFill>
                <a:latin typeface="+mn-lt"/>
              </a:defRPr>
            </a:lvl1pPr>
            <a:lvl2pPr marL="212598" indent="-212598">
              <a:spcBef>
                <a:spcPts val="750"/>
              </a:spcBef>
              <a:buFont typeface="Arial" panose="020B0604020202020204" pitchFamily="34" charset="0"/>
              <a:buChar char="•"/>
              <a:defRPr sz="1500">
                <a:solidFill>
                  <a:schemeClr val="bg1"/>
                </a:solidFill>
                <a:latin typeface="+mn-lt"/>
              </a:defRPr>
            </a:lvl2pPr>
            <a:lvl3pPr marL="425196" indent="-212598">
              <a:spcBef>
                <a:spcPts val="750"/>
              </a:spcBef>
              <a:buFont typeface="Arial" panose="020B0604020202020204" pitchFamily="34" charset="0"/>
              <a:buChar char="•"/>
              <a:defRPr sz="1500">
                <a:solidFill>
                  <a:schemeClr val="bg1"/>
                </a:solidFill>
                <a:latin typeface="+mn-lt"/>
              </a:defRPr>
            </a:lvl3pPr>
            <a:lvl4pPr marL="637794" indent="-212598">
              <a:spcBef>
                <a:spcPts val="750"/>
              </a:spcBef>
              <a:buFont typeface="Arial" panose="020B0604020202020204" pitchFamily="34" charset="0"/>
              <a:buChar char="•"/>
              <a:defRPr sz="1500">
                <a:solidFill>
                  <a:schemeClr val="bg1"/>
                </a:solidFill>
                <a:latin typeface="+mn-lt"/>
              </a:defRPr>
            </a:lvl4pPr>
            <a:lvl5pPr marL="850392" indent="-212598">
              <a:spcBef>
                <a:spcPts val="750"/>
              </a:spcBef>
              <a:buFont typeface="Arial" panose="020B0604020202020204" pitchFamily="34" charset="0"/>
              <a:buChar char="•"/>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0A7B6123-67FD-49D8-B675-FC2C51CB6F32}" type="datetimeFigureOut">
              <a:rPr lang="en-US" smtClean="0"/>
              <a:pPr/>
              <a:t>11/26/2024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188034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p:nvGrpSpPr>
        <p:grpSpPr>
          <a:xfrm>
            <a:off x="0" y="0"/>
            <a:ext cx="12208823"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3" y="457200"/>
            <a:ext cx="10643508" cy="1371600"/>
          </a:xfrm>
        </p:spPr>
        <p:txBody>
          <a:bodyPr anchor="b">
            <a:noAutofit/>
          </a:bodyPr>
          <a:lstStyle>
            <a:lvl1pPr>
              <a:defRPr sz="315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90" y="2652713"/>
            <a:ext cx="5394959" cy="3436936"/>
          </a:xfrm>
        </p:spPr>
        <p:txBody>
          <a:bodyPr>
            <a:normAutofit/>
          </a:bodyPr>
          <a:lstStyle>
            <a:lvl1pPr marL="0" indent="0">
              <a:spcBef>
                <a:spcPts val="750"/>
              </a:spcBef>
              <a:buFont typeface="Arial" panose="020B0604020202020204" pitchFamily="34" charset="0"/>
              <a:buNone/>
              <a:defRPr sz="1500">
                <a:solidFill>
                  <a:schemeClr val="bg1"/>
                </a:solidFill>
                <a:latin typeface="+mn-lt"/>
              </a:defRPr>
            </a:lvl1pPr>
            <a:lvl2pPr marL="212598" indent="-212598">
              <a:spcBef>
                <a:spcPts val="750"/>
              </a:spcBef>
              <a:buFont typeface="Arial" panose="020B0604020202020204" pitchFamily="34" charset="0"/>
              <a:buChar char="•"/>
              <a:defRPr sz="1500">
                <a:solidFill>
                  <a:schemeClr val="bg1"/>
                </a:solidFill>
                <a:latin typeface="+mn-lt"/>
              </a:defRPr>
            </a:lvl2pPr>
            <a:lvl3pPr marL="425196" indent="-212598">
              <a:spcBef>
                <a:spcPts val="750"/>
              </a:spcBef>
              <a:buFont typeface="Arial" panose="020B0604020202020204" pitchFamily="34" charset="0"/>
              <a:buChar char="•"/>
              <a:defRPr sz="1500">
                <a:solidFill>
                  <a:schemeClr val="bg1"/>
                </a:solidFill>
                <a:latin typeface="+mn-lt"/>
              </a:defRPr>
            </a:lvl3pPr>
            <a:lvl4pPr marL="637794" indent="-212598">
              <a:spcBef>
                <a:spcPts val="750"/>
              </a:spcBef>
              <a:buFont typeface="Arial" panose="020B0604020202020204" pitchFamily="34" charset="0"/>
              <a:buChar char="•"/>
              <a:defRPr sz="1500">
                <a:solidFill>
                  <a:schemeClr val="bg1"/>
                </a:solidFill>
                <a:latin typeface="+mn-lt"/>
              </a:defRPr>
            </a:lvl4pPr>
            <a:lvl5pPr marL="850392" indent="-212598">
              <a:spcBef>
                <a:spcPts val="750"/>
              </a:spcBef>
              <a:buFont typeface="Arial" panose="020B0604020202020204" pitchFamily="34" charset="0"/>
              <a:buChar char="•"/>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1" cy="4214010"/>
          </a:xfrm>
          <a:prstGeom prst="ellipse">
            <a:avLst/>
          </a:prstGeom>
          <a:solidFill>
            <a:schemeClr val="accent2"/>
          </a:solidFill>
        </p:spPr>
        <p:txBody>
          <a:bodyPr/>
          <a:lstStyle>
            <a:lvl1pPr marL="0" indent="0" algn="ctr">
              <a:buNone/>
              <a:defRPr sz="15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A7B6123-67FD-49D8-B675-FC2C51CB6F32}" type="datetimeFigureOut">
              <a:rPr lang="en-US" smtClean="0"/>
              <a:pPr/>
              <a:t>11/26/2024</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7" y="6356352"/>
            <a:ext cx="1604683" cy="365125"/>
          </a:xfrm>
        </p:spPr>
        <p:txBody>
          <a:bodyPr>
            <a:noAutofit/>
          </a:bodyPr>
          <a:lstStyle>
            <a:lvl1pPr>
              <a:defRPr>
                <a:solidFill>
                  <a:schemeClr val="accent3"/>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140729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tx2"/>
                </a:solidFill>
                <a:latin typeface="+mn-lt"/>
              </a:defRPr>
            </a:lvl1pPr>
          </a:lstStyle>
          <a:p>
            <a:fld id="{0A7B6123-67FD-49D8-B675-FC2C51CB6F32}" type="datetimeFigureOut">
              <a:rPr lang="en-US" smtClean="0"/>
              <a:pPr/>
              <a:t>11/26/2024</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2"/>
            <a:ext cx="2743200" cy="365125"/>
          </a:xfrm>
          <a:prstGeom prst="rect">
            <a:avLst/>
          </a:prstGeom>
        </p:spPr>
        <p:txBody>
          <a:bodyPr vert="horz" lIns="91440" tIns="45720" rIns="91440" bIns="45720" rtlCol="0" anchor="ctr">
            <a:noAutofit/>
          </a:bodyPr>
          <a:lstStyle>
            <a:lvl1pPr algn="r">
              <a:defRPr sz="900">
                <a:solidFill>
                  <a:schemeClr val="tx2"/>
                </a:solidFill>
                <a:latin typeface="+mn-lt"/>
              </a:defRPr>
            </a:lvl1pPr>
          </a:lstStyle>
          <a:p>
            <a:fld id="{7541BF6B-88DE-46D4-A62E-F846D029C4BC}" type="slidenum">
              <a:rPr lang="en-US" smtClean="0"/>
              <a:pPr/>
              <a:t>‹#›</a:t>
            </a:fld>
            <a:endParaRPr lang="en-US"/>
          </a:p>
        </p:txBody>
      </p:sp>
    </p:spTree>
    <p:extLst>
      <p:ext uri="{BB962C8B-B14F-4D97-AF65-F5344CB8AC3E}">
        <p14:creationId xmlns:p14="http://schemas.microsoft.com/office/powerpoint/2010/main" val="11942781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defTabSz="685800" rtl="0" eaLnBrk="1" latinLnBrk="0" hangingPunct="1">
        <a:lnSpc>
          <a:spcPct val="8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5120" userDrawn="1">
          <p15:clr>
            <a:srgbClr val="A4A3A4"/>
          </p15:clr>
        </p15:guide>
        <p15:guide id="3" pos="320" userDrawn="1">
          <p15:clr>
            <a:srgbClr val="547EBF"/>
          </p15:clr>
        </p15:guide>
        <p15:guide id="4" orient="horz" pos="240" userDrawn="1">
          <p15:clr>
            <a:srgbClr val="547EBF"/>
          </p15:clr>
        </p15:guide>
        <p15:guide id="5" pos="9920" userDrawn="1">
          <p15:clr>
            <a:srgbClr val="547EBF"/>
          </p15:clr>
        </p15:guide>
        <p15:guide id="6" orient="horz" pos="4080" userDrawn="1">
          <p15:clr>
            <a:srgbClr val="547EBF"/>
          </p15:clr>
        </p15:guide>
        <p15:guide id="7" pos="5280" userDrawn="1">
          <p15:clr>
            <a:srgbClr val="547EBF"/>
          </p15:clr>
        </p15:guide>
        <p15:guide id="8" pos="4960" userDrawn="1">
          <p15:clr>
            <a:srgbClr val="547EBF"/>
          </p15:clr>
        </p15:guide>
        <p15:guide id="9" pos="2816" userDrawn="1">
          <p15:clr>
            <a:srgbClr val="547EBF"/>
          </p15:clr>
        </p15:guide>
        <p15:guide id="10" pos="2464" userDrawn="1">
          <p15:clr>
            <a:srgbClr val="547EBF"/>
          </p15:clr>
        </p15:guide>
        <p15:guide id="11" pos="7424" userDrawn="1">
          <p15:clr>
            <a:srgbClr val="547EBF"/>
          </p15:clr>
        </p15:guide>
        <p15:guide id="12" pos="7776" userDrawn="1">
          <p15:clr>
            <a:srgbClr val="547EBF"/>
          </p15:clr>
        </p15:guide>
        <p15:guide id="13" pos="6624" userDrawn="1">
          <p15:clr>
            <a:srgbClr val="9FCC3B"/>
          </p15:clr>
        </p15:guide>
        <p15:guide id="14" pos="6944" userDrawn="1">
          <p15:clr>
            <a:srgbClr val="9FCC3B"/>
          </p15:clr>
        </p15:guide>
        <p15:guide id="15" pos="3616" userDrawn="1">
          <p15:clr>
            <a:srgbClr val="9FCC3B"/>
          </p15:clr>
        </p15:guide>
        <p15:guide id="16" pos="3296"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ipublication.com/ijaer17/ijaerv12n20_96.pdf"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6.xml"/><Relationship Id="rId6" Type="http://schemas.openxmlformats.org/officeDocument/2006/relationships/hyperlink" Target="https://www.ijert.org/research/a-survey-on-current-technologies-for-web-development-IJERTV9IS060267.pdf" TargetMode="External"/><Relationship Id="rId5" Type="http://schemas.openxmlformats.org/officeDocument/2006/relationships/hyperlink" Target="https://www.ijraset.com/research-paper/website-development-technologies" TargetMode="External"/><Relationship Id="rId4" Type="http://schemas.openxmlformats.org/officeDocument/2006/relationships/hyperlink" Target="https://www.researchgate.net/publication/317660257_User_Interface_and_User_Experience_UIUX_Desig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28672"/>
            <a:ext cx="7772400" cy="1357321"/>
          </a:xfrm>
        </p:spPr>
        <p:txBody>
          <a:bodyPr>
            <a:normAutofit/>
          </a:bodyPr>
          <a:lstStyle/>
          <a:p>
            <a:pPr algn="ctr"/>
            <a:r>
              <a:rPr lang="en-IN" sz="3600" dirty="0">
                <a:solidFill>
                  <a:schemeClr val="tx1"/>
                </a:solidFill>
                <a:cs typeface="Times New Roman" pitchFamily="18" charset="0"/>
              </a:rPr>
              <a:t>A PROJECT PRESENTATION </a:t>
            </a:r>
            <a:br>
              <a:rPr lang="en-IN" sz="3600" dirty="0">
                <a:solidFill>
                  <a:schemeClr val="tx1"/>
                </a:solidFill>
                <a:cs typeface="Times New Roman" pitchFamily="18" charset="0"/>
              </a:rPr>
            </a:br>
            <a:r>
              <a:rPr lang="en-IN" sz="3600" dirty="0">
                <a:solidFill>
                  <a:schemeClr val="tx1"/>
                </a:solidFill>
                <a:cs typeface="Times New Roman" pitchFamily="18" charset="0"/>
              </a:rPr>
              <a:t>ON</a:t>
            </a:r>
            <a:endParaRPr lang="en-US" sz="3600" dirty="0">
              <a:solidFill>
                <a:schemeClr val="tx1"/>
              </a:solidFill>
            </a:endParaRPr>
          </a:p>
        </p:txBody>
      </p:sp>
      <p:sp>
        <p:nvSpPr>
          <p:cNvPr id="3" name="Subtitle 2"/>
          <p:cNvSpPr>
            <a:spLocks noGrp="1"/>
          </p:cNvSpPr>
          <p:nvPr>
            <p:ph type="subTitle" idx="1"/>
          </p:nvPr>
        </p:nvSpPr>
        <p:spPr>
          <a:xfrm>
            <a:off x="2895600" y="2928935"/>
            <a:ext cx="6152728" cy="1643075"/>
          </a:xfrm>
        </p:spPr>
        <p:txBody>
          <a:bodyPr>
            <a:normAutofit/>
          </a:bodyPr>
          <a:lstStyle/>
          <a:p>
            <a:pPr algn="ctr"/>
            <a:r>
              <a:rPr lang="en-US" sz="4400" b="1" dirty="0">
                <a:solidFill>
                  <a:schemeClr val="tx1"/>
                </a:solidFill>
                <a:latin typeface="+mj-lt"/>
                <a:cs typeface="Times New Roman" pitchFamily="18" charset="0"/>
              </a:rPr>
              <a:t>“Website For</a:t>
            </a:r>
          </a:p>
          <a:p>
            <a:pPr algn="ctr"/>
            <a:r>
              <a:rPr lang="en-US" sz="4400" b="1" dirty="0">
                <a:solidFill>
                  <a:schemeClr val="tx1"/>
                </a:solidFill>
                <a:latin typeface="+mj-lt"/>
                <a:cs typeface="Times New Roman" pitchFamily="18" charset="0"/>
              </a:rPr>
              <a:t> Anudeep Industries”</a:t>
            </a:r>
            <a:endParaRPr lang="en-US" sz="44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95485" y="476672"/>
            <a:ext cx="4001030" cy="577678"/>
          </a:xfrm>
        </p:spPr>
        <p:txBody>
          <a:bodyPr>
            <a:normAutofit/>
          </a:bodyPr>
          <a:lstStyle/>
          <a:p>
            <a:pPr algn="ctr"/>
            <a:r>
              <a:rPr lang="en-IN" sz="3600" dirty="0">
                <a:cs typeface="Times New Roman" pitchFamily="18" charset="0"/>
              </a:rPr>
              <a:t>Use case Diagram</a:t>
            </a:r>
            <a:endParaRPr lang="en-US" sz="3600" dirty="0">
              <a:cs typeface="Times New Roman" pitchFamily="18" charset="0"/>
            </a:endParaRPr>
          </a:p>
        </p:txBody>
      </p:sp>
      <p:sp>
        <p:nvSpPr>
          <p:cNvPr id="4" name="TextBox 3">
            <a:extLst>
              <a:ext uri="{FF2B5EF4-FFF2-40B4-BE49-F238E27FC236}">
                <a16:creationId xmlns:a16="http://schemas.microsoft.com/office/drawing/2014/main" id="{EE2340AF-9F13-A574-2E41-5186C41AF936}"/>
              </a:ext>
            </a:extLst>
          </p:cNvPr>
          <p:cNvSpPr txBox="1"/>
          <p:nvPr/>
        </p:nvSpPr>
        <p:spPr>
          <a:xfrm>
            <a:off x="4799856" y="5589240"/>
            <a:ext cx="4576916" cy="369332"/>
          </a:xfrm>
          <a:prstGeom prst="rect">
            <a:avLst/>
          </a:prstGeom>
          <a:noFill/>
        </p:spPr>
        <p:txBody>
          <a:bodyPr wrap="square">
            <a:spAutoFit/>
          </a:bodyPr>
          <a:lstStyle/>
          <a:p>
            <a:r>
              <a:rPr lang="en-US" b="1" dirty="0">
                <a:latin typeface="+mj-lt"/>
                <a:cs typeface="Times New Roman" panose="02020603050405020304" pitchFamily="18" charset="0"/>
              </a:rPr>
              <a:t>Fig. 1 Use case Diagram</a:t>
            </a:r>
            <a:endParaRPr lang="en-IN" b="1" dirty="0">
              <a:latin typeface="+mj-lt"/>
              <a:cs typeface="Times New Roman" panose="02020603050405020304" pitchFamily="18" charset="0"/>
            </a:endParaRPr>
          </a:p>
        </p:txBody>
      </p:sp>
      <p:pic>
        <p:nvPicPr>
          <p:cNvPr id="11" name="Picture 10">
            <a:extLst>
              <a:ext uri="{FF2B5EF4-FFF2-40B4-BE49-F238E27FC236}">
                <a16:creationId xmlns:a16="http://schemas.microsoft.com/office/drawing/2014/main" id="{34A20A31-3B51-F908-A0A1-A557D0663340}"/>
              </a:ext>
            </a:extLst>
          </p:cNvPr>
          <p:cNvPicPr>
            <a:picLocks noChangeAspect="1"/>
          </p:cNvPicPr>
          <p:nvPr/>
        </p:nvPicPr>
        <p:blipFill>
          <a:blip r:embed="rId2"/>
          <a:stretch>
            <a:fillRect/>
          </a:stretch>
        </p:blipFill>
        <p:spPr>
          <a:xfrm>
            <a:off x="3575720" y="1054350"/>
            <a:ext cx="5040560" cy="42501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8"/>
            <a:ext cx="8229600" cy="868346"/>
          </a:xfrm>
        </p:spPr>
        <p:txBody>
          <a:bodyPr>
            <a:normAutofit/>
          </a:bodyPr>
          <a:lstStyle/>
          <a:p>
            <a:pPr algn="ctr"/>
            <a:r>
              <a:rPr lang="en-US" sz="3600" dirty="0">
                <a:cs typeface="Times New Roman" pitchFamily="18" charset="0"/>
              </a:rPr>
              <a:t>Block Diagram</a:t>
            </a:r>
          </a:p>
        </p:txBody>
      </p:sp>
      <p:sp>
        <p:nvSpPr>
          <p:cNvPr id="11" name="TextBox 10">
            <a:extLst>
              <a:ext uri="{FF2B5EF4-FFF2-40B4-BE49-F238E27FC236}">
                <a16:creationId xmlns:a16="http://schemas.microsoft.com/office/drawing/2014/main" id="{4E13CDB7-C1B1-EB17-EE5C-6B916D67FE70}"/>
              </a:ext>
            </a:extLst>
          </p:cNvPr>
          <p:cNvSpPr txBox="1"/>
          <p:nvPr/>
        </p:nvSpPr>
        <p:spPr>
          <a:xfrm>
            <a:off x="3209467" y="5733256"/>
            <a:ext cx="5773067" cy="369332"/>
          </a:xfrm>
          <a:prstGeom prst="rect">
            <a:avLst/>
          </a:prstGeom>
          <a:noFill/>
        </p:spPr>
        <p:txBody>
          <a:bodyPr wrap="square">
            <a:spAutoFit/>
          </a:bodyPr>
          <a:lstStyle/>
          <a:p>
            <a:r>
              <a:rPr lang="en-US" b="1" dirty="0">
                <a:latin typeface="+mj-lt"/>
                <a:ea typeface="Calibri" panose="020F0502020204030204" pitchFamily="34" charset="0"/>
              </a:rPr>
              <a:t>Fig. 2 Block Diagram – Website For Anudeep Industries</a:t>
            </a:r>
            <a:endParaRPr lang="en-IN" dirty="0">
              <a:latin typeface="+mj-lt"/>
            </a:endParaRPr>
          </a:p>
        </p:txBody>
      </p:sp>
      <p:pic>
        <p:nvPicPr>
          <p:cNvPr id="6" name="Picture 5">
            <a:extLst>
              <a:ext uri="{FF2B5EF4-FFF2-40B4-BE49-F238E27FC236}">
                <a16:creationId xmlns:a16="http://schemas.microsoft.com/office/drawing/2014/main" id="{24B64C84-5D95-098E-E314-53EBABA340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0064" y="1246050"/>
            <a:ext cx="2651870" cy="43841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BBE5B3-4364-FB42-29B2-3A2ED2D6EFAF}"/>
              </a:ext>
            </a:extLst>
          </p:cNvPr>
          <p:cNvSpPr>
            <a:spLocks noGrp="1"/>
          </p:cNvSpPr>
          <p:nvPr>
            <p:ph type="title"/>
          </p:nvPr>
        </p:nvSpPr>
        <p:spPr>
          <a:xfrm>
            <a:off x="4547828" y="476672"/>
            <a:ext cx="3096344" cy="782960"/>
          </a:xfrm>
        </p:spPr>
        <p:txBody>
          <a:bodyPr>
            <a:normAutofit/>
          </a:bodyPr>
          <a:lstStyle/>
          <a:p>
            <a:r>
              <a:rPr lang="en-IN" sz="3600" dirty="0">
                <a:cs typeface="Times New Roman" panose="02020603050405020304" pitchFamily="18" charset="0"/>
              </a:rPr>
              <a:t>Work Samples</a:t>
            </a:r>
          </a:p>
        </p:txBody>
      </p:sp>
      <p:pic>
        <p:nvPicPr>
          <p:cNvPr id="9" name="Picture 8">
            <a:extLst>
              <a:ext uri="{FF2B5EF4-FFF2-40B4-BE49-F238E27FC236}">
                <a16:creationId xmlns:a16="http://schemas.microsoft.com/office/drawing/2014/main" id="{EF034CC0-C0D8-5C33-F046-ECC7044DF3EB}"/>
              </a:ext>
            </a:extLst>
          </p:cNvPr>
          <p:cNvPicPr>
            <a:picLocks noChangeAspect="1"/>
          </p:cNvPicPr>
          <p:nvPr/>
        </p:nvPicPr>
        <p:blipFill>
          <a:blip r:embed="rId2"/>
          <a:stretch>
            <a:fillRect/>
          </a:stretch>
        </p:blipFill>
        <p:spPr>
          <a:xfrm>
            <a:off x="1919537" y="1634436"/>
            <a:ext cx="8048221" cy="358912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3EDFB0-D175-24FA-453A-11F7E7EDC711}"/>
              </a:ext>
            </a:extLst>
          </p:cNvPr>
          <p:cNvPicPr>
            <a:picLocks noChangeAspect="1"/>
          </p:cNvPicPr>
          <p:nvPr/>
        </p:nvPicPr>
        <p:blipFill>
          <a:blip r:embed="rId2"/>
          <a:stretch>
            <a:fillRect/>
          </a:stretch>
        </p:blipFill>
        <p:spPr>
          <a:xfrm>
            <a:off x="1991544" y="1412777"/>
            <a:ext cx="7954528" cy="37601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312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DD405B-5299-CEF8-B3FF-C97824A265B6}"/>
              </a:ext>
            </a:extLst>
          </p:cNvPr>
          <p:cNvPicPr>
            <a:picLocks noChangeAspect="1"/>
          </p:cNvPicPr>
          <p:nvPr/>
        </p:nvPicPr>
        <p:blipFill>
          <a:blip r:embed="rId2"/>
          <a:stretch>
            <a:fillRect/>
          </a:stretch>
        </p:blipFill>
        <p:spPr>
          <a:xfrm>
            <a:off x="1793776" y="1475718"/>
            <a:ext cx="8267276" cy="37534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320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5288" y="620688"/>
            <a:ext cx="7772400" cy="785818"/>
          </a:xfrm>
        </p:spPr>
        <p:txBody>
          <a:bodyPr>
            <a:normAutofit/>
          </a:bodyPr>
          <a:lstStyle/>
          <a:p>
            <a:pPr algn="ctr"/>
            <a:r>
              <a:rPr lang="en-IN" sz="3600" dirty="0">
                <a:solidFill>
                  <a:schemeClr val="tx1"/>
                </a:solidFill>
                <a:cs typeface="Times New Roman" pitchFamily="18" charset="0"/>
              </a:rPr>
              <a:t>Conclusion</a:t>
            </a:r>
            <a:endParaRPr lang="en-US" sz="3600" dirty="0">
              <a:solidFill>
                <a:schemeClr val="tx1"/>
              </a:solidFill>
              <a:cs typeface="Times New Roman" pitchFamily="18" charset="0"/>
            </a:endParaRPr>
          </a:p>
        </p:txBody>
      </p:sp>
      <p:sp>
        <p:nvSpPr>
          <p:cNvPr id="3" name="Subtitle 2"/>
          <p:cNvSpPr>
            <a:spLocks noGrp="1"/>
          </p:cNvSpPr>
          <p:nvPr>
            <p:ph type="subTitle" idx="1"/>
          </p:nvPr>
        </p:nvSpPr>
        <p:spPr>
          <a:xfrm>
            <a:off x="2209800" y="1556793"/>
            <a:ext cx="7772400" cy="3668327"/>
          </a:xfrm>
        </p:spPr>
        <p:txBody>
          <a:bodyPr>
            <a:normAutofit/>
          </a:bodyPr>
          <a:lstStyle/>
          <a:p>
            <a:pPr algn="just">
              <a:lnSpc>
                <a:spcPct val="150000"/>
              </a:lnSpc>
            </a:pPr>
            <a:r>
              <a:rPr lang="en-US" dirty="0">
                <a:solidFill>
                  <a:schemeClr val="tx1"/>
                </a:solidFill>
              </a:rPr>
              <a:t>In conclusion, the development of a website for Anudeep Industries is a critical step in connecting with potential clients and showcasing its services effectively. A well-designed website can help to establish credibility and make a positive impression on visitors, leading to new business opportunities and future growth.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20688"/>
            <a:ext cx="7772400" cy="785817"/>
          </a:xfrm>
        </p:spPr>
        <p:txBody>
          <a:bodyPr>
            <a:normAutofit/>
          </a:bodyPr>
          <a:lstStyle/>
          <a:p>
            <a:pPr algn="ctr"/>
            <a:r>
              <a:rPr lang="en-IN" sz="3600" dirty="0">
                <a:solidFill>
                  <a:schemeClr val="tx1"/>
                </a:solidFill>
                <a:cs typeface="Times New Roman" pitchFamily="18" charset="0"/>
              </a:rPr>
              <a:t>Future Scope</a:t>
            </a:r>
            <a:endParaRPr lang="en-US" sz="3600" dirty="0">
              <a:solidFill>
                <a:schemeClr val="tx1"/>
              </a:solidFill>
              <a:cs typeface="Times New Roman" pitchFamily="18" charset="0"/>
            </a:endParaRPr>
          </a:p>
        </p:txBody>
      </p:sp>
      <p:sp>
        <p:nvSpPr>
          <p:cNvPr id="3" name="Subtitle 2"/>
          <p:cNvSpPr>
            <a:spLocks noGrp="1"/>
          </p:cNvSpPr>
          <p:nvPr>
            <p:ph type="subTitle" idx="1"/>
          </p:nvPr>
        </p:nvSpPr>
        <p:spPr>
          <a:xfrm>
            <a:off x="2209800" y="1772817"/>
            <a:ext cx="7772400" cy="3525451"/>
          </a:xfrm>
        </p:spPr>
        <p:txBody>
          <a:bodyPr>
            <a:normAutofit/>
          </a:bodyPr>
          <a:lstStyle/>
          <a:p>
            <a:pPr marL="285750" indent="-285750" algn="just">
              <a:lnSpc>
                <a:spcPct val="150000"/>
              </a:lnSpc>
              <a:buFont typeface="Arial" panose="020B0604020202020204" pitchFamily="34" charset="0"/>
              <a:buChar char="•"/>
            </a:pPr>
            <a:r>
              <a:rPr lang="en-US" dirty="0">
                <a:solidFill>
                  <a:schemeClr val="tx1"/>
                </a:solidFill>
                <a:latin typeface="+mj-lt"/>
              </a:rPr>
              <a:t>In the future, Anudeep Industries may look to expand its services or target new markets. The website will be designed with scalability in mind, allowing for easy updates and additions as needed.</a:t>
            </a:r>
          </a:p>
          <a:p>
            <a:pPr marL="285750" indent="-285750" algn="just">
              <a:lnSpc>
                <a:spcPct val="150000"/>
              </a:lnSpc>
              <a:buFont typeface="Arial" panose="020B0604020202020204" pitchFamily="34" charset="0"/>
              <a:buChar char="•"/>
            </a:pPr>
            <a:r>
              <a:rPr lang="en-US" dirty="0">
                <a:solidFill>
                  <a:schemeClr val="tx1"/>
                </a:solidFill>
                <a:latin typeface="+mj-lt"/>
                <a:cs typeface="Times New Roman" pitchFamily="18" charset="0"/>
              </a:rPr>
              <a:t>This project will be hosted on internet for Anudeep Industries.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E59DC-9740-95ED-F970-C6492EB878D8}"/>
              </a:ext>
            </a:extLst>
          </p:cNvPr>
          <p:cNvSpPr>
            <a:spLocks noGrp="1"/>
          </p:cNvSpPr>
          <p:nvPr>
            <p:ph type="title"/>
          </p:nvPr>
        </p:nvSpPr>
        <p:spPr>
          <a:xfrm>
            <a:off x="4316582" y="188640"/>
            <a:ext cx="3558835" cy="577677"/>
          </a:xfrm>
        </p:spPr>
        <p:txBody>
          <a:bodyPr/>
          <a:lstStyle/>
          <a:p>
            <a:r>
              <a:rPr lang="en-IN" dirty="0"/>
              <a:t>Sponsorship Letter</a:t>
            </a:r>
          </a:p>
        </p:txBody>
      </p:sp>
      <p:pic>
        <p:nvPicPr>
          <p:cNvPr id="5" name="Picture 4">
            <a:extLst>
              <a:ext uri="{FF2B5EF4-FFF2-40B4-BE49-F238E27FC236}">
                <a16:creationId xmlns:a16="http://schemas.microsoft.com/office/drawing/2014/main" id="{7933F889-BD58-0169-A58C-E55B52EB2A29}"/>
              </a:ext>
            </a:extLst>
          </p:cNvPr>
          <p:cNvPicPr>
            <a:picLocks noChangeAspect="1"/>
          </p:cNvPicPr>
          <p:nvPr/>
        </p:nvPicPr>
        <p:blipFill>
          <a:blip r:embed="rId2"/>
          <a:stretch>
            <a:fillRect/>
          </a:stretch>
        </p:blipFill>
        <p:spPr>
          <a:xfrm>
            <a:off x="4056552" y="1147790"/>
            <a:ext cx="4078896" cy="5300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992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28605"/>
            <a:ext cx="7772400" cy="714380"/>
          </a:xfrm>
        </p:spPr>
        <p:txBody>
          <a:bodyPr>
            <a:normAutofit/>
          </a:bodyPr>
          <a:lstStyle/>
          <a:p>
            <a:pPr algn="ctr"/>
            <a:r>
              <a:rPr lang="en-IN" sz="3600" dirty="0">
                <a:solidFill>
                  <a:schemeClr val="tx1"/>
                </a:solidFill>
                <a:cs typeface="Times New Roman" pitchFamily="18" charset="0"/>
              </a:rPr>
              <a:t>References</a:t>
            </a:r>
            <a:endParaRPr lang="en-US" sz="3600" dirty="0">
              <a:solidFill>
                <a:schemeClr val="tx1"/>
              </a:solidFill>
              <a:cs typeface="Times New Roman" pitchFamily="18" charset="0"/>
            </a:endParaRPr>
          </a:p>
        </p:txBody>
      </p:sp>
      <p:sp>
        <p:nvSpPr>
          <p:cNvPr id="7" name="TextBox 6">
            <a:extLst>
              <a:ext uri="{FF2B5EF4-FFF2-40B4-BE49-F238E27FC236}">
                <a16:creationId xmlns:a16="http://schemas.microsoft.com/office/drawing/2014/main" id="{996B3C22-F584-2FA0-C5C3-2D25860B76A9}"/>
              </a:ext>
            </a:extLst>
          </p:cNvPr>
          <p:cNvSpPr txBox="1"/>
          <p:nvPr/>
        </p:nvSpPr>
        <p:spPr>
          <a:xfrm>
            <a:off x="2209800" y="1628800"/>
            <a:ext cx="8136904" cy="40977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u="sng" dirty="0">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https://www.wikipedia.org/</a:t>
            </a:r>
            <a:endParaRPr lang="en-IN" sz="2200" dirty="0">
              <a:latin typeface="+mj-lt"/>
              <a:ea typeface="Times New Roman" panose="02020603050405020304" pitchFamily="18" charset="0"/>
            </a:endParaRPr>
          </a:p>
          <a:p>
            <a:pPr marL="285750" indent="-285750" algn="just">
              <a:lnSpc>
                <a:spcPct val="150000"/>
              </a:lnSpc>
              <a:buFont typeface="Arial" panose="020B0604020202020204" pitchFamily="34" charset="0"/>
              <a:buChar char="•"/>
            </a:pPr>
            <a:r>
              <a:rPr lang="en-US" sz="2200" u="sng" dirty="0">
                <a:latin typeface="+mj-lt"/>
                <a:ea typeface="Times New Roman" panose="02020603050405020304" pitchFamily="18" charset="0"/>
                <a:hlinkClick r:id="rId3">
                  <a:extLst>
                    <a:ext uri="{A12FA001-AC4F-418D-AE19-62706E023703}">
                      <ahyp:hlinkClr xmlns:ahyp="http://schemas.microsoft.com/office/drawing/2018/hyperlinkcolor" val="tx"/>
                    </a:ext>
                  </a:extLst>
                </a:hlinkClick>
              </a:rPr>
              <a:t>https://www.ripublication.com/ijaer17/ijaerv12n20_96.pdf</a:t>
            </a:r>
            <a:endParaRPr lang="en-IN" sz="2200" dirty="0">
              <a:latin typeface="+mj-lt"/>
              <a:ea typeface="Times New Roman" panose="02020603050405020304" pitchFamily="18" charset="0"/>
            </a:endParaRPr>
          </a:p>
          <a:p>
            <a:pPr marL="285750" indent="-285750" algn="just">
              <a:lnSpc>
                <a:spcPct val="150000"/>
              </a:lnSpc>
              <a:buFont typeface="Arial" panose="020B0604020202020204" pitchFamily="34" charset="0"/>
              <a:buChar char="•"/>
            </a:pPr>
            <a:r>
              <a:rPr lang="en-US" sz="2200" u="sng" dirty="0">
                <a:latin typeface="+mj-lt"/>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https://www.researchgate.net/publication/317660257_User_Interface_and_User_Experience_UIUX_Design</a:t>
            </a:r>
            <a:endParaRPr lang="en-IN" sz="2200" dirty="0">
              <a:latin typeface="+mj-lt"/>
              <a:ea typeface="Times New Roman" panose="02020603050405020304" pitchFamily="18" charset="0"/>
            </a:endParaRPr>
          </a:p>
          <a:p>
            <a:pPr marL="285750" indent="-285750" algn="just">
              <a:lnSpc>
                <a:spcPct val="150000"/>
              </a:lnSpc>
              <a:buFont typeface="Arial" panose="020B0604020202020204" pitchFamily="34" charset="0"/>
              <a:buChar char="•"/>
            </a:pPr>
            <a:r>
              <a:rPr lang="en-US" sz="2200" u="sng" dirty="0">
                <a:latin typeface="+mj-lt"/>
                <a:ea typeface="Times New Roman" panose="02020603050405020304" pitchFamily="18" charset="0"/>
                <a:hlinkClick r:id="rId5">
                  <a:extLst>
                    <a:ext uri="{A12FA001-AC4F-418D-AE19-62706E023703}">
                      <ahyp:hlinkClr xmlns:ahyp="http://schemas.microsoft.com/office/drawing/2018/hyperlinkcolor" val="tx"/>
                    </a:ext>
                  </a:extLst>
                </a:hlinkClick>
              </a:rPr>
              <a:t>https://www.ijraset.com/research-paper/website-development-technologies</a:t>
            </a:r>
            <a:endParaRPr lang="en-IN" sz="2200" dirty="0">
              <a:latin typeface="+mj-lt"/>
              <a:ea typeface="Times New Roman" panose="02020603050405020304" pitchFamily="18" charset="0"/>
            </a:endParaRPr>
          </a:p>
          <a:p>
            <a:pPr marL="285750" indent="-285750" algn="just">
              <a:lnSpc>
                <a:spcPct val="150000"/>
              </a:lnSpc>
              <a:buFont typeface="Arial" panose="020B0604020202020204" pitchFamily="34" charset="0"/>
              <a:buChar char="•"/>
            </a:pPr>
            <a:r>
              <a:rPr lang="en-US" sz="2200" u="sng" dirty="0">
                <a:latin typeface="+mj-lt"/>
                <a:ea typeface="Times New Roman" panose="02020603050405020304" pitchFamily="18" charset="0"/>
                <a:hlinkClick r:id="rId6">
                  <a:extLst>
                    <a:ext uri="{A12FA001-AC4F-418D-AE19-62706E023703}">
                      <ahyp:hlinkClr xmlns:ahyp="http://schemas.microsoft.com/office/drawing/2018/hyperlinkcolor" val="tx"/>
                    </a:ext>
                  </a:extLst>
                </a:hlinkClick>
              </a:rPr>
              <a:t>https://www.ijert.org/research/a-survey-on-current-technologies-for-web-development-IJERTV9IS060267.pdf</a:t>
            </a:r>
            <a:endParaRPr lang="en-IN" sz="2200" dirty="0">
              <a:latin typeface="+mj-lt"/>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31FB74-AAB7-33E7-8272-29E7DF086051}"/>
              </a:ext>
            </a:extLst>
          </p:cNvPr>
          <p:cNvSpPr>
            <a:spLocks noGrp="1"/>
          </p:cNvSpPr>
          <p:nvPr>
            <p:ph type="title"/>
          </p:nvPr>
        </p:nvSpPr>
        <p:spPr>
          <a:xfrm>
            <a:off x="2639616" y="2780928"/>
            <a:ext cx="6698994" cy="1296144"/>
          </a:xfrm>
        </p:spPr>
        <p:txBody>
          <a:bodyPr>
            <a:noAutofit/>
          </a:bodyPr>
          <a:lstStyle/>
          <a:p>
            <a:pPr algn="ctr"/>
            <a:r>
              <a:rPr lang="en-IN" sz="8800" dirty="0"/>
              <a:t>THANK YOU</a:t>
            </a:r>
          </a:p>
        </p:txBody>
      </p:sp>
    </p:spTree>
    <p:extLst>
      <p:ext uri="{BB962C8B-B14F-4D97-AF65-F5344CB8AC3E}">
        <p14:creationId xmlns:p14="http://schemas.microsoft.com/office/powerpoint/2010/main" val="335702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40636" y="1048512"/>
            <a:ext cx="8628888" cy="18287"/>
          </a:xfrm>
          <a:prstGeom prst="rect">
            <a:avLst/>
          </a:prstGeom>
          <a:blipFill>
            <a:blip r:embed="rId2" cstate="print"/>
            <a:stretch>
              <a:fillRect/>
            </a:stretch>
          </a:blipFill>
        </p:spPr>
        <p:txBody>
          <a:bodyPr wrap="square" lIns="0" tIns="0" rIns="0" bIns="0" rtlCol="0"/>
          <a:lstStyle/>
          <a:p>
            <a:endParaRPr/>
          </a:p>
        </p:txBody>
      </p:sp>
      <p:sp>
        <p:nvSpPr>
          <p:cNvPr id="3" name="object 13"/>
          <p:cNvSpPr txBox="1"/>
          <p:nvPr/>
        </p:nvSpPr>
        <p:spPr>
          <a:xfrm>
            <a:off x="2171701" y="2420888"/>
            <a:ext cx="7848599" cy="4352474"/>
          </a:xfrm>
          <a:prstGeom prst="rect">
            <a:avLst/>
          </a:prstGeom>
        </p:spPr>
        <p:txBody>
          <a:bodyPr vert="horz" wrap="square" lIns="0" tIns="119380" rIns="0" bIns="0" rtlCol="0">
            <a:spAutoFit/>
          </a:bodyPr>
          <a:lstStyle/>
          <a:p>
            <a:pPr marL="6985" algn="ctr">
              <a:spcBef>
                <a:spcPts val="940"/>
              </a:spcBef>
            </a:pPr>
            <a:r>
              <a:rPr sz="1400" b="1" spc="15" dirty="0">
                <a:latin typeface="+mj-lt"/>
                <a:cs typeface="Times New Roman"/>
              </a:rPr>
              <a:t>PRESENTED</a:t>
            </a:r>
            <a:r>
              <a:rPr sz="1400" b="1" spc="95" dirty="0">
                <a:latin typeface="+mj-lt"/>
                <a:cs typeface="Times New Roman"/>
              </a:rPr>
              <a:t> </a:t>
            </a:r>
            <a:r>
              <a:rPr sz="1400" b="1" spc="-5" dirty="0">
                <a:latin typeface="+mj-lt"/>
                <a:cs typeface="Times New Roman"/>
              </a:rPr>
              <a:t>BY</a:t>
            </a:r>
            <a:endParaRPr lang="en-IN" sz="1400" b="1" spc="-5" dirty="0">
              <a:latin typeface="+mj-lt"/>
              <a:cs typeface="Times New Roman"/>
            </a:endParaRPr>
          </a:p>
          <a:p>
            <a:pPr marL="6985" algn="ctr">
              <a:spcBef>
                <a:spcPts val="940"/>
              </a:spcBef>
            </a:pPr>
            <a:endParaRPr sz="1400" dirty="0">
              <a:latin typeface="+mj-lt"/>
              <a:cs typeface="Times New Roman"/>
            </a:endParaRPr>
          </a:p>
          <a:p>
            <a:pPr marL="1534160" marR="1534160" algn="ctr">
              <a:lnSpc>
                <a:spcPct val="150100"/>
              </a:lnSpc>
            </a:pPr>
            <a:r>
              <a:rPr lang="en-IN" sz="1400" b="1" spc="-10" dirty="0">
                <a:latin typeface="+mj-lt"/>
                <a:cs typeface="Times New Roman"/>
              </a:rPr>
              <a:t>Yashraj Ranjeet </a:t>
            </a:r>
            <a:r>
              <a:rPr lang="en-IN" sz="1400" b="1" spc="-10" dirty="0" err="1">
                <a:latin typeface="+mj-lt"/>
                <a:cs typeface="Times New Roman"/>
              </a:rPr>
              <a:t>Shitole</a:t>
            </a:r>
            <a:endParaRPr lang="en-IN" sz="1400" b="1" spc="-10" dirty="0">
              <a:latin typeface="+mj-lt"/>
              <a:cs typeface="Times New Roman"/>
            </a:endParaRPr>
          </a:p>
          <a:p>
            <a:pPr marL="1534160" marR="1534160" algn="ctr">
              <a:lnSpc>
                <a:spcPct val="150100"/>
              </a:lnSpc>
            </a:pPr>
            <a:r>
              <a:rPr lang="en-IN" sz="1400" b="1" spc="-10" dirty="0">
                <a:latin typeface="+mj-lt"/>
                <a:cs typeface="Times New Roman"/>
              </a:rPr>
              <a:t>Aniket Vilas Shelake</a:t>
            </a:r>
          </a:p>
          <a:p>
            <a:pPr marL="1534160" marR="1534160" algn="ctr">
              <a:lnSpc>
                <a:spcPct val="150100"/>
              </a:lnSpc>
            </a:pPr>
            <a:r>
              <a:rPr lang="en-IN" sz="1400" b="1" spc="-10" dirty="0">
                <a:latin typeface="+mj-lt"/>
                <a:cs typeface="Times New Roman"/>
              </a:rPr>
              <a:t>Vinayak Avinash </a:t>
            </a:r>
            <a:r>
              <a:rPr lang="en-IN" sz="1400" b="1" spc="-10" dirty="0" err="1">
                <a:latin typeface="+mj-lt"/>
                <a:cs typeface="Times New Roman"/>
              </a:rPr>
              <a:t>Murkute</a:t>
            </a:r>
            <a:endParaRPr lang="en-IN" sz="1400" b="1" spc="-10" dirty="0">
              <a:latin typeface="+mj-lt"/>
              <a:cs typeface="Times New Roman"/>
            </a:endParaRPr>
          </a:p>
          <a:p>
            <a:pPr marL="1534160" marR="1534160" algn="ctr">
              <a:lnSpc>
                <a:spcPct val="150100"/>
              </a:lnSpc>
            </a:pPr>
            <a:r>
              <a:rPr lang="en-IN" sz="1400" b="1" spc="-10" dirty="0" err="1">
                <a:latin typeface="+mj-lt"/>
                <a:cs typeface="Times New Roman"/>
              </a:rPr>
              <a:t>Indrajeet</a:t>
            </a:r>
            <a:r>
              <a:rPr lang="en-IN" sz="1400" b="1" spc="-10" dirty="0">
                <a:latin typeface="+mj-lt"/>
                <a:cs typeface="Times New Roman"/>
              </a:rPr>
              <a:t> </a:t>
            </a:r>
            <a:r>
              <a:rPr lang="en-IN" sz="1400" b="1" spc="-10" dirty="0" err="1">
                <a:latin typeface="+mj-lt"/>
                <a:cs typeface="Times New Roman"/>
              </a:rPr>
              <a:t>Amarsinh</a:t>
            </a:r>
            <a:r>
              <a:rPr lang="en-IN" sz="1400" b="1" spc="-10" dirty="0">
                <a:latin typeface="+mj-lt"/>
                <a:cs typeface="Times New Roman"/>
              </a:rPr>
              <a:t> Shinde</a:t>
            </a:r>
          </a:p>
          <a:p>
            <a:pPr marL="1534160" marR="1534160" algn="ctr">
              <a:lnSpc>
                <a:spcPct val="150100"/>
              </a:lnSpc>
            </a:pPr>
            <a:endParaRPr lang="en-US" sz="1400" b="1" dirty="0">
              <a:latin typeface="+mj-lt"/>
              <a:cs typeface="Times New Roman"/>
            </a:endParaRPr>
          </a:p>
          <a:p>
            <a:pPr marL="1534160" marR="1534160" algn="ctr">
              <a:lnSpc>
                <a:spcPct val="150100"/>
              </a:lnSpc>
            </a:pPr>
            <a:r>
              <a:rPr sz="1400" b="1" spc="-5" dirty="0">
                <a:latin typeface="+mj-lt"/>
                <a:cs typeface="Times New Roman"/>
              </a:rPr>
              <a:t>GUIDED BY  </a:t>
            </a:r>
            <a:endParaRPr lang="en-IN" sz="1400" b="1" spc="-5" dirty="0">
              <a:latin typeface="+mj-lt"/>
              <a:cs typeface="Times New Roman"/>
            </a:endParaRPr>
          </a:p>
          <a:p>
            <a:pPr marL="1534160" marR="1534160" algn="ctr">
              <a:lnSpc>
                <a:spcPct val="150100"/>
              </a:lnSpc>
            </a:pPr>
            <a:r>
              <a:rPr lang="en-IN" sz="1400" b="1" spc="-25" dirty="0">
                <a:latin typeface="+mj-lt"/>
                <a:cs typeface="Times New Roman"/>
              </a:rPr>
              <a:t> Mrs. V. A. </a:t>
            </a:r>
            <a:r>
              <a:rPr lang="en-IN" sz="1400" b="1" spc="-25" dirty="0" err="1">
                <a:latin typeface="+mj-lt"/>
                <a:cs typeface="Times New Roman"/>
              </a:rPr>
              <a:t>Jujare</a:t>
            </a:r>
            <a:endParaRPr sz="1500" dirty="0">
              <a:latin typeface="+mj-lt"/>
              <a:cs typeface="Times New Roman"/>
            </a:endParaRPr>
          </a:p>
          <a:p>
            <a:pPr marL="788670" algn="ctr">
              <a:spcBef>
                <a:spcPts val="915"/>
              </a:spcBef>
            </a:pPr>
            <a:r>
              <a:rPr sz="1400" b="1" dirty="0">
                <a:latin typeface="+mj-lt"/>
                <a:cs typeface="Times New Roman"/>
              </a:rPr>
              <a:t> </a:t>
            </a:r>
            <a:r>
              <a:rPr sz="1400" b="1" spc="15" dirty="0">
                <a:latin typeface="+mj-lt"/>
                <a:cs typeface="Times New Roman"/>
              </a:rPr>
              <a:t>COMPUTER</a:t>
            </a:r>
            <a:r>
              <a:rPr lang="en-US" sz="1400" b="1" spc="15" dirty="0">
                <a:latin typeface="+mj-lt"/>
                <a:cs typeface="Times New Roman"/>
              </a:rPr>
              <a:t> SCIENCE AND</a:t>
            </a:r>
            <a:r>
              <a:rPr sz="1400" b="1" dirty="0">
                <a:latin typeface="+mj-lt"/>
                <a:cs typeface="Times New Roman"/>
              </a:rPr>
              <a:t> </a:t>
            </a:r>
            <a:r>
              <a:rPr sz="1400" b="1" spc="15" dirty="0">
                <a:latin typeface="+mj-lt"/>
                <a:cs typeface="Times New Roman"/>
              </a:rPr>
              <a:t>ENGINEERING</a:t>
            </a:r>
            <a:endParaRPr sz="1500" dirty="0">
              <a:latin typeface="+mj-lt"/>
              <a:cs typeface="Times New Roman"/>
            </a:endParaRPr>
          </a:p>
          <a:p>
            <a:pPr algn="ctr">
              <a:spcBef>
                <a:spcPts val="1010"/>
              </a:spcBef>
            </a:pPr>
            <a:r>
              <a:rPr lang="en-US" sz="1400" b="1" spc="15" dirty="0">
                <a:latin typeface="+mj-lt"/>
                <a:cs typeface="Times New Roman"/>
              </a:rPr>
              <a:t>SHARAD INSTITUTE OF TECHNOLOGY COLLEGE OF ENGINEERING YADRAV.</a:t>
            </a:r>
            <a:endParaRPr lang="en-IN" sz="1400" dirty="0">
              <a:latin typeface="+mj-lt"/>
              <a:cs typeface="Times New Roman"/>
            </a:endParaRPr>
          </a:p>
          <a:p>
            <a:pPr algn="ctr">
              <a:spcBef>
                <a:spcPts val="1010"/>
              </a:spcBef>
            </a:pPr>
            <a:r>
              <a:rPr lang="en-IN" sz="1600" b="1" spc="-20" dirty="0">
                <a:latin typeface="+mj-lt"/>
                <a:cs typeface="Times New Roman"/>
              </a:rPr>
              <a:t>2023-24</a:t>
            </a:r>
          </a:p>
          <a:p>
            <a:pPr algn="ctr">
              <a:spcBef>
                <a:spcPts val="1010"/>
              </a:spcBef>
            </a:pPr>
            <a:endParaRPr lang="en-IN" sz="1600" dirty="0">
              <a:latin typeface="+mj-lt"/>
              <a:cs typeface="Times New Roman"/>
            </a:endParaRPr>
          </a:p>
        </p:txBody>
      </p:sp>
      <p:pic>
        <p:nvPicPr>
          <p:cNvPr id="4" name="Picture 3">
            <a:extLst>
              <a:ext uri="{FF2B5EF4-FFF2-40B4-BE49-F238E27FC236}">
                <a16:creationId xmlns:a16="http://schemas.microsoft.com/office/drawing/2014/main" id="{1B9A98EB-AC47-44DB-A646-6273023AD3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908" y="173768"/>
            <a:ext cx="1202692" cy="1060036"/>
          </a:xfrm>
          <a:prstGeom prst="rect">
            <a:avLst/>
          </a:prstGeom>
          <a:noFill/>
        </p:spPr>
      </p:pic>
      <p:sp>
        <p:nvSpPr>
          <p:cNvPr id="5" name="Title 15">
            <a:extLst>
              <a:ext uri="{FF2B5EF4-FFF2-40B4-BE49-F238E27FC236}">
                <a16:creationId xmlns:a16="http://schemas.microsoft.com/office/drawing/2014/main" id="{28248823-33B1-2B44-A0F8-2C792BC7D4DF}"/>
              </a:ext>
            </a:extLst>
          </p:cNvPr>
          <p:cNvSpPr txBox="1">
            <a:spLocks/>
          </p:cNvSpPr>
          <p:nvPr/>
        </p:nvSpPr>
        <p:spPr>
          <a:xfrm>
            <a:off x="3890751" y="1457542"/>
            <a:ext cx="4716145" cy="692497"/>
          </a:xfrm>
          <a:prstGeom prst="rect">
            <a:avLst/>
          </a:prstGeom>
        </p:spPr>
        <p:txBody>
          <a:bodyPr/>
          <a:lstStyle/>
          <a:p>
            <a:pPr algn="ctr">
              <a:spcBef>
                <a:spcPct val="0"/>
              </a:spcBef>
              <a:defRPr/>
            </a:pPr>
            <a:r>
              <a:rPr lang="en-IN" sz="4100" b="1" spc="15" dirty="0">
                <a:solidFill>
                  <a:schemeClr val="tx2"/>
                </a:solidFill>
                <a:effectLst>
                  <a:outerShdw blurRad="31750" dist="25400" dir="5400000" algn="tl" rotWithShape="0">
                    <a:srgbClr val="000000">
                      <a:alpha val="25000"/>
                    </a:srgbClr>
                  </a:outerShdw>
                </a:effectLst>
                <a:latin typeface="Times New Roman" panose="02020603050405020304" pitchFamily="18" charset="0"/>
                <a:ea typeface="+mj-ea"/>
                <a:cs typeface="Times New Roman" panose="02020603050405020304" pitchFamily="18" charset="0"/>
              </a:rPr>
              <a:t> </a:t>
            </a:r>
            <a:br>
              <a:rPr lang="en-IN" sz="4100" b="1" spc="-5" dirty="0">
                <a:solidFill>
                  <a:schemeClr val="tx2"/>
                </a:solidFill>
                <a:effectLst>
                  <a:outerShdw blurRad="31750" dist="25400" dir="5400000" algn="tl" rotWithShape="0">
                    <a:srgbClr val="000000">
                      <a:alpha val="25000"/>
                    </a:srgbClr>
                  </a:outerShdw>
                </a:effectLst>
                <a:latin typeface="Times New Roman" panose="02020603050405020304" pitchFamily="18" charset="0"/>
                <a:ea typeface="+mj-ea"/>
                <a:cs typeface="Times New Roman" panose="02020603050405020304" pitchFamily="18" charset="0"/>
              </a:rPr>
            </a:br>
            <a:endParaRPr lang="en-US" sz="4100" b="1" dirty="0">
              <a:solidFill>
                <a:schemeClr val="tx2"/>
              </a:solidFill>
              <a:effectLst>
                <a:outerShdw blurRad="31750" dist="25400" dir="5400000" algn="tl" rotWithShape="0">
                  <a:srgbClr val="000000">
                    <a:alpha val="25000"/>
                  </a:srgbClr>
                </a:outerShdw>
              </a:effectLst>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3810000" y="1500177"/>
            <a:ext cx="4518248" cy="1200329"/>
          </a:xfrm>
          <a:prstGeom prst="rect">
            <a:avLst/>
          </a:prstGeom>
        </p:spPr>
        <p:txBody>
          <a:bodyPr wrap="square">
            <a:spAutoFit/>
          </a:bodyPr>
          <a:lstStyle/>
          <a:p>
            <a:pPr algn="ctr"/>
            <a:r>
              <a:rPr lang="en-US" sz="2400" b="1" dirty="0">
                <a:solidFill>
                  <a:schemeClr val="accent1">
                    <a:lumMod val="75000"/>
                  </a:schemeClr>
                </a:solidFill>
                <a:latin typeface="+mj-lt"/>
                <a:cs typeface="Times New Roman" pitchFamily="18" charset="0"/>
              </a:rPr>
              <a:t>“Website For</a:t>
            </a:r>
          </a:p>
          <a:p>
            <a:pPr algn="ctr"/>
            <a:r>
              <a:rPr lang="en-US" sz="2400" b="1" dirty="0">
                <a:solidFill>
                  <a:schemeClr val="accent1">
                    <a:lumMod val="75000"/>
                  </a:schemeClr>
                </a:solidFill>
                <a:latin typeface="+mj-lt"/>
                <a:cs typeface="Times New Roman" pitchFamily="18" charset="0"/>
              </a:rPr>
              <a:t> Anudeep Industries”</a:t>
            </a:r>
          </a:p>
          <a:p>
            <a:pPr algn="ctr"/>
            <a:endParaRPr lang="en-US" sz="240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6408" y="548680"/>
            <a:ext cx="9779183" cy="793702"/>
          </a:xfrm>
        </p:spPr>
        <p:txBody>
          <a:bodyPr>
            <a:normAutofit/>
          </a:bodyPr>
          <a:lstStyle/>
          <a:p>
            <a:pPr algn="ctr"/>
            <a:r>
              <a:rPr lang="en-IN" sz="3600" dirty="0">
                <a:cs typeface="Times New Roman" pitchFamily="18" charset="0"/>
              </a:rPr>
              <a:t>CONTENT</a:t>
            </a:r>
            <a:endParaRPr lang="en-US" sz="3600" dirty="0">
              <a:cs typeface="Times New Roman" pitchFamily="18" charset="0"/>
            </a:endParaRPr>
          </a:p>
        </p:txBody>
      </p:sp>
      <p:sp>
        <p:nvSpPr>
          <p:cNvPr id="2" name="Content Placeholder 1"/>
          <p:cNvSpPr>
            <a:spLocks noGrp="1"/>
          </p:cNvSpPr>
          <p:nvPr>
            <p:ph idx="1"/>
          </p:nvPr>
        </p:nvSpPr>
        <p:spPr>
          <a:xfrm>
            <a:off x="1173264" y="1556792"/>
            <a:ext cx="9779183" cy="4075827"/>
          </a:xfrm>
        </p:spPr>
        <p:txBody>
          <a:bodyPr>
            <a:normAutofit fontScale="62500" lnSpcReduction="20000"/>
          </a:bodyPr>
          <a:lstStyle/>
          <a:p>
            <a:pPr marL="342900" indent="-342900" algn="just">
              <a:buFont typeface="Arial" panose="020B0604020202020204" pitchFamily="34" charset="0"/>
              <a:buChar char="•"/>
            </a:pPr>
            <a:r>
              <a:rPr lang="en-IN" sz="3600" dirty="0">
                <a:latin typeface="+mj-lt"/>
                <a:cs typeface="Times New Roman" pitchFamily="18" charset="0"/>
              </a:rPr>
              <a:t>Introduction</a:t>
            </a:r>
          </a:p>
          <a:p>
            <a:pPr marL="342900" indent="-342900" algn="just">
              <a:buFont typeface="Arial" panose="020B0604020202020204" pitchFamily="34" charset="0"/>
              <a:buChar char="•"/>
            </a:pPr>
            <a:r>
              <a:rPr lang="en-IN" sz="3600" dirty="0">
                <a:latin typeface="+mj-lt"/>
                <a:cs typeface="Times New Roman" pitchFamily="18" charset="0"/>
              </a:rPr>
              <a:t>Motivation</a:t>
            </a:r>
          </a:p>
          <a:p>
            <a:pPr marL="342900" indent="-342900" algn="just">
              <a:buFont typeface="Arial" panose="020B0604020202020204" pitchFamily="34" charset="0"/>
              <a:buChar char="•"/>
            </a:pPr>
            <a:r>
              <a:rPr lang="en-IN" sz="3600" dirty="0">
                <a:latin typeface="+mj-lt"/>
                <a:cs typeface="Times New Roman" pitchFamily="18" charset="0"/>
              </a:rPr>
              <a:t>Literature survey</a:t>
            </a:r>
          </a:p>
          <a:p>
            <a:pPr marL="342900" indent="-342900" algn="just">
              <a:buFont typeface="Arial" panose="020B0604020202020204" pitchFamily="34" charset="0"/>
              <a:buChar char="•"/>
            </a:pPr>
            <a:r>
              <a:rPr lang="en-IN" sz="3600" dirty="0">
                <a:latin typeface="+mj-lt"/>
                <a:cs typeface="Times New Roman" pitchFamily="18" charset="0"/>
              </a:rPr>
              <a:t>Problem statement</a:t>
            </a:r>
          </a:p>
          <a:p>
            <a:pPr marL="342900" indent="-342900" algn="just">
              <a:buFont typeface="Arial" panose="020B0604020202020204" pitchFamily="34" charset="0"/>
              <a:buChar char="•"/>
            </a:pPr>
            <a:r>
              <a:rPr lang="en-IN" sz="3600" dirty="0">
                <a:latin typeface="+mj-lt"/>
                <a:cs typeface="Times New Roman" pitchFamily="18" charset="0"/>
              </a:rPr>
              <a:t>Objective</a:t>
            </a:r>
          </a:p>
          <a:p>
            <a:pPr marL="342900" indent="-342900" algn="just">
              <a:buFont typeface="Arial" panose="020B0604020202020204" pitchFamily="34" charset="0"/>
              <a:buChar char="•"/>
            </a:pPr>
            <a:r>
              <a:rPr lang="en-IN" sz="3600" dirty="0">
                <a:latin typeface="+mj-lt"/>
                <a:cs typeface="Times New Roman" pitchFamily="18" charset="0"/>
              </a:rPr>
              <a:t>Requirements</a:t>
            </a:r>
          </a:p>
          <a:p>
            <a:pPr marL="342900" indent="-342900" algn="just">
              <a:buFont typeface="Arial" panose="020B0604020202020204" pitchFamily="34" charset="0"/>
              <a:buChar char="•"/>
            </a:pPr>
            <a:r>
              <a:rPr lang="en-IN" sz="3600" dirty="0">
                <a:latin typeface="+mj-lt"/>
                <a:cs typeface="Times New Roman" pitchFamily="18" charset="0"/>
              </a:rPr>
              <a:t>Diagrams</a:t>
            </a:r>
          </a:p>
          <a:p>
            <a:pPr marL="342900" indent="-342900" algn="just">
              <a:buFont typeface="Arial" panose="020B0604020202020204" pitchFamily="34" charset="0"/>
              <a:buChar char="•"/>
            </a:pPr>
            <a:r>
              <a:rPr lang="en-IN" sz="3600" dirty="0">
                <a:latin typeface="+mj-lt"/>
                <a:cs typeface="Times New Roman" pitchFamily="18" charset="0"/>
              </a:rPr>
              <a:t>Output</a:t>
            </a:r>
          </a:p>
          <a:p>
            <a:pPr marL="342900" indent="-342900" algn="just">
              <a:buFont typeface="Arial" panose="020B0604020202020204" pitchFamily="34" charset="0"/>
              <a:buChar char="•"/>
            </a:pPr>
            <a:r>
              <a:rPr lang="en-IN" sz="3600" dirty="0">
                <a:latin typeface="+mj-lt"/>
                <a:cs typeface="Times New Roman" pitchFamily="18" charset="0"/>
              </a:rPr>
              <a:t>Conclusion</a:t>
            </a:r>
          </a:p>
          <a:p>
            <a:pPr marL="342900" indent="-342900" algn="just">
              <a:buFont typeface="Arial" panose="020B0604020202020204" pitchFamily="34" charset="0"/>
              <a:buChar char="•"/>
            </a:pPr>
            <a:r>
              <a:rPr lang="en-IN" sz="3600" dirty="0">
                <a:latin typeface="+mj-lt"/>
                <a:cs typeface="Times New Roman" pitchFamily="18" charset="0"/>
              </a:rPr>
              <a:t>Future Scope</a:t>
            </a:r>
          </a:p>
          <a:p>
            <a:pPr marL="342900" indent="-342900" algn="just">
              <a:buFont typeface="Arial" panose="020B0604020202020204" pitchFamily="34" charset="0"/>
              <a:buChar char="•"/>
            </a:pPr>
            <a:r>
              <a:rPr lang="en-IN" sz="3600" dirty="0">
                <a:latin typeface="+mj-lt"/>
                <a:cs typeface="Times New Roman" pitchFamily="18" charset="0"/>
              </a:rPr>
              <a:t>References</a:t>
            </a:r>
          </a:p>
          <a:p>
            <a:pPr algn="just">
              <a:buNone/>
            </a:pPr>
            <a:r>
              <a:rPr lang="en-IN" sz="2000" dirty="0">
                <a:latin typeface="Times New Roman" pitchFamily="18" charset="0"/>
                <a:cs typeface="Times New Roman" pitchFamily="18" charset="0"/>
              </a:rPr>
              <a:t> </a:t>
            </a:r>
          </a:p>
          <a:p>
            <a:pPr algn="just">
              <a:buFont typeface="Wingdings" pitchFamily="2" charset="2"/>
              <a:buChar char="Ø"/>
            </a:pPr>
            <a:endParaRPr lang="en-IN" sz="2000" dirty="0">
              <a:latin typeface="Times New Roman" pitchFamily="18" charset="0"/>
              <a:cs typeface="Times New Roman" pitchFamily="18" charset="0"/>
            </a:endParaRPr>
          </a:p>
          <a:p>
            <a:pPr algn="just">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548681"/>
            <a:ext cx="7772400" cy="714379"/>
          </a:xfrm>
        </p:spPr>
        <p:txBody>
          <a:bodyPr>
            <a:normAutofit/>
          </a:bodyPr>
          <a:lstStyle/>
          <a:p>
            <a:pPr algn="ctr"/>
            <a:r>
              <a:rPr lang="en-IN" sz="3600" dirty="0">
                <a:solidFill>
                  <a:schemeClr val="tx1"/>
                </a:solidFill>
                <a:cs typeface="Times New Roman" pitchFamily="18" charset="0"/>
              </a:rPr>
              <a:t>Introduction</a:t>
            </a:r>
            <a:endParaRPr lang="en-US" sz="3600" dirty="0">
              <a:solidFill>
                <a:schemeClr val="tx1"/>
              </a:solidFill>
              <a:cs typeface="Times New Roman" pitchFamily="18" charset="0"/>
            </a:endParaRPr>
          </a:p>
        </p:txBody>
      </p:sp>
      <p:sp>
        <p:nvSpPr>
          <p:cNvPr id="3" name="Subtitle 2"/>
          <p:cNvSpPr>
            <a:spLocks noGrp="1"/>
          </p:cNvSpPr>
          <p:nvPr>
            <p:ph type="subTitle" idx="1"/>
          </p:nvPr>
        </p:nvSpPr>
        <p:spPr>
          <a:xfrm>
            <a:off x="2568724" y="1916833"/>
            <a:ext cx="7054552" cy="2880320"/>
          </a:xfrm>
        </p:spPr>
        <p:txBody>
          <a:bodyPr>
            <a:noAutofit/>
          </a:bodyPr>
          <a:lstStyle/>
          <a:p>
            <a:pPr algn="just">
              <a:lnSpc>
                <a:spcPct val="150000"/>
              </a:lnSpc>
            </a:pPr>
            <a:r>
              <a:rPr lang="en-US" dirty="0">
                <a:solidFill>
                  <a:schemeClr val="tx1"/>
                </a:solidFill>
              </a:rPr>
              <a:t>The project features on building a website for an Engineering, Agriculture and Consultant Services company in order to increase their online presence and make their services easily accessible for the customers.</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4070" y="620688"/>
            <a:ext cx="7772400" cy="714380"/>
          </a:xfrm>
        </p:spPr>
        <p:txBody>
          <a:bodyPr>
            <a:normAutofit/>
          </a:bodyPr>
          <a:lstStyle/>
          <a:p>
            <a:pPr algn="ctr"/>
            <a:r>
              <a:rPr lang="en-IN" sz="3600" dirty="0">
                <a:solidFill>
                  <a:schemeClr val="tx1"/>
                </a:solidFill>
                <a:cs typeface="Times New Roman" pitchFamily="18" charset="0"/>
              </a:rPr>
              <a:t>Motivation</a:t>
            </a:r>
            <a:endParaRPr lang="en-US" sz="3600" dirty="0">
              <a:solidFill>
                <a:schemeClr val="tx1"/>
              </a:solidFill>
              <a:cs typeface="Times New Roman" pitchFamily="18" charset="0"/>
            </a:endParaRPr>
          </a:p>
        </p:txBody>
      </p:sp>
      <p:sp>
        <p:nvSpPr>
          <p:cNvPr id="3" name="Subtitle 2"/>
          <p:cNvSpPr>
            <a:spLocks noGrp="1"/>
          </p:cNvSpPr>
          <p:nvPr>
            <p:ph type="subTitle" idx="1"/>
          </p:nvPr>
        </p:nvSpPr>
        <p:spPr>
          <a:xfrm>
            <a:off x="2204070" y="1952836"/>
            <a:ext cx="7772400" cy="2952328"/>
          </a:xfrm>
        </p:spPr>
        <p:txBody>
          <a:bodyPr>
            <a:noAutofit/>
          </a:bodyPr>
          <a:lstStyle/>
          <a:p>
            <a:pPr algn="just">
              <a:lnSpc>
                <a:spcPct val="150000"/>
              </a:lnSpc>
            </a:pPr>
            <a:r>
              <a:rPr lang="en-US" b="1" dirty="0">
                <a:solidFill>
                  <a:schemeClr val="tx1"/>
                </a:solidFill>
                <a:latin typeface="+mj-lt"/>
                <a:ea typeface="Times New Roman" panose="02020603050405020304" pitchFamily="18" charset="0"/>
              </a:rPr>
              <a:t> </a:t>
            </a:r>
            <a:r>
              <a:rPr lang="en-US" dirty="0">
                <a:solidFill>
                  <a:schemeClr val="tx1"/>
                </a:solidFill>
                <a:latin typeface="+mj-lt"/>
              </a:rPr>
              <a:t>The motivation behind the development of a website for Anudeep Industries is to help the company connect with potential clients and showcase its services effectively. A professional and user-friendly website can help to establish credibility and make a positive impression on visitors, leading to new business opportunities.</a:t>
            </a:r>
            <a:endParaRPr lang="en-IN" dirty="0">
              <a:solidFill>
                <a:schemeClr val="tx1"/>
              </a:solidFill>
              <a:latin typeface="+mj-lt"/>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121" y="548681"/>
            <a:ext cx="7772400" cy="785817"/>
          </a:xfrm>
        </p:spPr>
        <p:txBody>
          <a:bodyPr>
            <a:normAutofit/>
          </a:bodyPr>
          <a:lstStyle/>
          <a:p>
            <a:pPr algn="ctr"/>
            <a:r>
              <a:rPr lang="en-IN" sz="3600" dirty="0">
                <a:solidFill>
                  <a:schemeClr val="tx1"/>
                </a:solidFill>
                <a:cs typeface="Times New Roman" pitchFamily="18" charset="0"/>
              </a:rPr>
              <a:t>Literature Survey</a:t>
            </a:r>
            <a:endParaRPr lang="en-US" sz="3600" dirty="0">
              <a:solidFill>
                <a:schemeClr val="tx1"/>
              </a:solidFill>
              <a:cs typeface="Times New Roman" pitchFamily="18" charset="0"/>
            </a:endParaRPr>
          </a:p>
        </p:txBody>
      </p:sp>
      <p:graphicFrame>
        <p:nvGraphicFramePr>
          <p:cNvPr id="5" name="Table 4">
            <a:extLst>
              <a:ext uri="{FF2B5EF4-FFF2-40B4-BE49-F238E27FC236}">
                <a16:creationId xmlns:a16="http://schemas.microsoft.com/office/drawing/2014/main" id="{B3D595E4-1B5C-7978-158F-E9956F994C6C}"/>
              </a:ext>
            </a:extLst>
          </p:cNvPr>
          <p:cNvGraphicFramePr>
            <a:graphicFrameLocks noGrp="1"/>
          </p:cNvGraphicFramePr>
          <p:nvPr>
            <p:extLst>
              <p:ext uri="{D42A27DB-BD31-4B8C-83A1-F6EECF244321}">
                <p14:modId xmlns:p14="http://schemas.microsoft.com/office/powerpoint/2010/main" val="1120785452"/>
              </p:ext>
            </p:extLst>
          </p:nvPr>
        </p:nvGraphicFramePr>
        <p:xfrm>
          <a:off x="2495600" y="1556792"/>
          <a:ext cx="7128793" cy="4048762"/>
        </p:xfrm>
        <a:graphic>
          <a:graphicData uri="http://schemas.openxmlformats.org/drawingml/2006/table">
            <a:tbl>
              <a:tblPr firstRow="1" bandRow="1"/>
              <a:tblGrid>
                <a:gridCol w="1358167">
                  <a:extLst>
                    <a:ext uri="{9D8B030D-6E8A-4147-A177-3AD203B41FA5}">
                      <a16:colId xmlns:a16="http://schemas.microsoft.com/office/drawing/2014/main" val="20000"/>
                    </a:ext>
                  </a:extLst>
                </a:gridCol>
                <a:gridCol w="1358167">
                  <a:extLst>
                    <a:ext uri="{9D8B030D-6E8A-4147-A177-3AD203B41FA5}">
                      <a16:colId xmlns:a16="http://schemas.microsoft.com/office/drawing/2014/main" val="20001"/>
                    </a:ext>
                  </a:extLst>
                </a:gridCol>
                <a:gridCol w="1920022">
                  <a:extLst>
                    <a:ext uri="{9D8B030D-6E8A-4147-A177-3AD203B41FA5}">
                      <a16:colId xmlns:a16="http://schemas.microsoft.com/office/drawing/2014/main" val="20002"/>
                    </a:ext>
                  </a:extLst>
                </a:gridCol>
                <a:gridCol w="2492437">
                  <a:extLst>
                    <a:ext uri="{9D8B030D-6E8A-4147-A177-3AD203B41FA5}">
                      <a16:colId xmlns:a16="http://schemas.microsoft.com/office/drawing/2014/main" val="20003"/>
                    </a:ext>
                  </a:extLst>
                </a:gridCol>
              </a:tblGrid>
              <a:tr h="525827">
                <a:tc>
                  <a:txBody>
                    <a:bodyPr/>
                    <a:lstStyle/>
                    <a:p>
                      <a:r>
                        <a:rPr lang="en-IN" sz="1600" dirty="0">
                          <a:solidFill>
                            <a:schemeClr val="tx1"/>
                          </a:solidFill>
                          <a:latin typeface="+mj-lt"/>
                          <a:cs typeface="Times New Roman" panose="02020603050405020304" pitchFamily="18" charset="0"/>
                        </a:rPr>
                        <a:t>Sr. No</a:t>
                      </a:r>
                    </a:p>
                  </a:txBody>
                  <a:tcPr/>
                </a:tc>
                <a:tc>
                  <a:txBody>
                    <a:bodyPr/>
                    <a:lstStyle/>
                    <a:p>
                      <a:r>
                        <a:rPr lang="en-IN" sz="1600">
                          <a:solidFill>
                            <a:schemeClr val="tx1"/>
                          </a:solidFill>
                          <a:latin typeface="+mj-lt"/>
                          <a:cs typeface="Times New Roman" panose="02020603050405020304" pitchFamily="18" charset="0"/>
                        </a:rPr>
                        <a:t>Title</a:t>
                      </a:r>
                      <a:endParaRPr lang="en-IN" sz="1600" dirty="0">
                        <a:solidFill>
                          <a:schemeClr val="tx1"/>
                        </a:solidFill>
                        <a:latin typeface="+mj-lt"/>
                        <a:cs typeface="Times New Roman" panose="02020603050405020304" pitchFamily="18" charset="0"/>
                      </a:endParaRPr>
                    </a:p>
                  </a:txBody>
                  <a:tcPr/>
                </a:tc>
                <a:tc>
                  <a:txBody>
                    <a:bodyPr/>
                    <a:lstStyle/>
                    <a:p>
                      <a:r>
                        <a:rPr lang="en-IN" sz="1600">
                          <a:solidFill>
                            <a:schemeClr val="tx1"/>
                          </a:solidFill>
                          <a:latin typeface="+mj-lt"/>
                          <a:cs typeface="Times New Roman" panose="02020603050405020304" pitchFamily="18" charset="0"/>
                        </a:rPr>
                        <a:t>Author</a:t>
                      </a:r>
                      <a:endParaRPr lang="en-IN" sz="1600" dirty="0">
                        <a:solidFill>
                          <a:schemeClr val="tx1"/>
                        </a:solidFill>
                        <a:latin typeface="+mj-lt"/>
                        <a:cs typeface="Times New Roman" panose="02020603050405020304" pitchFamily="18" charset="0"/>
                      </a:endParaRPr>
                    </a:p>
                  </a:txBody>
                  <a:tcPr/>
                </a:tc>
                <a:tc>
                  <a:txBody>
                    <a:bodyPr/>
                    <a:lstStyle/>
                    <a:p>
                      <a:r>
                        <a:rPr lang="en-IN" sz="1600">
                          <a:solidFill>
                            <a:schemeClr val="tx1"/>
                          </a:solidFill>
                          <a:latin typeface="+mj-lt"/>
                          <a:cs typeface="Times New Roman" panose="02020603050405020304" pitchFamily="18" charset="0"/>
                        </a:rPr>
                        <a:t>Objective</a:t>
                      </a:r>
                      <a:endParaRPr lang="en-IN" sz="160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0000"/>
                  </a:ext>
                </a:extLst>
              </a:tr>
              <a:tr h="1968455">
                <a:tc>
                  <a:txBody>
                    <a:bodyPr/>
                    <a:lstStyle/>
                    <a:p>
                      <a:r>
                        <a:rPr lang="en-IN" sz="1600">
                          <a:solidFill>
                            <a:schemeClr val="tx1"/>
                          </a:solidFill>
                          <a:latin typeface="+mj-lt"/>
                          <a:cs typeface="Times New Roman" panose="02020603050405020304" pitchFamily="18" charset="0"/>
                        </a:rPr>
                        <a:t>1</a:t>
                      </a:r>
                      <a:endParaRPr lang="en-IN" sz="1600" dirty="0">
                        <a:solidFill>
                          <a:schemeClr val="tx1"/>
                        </a:solidFill>
                        <a:latin typeface="+mj-lt"/>
                        <a:cs typeface="Times New Roman" panose="02020603050405020304" pitchFamily="18" charset="0"/>
                      </a:endParaRPr>
                    </a:p>
                  </a:txBody>
                  <a:tcPr/>
                </a:tc>
                <a:tc>
                  <a:txBody>
                    <a:bodyPr/>
                    <a:lstStyle/>
                    <a:p>
                      <a:r>
                        <a:rPr lang="en-US" sz="1600" kern="1200" dirty="0">
                          <a:solidFill>
                            <a:schemeClr val="tx1"/>
                          </a:solidFill>
                          <a:effectLst/>
                          <a:latin typeface="+mj-lt"/>
                          <a:ea typeface="Arial"/>
                          <a:cs typeface="Times New Roman" panose="02020603050405020304" pitchFamily="18" charset="0"/>
                        </a:rPr>
                        <a:t>User</a:t>
                      </a:r>
                    </a:p>
                    <a:p>
                      <a:r>
                        <a:rPr lang="en-US" sz="1600" kern="1200" dirty="0">
                          <a:solidFill>
                            <a:schemeClr val="tx1"/>
                          </a:solidFill>
                          <a:effectLst/>
                          <a:latin typeface="+mj-lt"/>
                          <a:ea typeface="Arial"/>
                          <a:cs typeface="Times New Roman" panose="02020603050405020304" pitchFamily="18" charset="0"/>
                        </a:rPr>
                        <a:t>Interface and User Experience UIUX Design</a:t>
                      </a:r>
                    </a:p>
                    <a:p>
                      <a:endParaRPr lang="en-IN" sz="1600" kern="1200" dirty="0">
                        <a:solidFill>
                          <a:schemeClr val="tx1"/>
                        </a:solidFill>
                        <a:effectLst/>
                        <a:latin typeface="+mj-lt"/>
                        <a:ea typeface="Arial"/>
                        <a:cs typeface="Times New Roman" panose="02020603050405020304" pitchFamily="18" charset="0"/>
                      </a:endParaRPr>
                    </a:p>
                  </a:txBody>
                  <a:tcPr/>
                </a:tc>
                <a:tc>
                  <a:txBody>
                    <a:bodyPr/>
                    <a:lstStyle/>
                    <a:p>
                      <a:r>
                        <a:rPr lang="it-IT" sz="1600" dirty="0">
                          <a:solidFill>
                            <a:schemeClr val="tx1"/>
                          </a:solidFill>
                          <a:latin typeface="+mj-lt"/>
                          <a:cs typeface="Times New Roman" panose="02020603050405020304" pitchFamily="18" charset="0"/>
                        </a:rPr>
                        <a:t>1. Robert E. Roth</a:t>
                      </a:r>
                      <a:endParaRPr lang="en-IN" sz="1600" dirty="0">
                        <a:solidFill>
                          <a:schemeClr val="tx1"/>
                        </a:solidFill>
                        <a:latin typeface="+mj-lt"/>
                        <a:cs typeface="Times New Roman" panose="02020603050405020304" pitchFamily="18" charset="0"/>
                      </a:endParaRPr>
                    </a:p>
                  </a:txBody>
                  <a:tcPr/>
                </a:tc>
                <a:tc>
                  <a:txBody>
                    <a:bodyPr/>
                    <a:lstStyle/>
                    <a:p>
                      <a:pPr algn="l">
                        <a:lnSpc>
                          <a:spcPct val="100000"/>
                        </a:lnSpc>
                      </a:pPr>
                      <a:r>
                        <a:rPr lang="en-US" sz="1600" dirty="0">
                          <a:solidFill>
                            <a:schemeClr val="tx1"/>
                          </a:solidFill>
                          <a:latin typeface="+mj-lt"/>
                          <a:cs typeface="Times New Roman" panose="02020603050405020304" pitchFamily="18" charset="0"/>
                        </a:rPr>
                        <a:t>user experience design, user interface design, interactive maps, interaction primitives, interaction operators </a:t>
                      </a:r>
                      <a:endParaRPr lang="en-IN" sz="160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0001"/>
                  </a:ext>
                </a:extLst>
              </a:tr>
              <a:tr h="1466159">
                <a:tc>
                  <a:txBody>
                    <a:bodyPr/>
                    <a:lstStyle/>
                    <a:p>
                      <a:r>
                        <a:rPr lang="en-IN" sz="1600">
                          <a:solidFill>
                            <a:schemeClr val="tx1"/>
                          </a:solidFill>
                          <a:latin typeface="+mj-lt"/>
                          <a:cs typeface="Times New Roman" panose="02020603050405020304" pitchFamily="18" charset="0"/>
                        </a:rPr>
                        <a:t>2</a:t>
                      </a:r>
                      <a:endParaRPr lang="en-IN" sz="1600" dirty="0">
                        <a:solidFill>
                          <a:schemeClr val="tx1"/>
                        </a:solidFill>
                        <a:latin typeface="+mj-lt"/>
                        <a:cs typeface="Times New Roman" panose="02020603050405020304" pitchFamily="18" charset="0"/>
                      </a:endParaRPr>
                    </a:p>
                  </a:txBody>
                  <a:tcPr/>
                </a:tc>
                <a:tc>
                  <a:txBody>
                    <a:bodyPr/>
                    <a:lstStyle/>
                    <a:p>
                      <a:r>
                        <a:rPr lang="en-US" sz="1600" dirty="0">
                          <a:solidFill>
                            <a:schemeClr val="tx1"/>
                          </a:solidFill>
                          <a:latin typeface="+mj-lt"/>
                          <a:cs typeface="Times New Roman" panose="02020603050405020304" pitchFamily="18" charset="0"/>
                        </a:rPr>
                        <a:t>Website </a:t>
                      </a:r>
                      <a:r>
                        <a:rPr lang="en-US" sz="1600" dirty="0" err="1">
                          <a:solidFill>
                            <a:schemeClr val="tx1"/>
                          </a:solidFill>
                          <a:latin typeface="+mj-lt"/>
                          <a:cs typeface="Times New Roman" panose="02020603050405020304" pitchFamily="18" charset="0"/>
                        </a:rPr>
                        <a:t>Developmemt</a:t>
                      </a:r>
                      <a:r>
                        <a:rPr lang="en-US" sz="1600" dirty="0">
                          <a:solidFill>
                            <a:schemeClr val="tx1"/>
                          </a:solidFill>
                          <a:latin typeface="+mj-lt"/>
                          <a:cs typeface="Times New Roman" panose="02020603050405020304" pitchFamily="18" charset="0"/>
                        </a:rPr>
                        <a:t> Technologies: A Review</a:t>
                      </a:r>
                      <a:endParaRPr lang="en-IN" sz="1600" dirty="0">
                        <a:solidFill>
                          <a:schemeClr val="tx1"/>
                        </a:solidFill>
                        <a:latin typeface="+mj-lt"/>
                        <a:cs typeface="Times New Roman" panose="02020603050405020304" pitchFamily="18" charset="0"/>
                      </a:endParaRPr>
                    </a:p>
                  </a:txBody>
                  <a:tcPr/>
                </a:tc>
                <a:tc>
                  <a:txBody>
                    <a:bodyPr/>
                    <a:lstStyle/>
                    <a:p>
                      <a:pPr marL="342900" indent="-342900">
                        <a:buAutoNum type="arabicPeriod"/>
                      </a:pPr>
                      <a:r>
                        <a:rPr lang="sv-SE" sz="1600" dirty="0">
                          <a:solidFill>
                            <a:schemeClr val="tx1"/>
                          </a:solidFill>
                          <a:latin typeface="+mj-lt"/>
                          <a:cs typeface="Times New Roman" panose="02020603050405020304" pitchFamily="18" charset="0"/>
                        </a:rPr>
                        <a:t>Pratiksha D Dutonde</a:t>
                      </a:r>
                    </a:p>
                    <a:p>
                      <a:pPr marL="342900" indent="-342900">
                        <a:buAutoNum type="arabicPeriod"/>
                      </a:pPr>
                      <a:r>
                        <a:rPr lang="sv-SE" sz="1600" dirty="0">
                          <a:solidFill>
                            <a:schemeClr val="tx1"/>
                          </a:solidFill>
                          <a:latin typeface="+mj-lt"/>
                          <a:cs typeface="Times New Roman" panose="02020603050405020304" pitchFamily="18" charset="0"/>
                        </a:rPr>
                        <a:t> Shivani S Mamidwar</a:t>
                      </a:r>
                    </a:p>
                    <a:p>
                      <a:pPr marL="342900" indent="-342900">
                        <a:buAutoNum type="arabicPeriod"/>
                      </a:pPr>
                      <a:r>
                        <a:rPr lang="en-IN" sz="1600" dirty="0">
                          <a:solidFill>
                            <a:schemeClr val="tx1"/>
                          </a:solidFill>
                          <a:latin typeface="+mj-lt"/>
                          <a:cs typeface="Times New Roman" panose="02020603050405020304" pitchFamily="18" charset="0"/>
                        </a:rPr>
                        <a:t>Prof. Dhiraj D </a:t>
                      </a:r>
                      <a:r>
                        <a:rPr lang="en-IN" sz="1600" dirty="0" err="1">
                          <a:solidFill>
                            <a:schemeClr val="tx1"/>
                          </a:solidFill>
                          <a:latin typeface="+mj-lt"/>
                          <a:cs typeface="Times New Roman" panose="02020603050405020304" pitchFamily="18" charset="0"/>
                        </a:rPr>
                        <a:t>Shirbhate</a:t>
                      </a:r>
                      <a:endParaRPr lang="en-IN" sz="1600" dirty="0">
                        <a:solidFill>
                          <a:schemeClr val="tx1"/>
                        </a:solidFill>
                        <a:latin typeface="+mj-lt"/>
                        <a:cs typeface="Times New Roman" panose="02020603050405020304" pitchFamily="18" charset="0"/>
                      </a:endParaRPr>
                    </a:p>
                  </a:txBody>
                  <a:tcPr/>
                </a:tc>
                <a:tc>
                  <a:txBody>
                    <a:bodyPr/>
                    <a:lstStyle/>
                    <a:p>
                      <a:r>
                        <a:rPr lang="en-US" sz="1600" dirty="0">
                          <a:solidFill>
                            <a:schemeClr val="tx1"/>
                          </a:solidFill>
                          <a:latin typeface="+mj-lt"/>
                          <a:cs typeface="Times New Roman" panose="02020603050405020304" pitchFamily="18" charset="0"/>
                        </a:rPr>
                        <a:t>Web Applications design issues and implementation of pc code that runs on internet servers</a:t>
                      </a:r>
                      <a:endParaRPr lang="en-IN" sz="160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1592085"/>
            <a:ext cx="8229600" cy="508918"/>
          </a:xfrm>
        </p:spPr>
        <p:txBody>
          <a:bodyPr>
            <a:normAutofit fontScale="90000"/>
          </a:bodyPr>
          <a:lstStyle/>
          <a:p>
            <a:pPr algn="ctr"/>
            <a:r>
              <a:rPr lang="en-US" sz="4000" dirty="0">
                <a:cs typeface="Times New Roman" pitchFamily="18" charset="0"/>
              </a:rPr>
              <a:t>Problem Statement</a:t>
            </a:r>
            <a:br>
              <a:rPr lang="en-US" dirty="0"/>
            </a:br>
            <a:br>
              <a:rPr lang="en-US" dirty="0"/>
            </a:br>
            <a:endParaRPr lang="en-US" dirty="0"/>
          </a:p>
        </p:txBody>
      </p:sp>
      <p:sp>
        <p:nvSpPr>
          <p:cNvPr id="2" name="Content Placeholder 1"/>
          <p:cNvSpPr>
            <a:spLocks noGrp="1"/>
          </p:cNvSpPr>
          <p:nvPr>
            <p:ph idx="1"/>
          </p:nvPr>
        </p:nvSpPr>
        <p:spPr>
          <a:xfrm>
            <a:off x="1981200" y="2348881"/>
            <a:ext cx="8229600" cy="2917035"/>
          </a:xfrm>
        </p:spPr>
        <p:txBody>
          <a:bodyPr>
            <a:normAutofit/>
          </a:bodyPr>
          <a:lstStyle/>
          <a:p>
            <a:pPr>
              <a:lnSpc>
                <a:spcPct val="150000"/>
              </a:lnSpc>
              <a:spcAft>
                <a:spcPts val="1000"/>
              </a:spcAft>
            </a:pPr>
            <a:r>
              <a:rPr lang="en-US" sz="2400" dirty="0"/>
              <a:t>Anudeep Industries faces the challenge of connecting with potential clients and showcasing its services effectively. Without a professional and user-friendly website, it may be challenging to attract new clients and demonstrate the value of its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76672"/>
            <a:ext cx="7772400" cy="521727"/>
          </a:xfrm>
        </p:spPr>
        <p:txBody>
          <a:bodyPr>
            <a:normAutofit/>
          </a:bodyPr>
          <a:lstStyle/>
          <a:p>
            <a:pPr algn="ctr"/>
            <a:r>
              <a:rPr lang="en-IN" sz="3600" dirty="0">
                <a:solidFill>
                  <a:schemeClr val="tx1"/>
                </a:solidFill>
                <a:cs typeface="Times New Roman" pitchFamily="18" charset="0"/>
              </a:rPr>
              <a:t>Objective</a:t>
            </a:r>
            <a:endParaRPr lang="en-US" sz="3600" dirty="0">
              <a:solidFill>
                <a:schemeClr val="tx1"/>
              </a:solidFill>
              <a:cs typeface="Times New Roman" pitchFamily="18" charset="0"/>
            </a:endParaRPr>
          </a:p>
        </p:txBody>
      </p:sp>
      <p:sp>
        <p:nvSpPr>
          <p:cNvPr id="3" name="Subtitle 2"/>
          <p:cNvSpPr>
            <a:spLocks noGrp="1"/>
          </p:cNvSpPr>
          <p:nvPr>
            <p:ph type="subTitle" idx="1"/>
          </p:nvPr>
        </p:nvSpPr>
        <p:spPr>
          <a:xfrm>
            <a:off x="2209800" y="2276872"/>
            <a:ext cx="7772400" cy="3239699"/>
          </a:xfrm>
        </p:spPr>
        <p:txBody>
          <a:bodyPr>
            <a:noAutofit/>
          </a:bodyPr>
          <a:lstStyle/>
          <a:p>
            <a:pPr marL="457200" indent="-457200" algn="just">
              <a:lnSpc>
                <a:spcPct val="150000"/>
              </a:lnSpc>
              <a:buFont typeface="Arial" panose="020B0604020202020204" pitchFamily="34" charset="0"/>
              <a:buChar char="•"/>
            </a:pPr>
            <a:r>
              <a:rPr lang="en-US" sz="2000" dirty="0">
                <a:solidFill>
                  <a:schemeClr val="tx1"/>
                </a:solidFill>
                <a:latin typeface="+mj-lt"/>
                <a:ea typeface="Times New Roman" panose="02020603050405020304" pitchFamily="18" charset="0"/>
              </a:rPr>
              <a:t>Provide detailed information about the agriculture services, engineering services, and consultant services offered by Anudeep Industries </a:t>
            </a:r>
          </a:p>
          <a:p>
            <a:pPr marL="457200" indent="-457200" algn="just">
              <a:lnSpc>
                <a:spcPct val="150000"/>
              </a:lnSpc>
              <a:buFont typeface="Arial" panose="020B0604020202020204" pitchFamily="34" charset="0"/>
              <a:buChar char="•"/>
            </a:pPr>
            <a:r>
              <a:rPr lang="en-US" sz="2000" dirty="0">
                <a:solidFill>
                  <a:schemeClr val="tx1"/>
                </a:solidFill>
                <a:latin typeface="+mj-lt"/>
                <a:ea typeface="Times New Roman" panose="02020603050405020304" pitchFamily="18" charset="0"/>
              </a:rPr>
              <a:t>Showcase the company's expertise and past projects through a portfolio section.</a:t>
            </a:r>
            <a:endParaRPr lang="en-IN" sz="2000" dirty="0">
              <a:solidFill>
                <a:schemeClr val="tx1"/>
              </a:solidFill>
              <a:latin typeface="+mj-lt"/>
              <a:ea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solidFill>
                  <a:schemeClr val="tx1"/>
                </a:solidFill>
                <a:latin typeface="+mj-lt"/>
                <a:ea typeface="Times New Roman" panose="02020603050405020304" pitchFamily="18" charset="0"/>
              </a:rPr>
              <a:t>Enable potential clients to contact Anudeep Industries for inquiries and consultations.</a:t>
            </a:r>
          </a:p>
          <a:p>
            <a:pPr marL="457200" indent="-457200" algn="just">
              <a:lnSpc>
                <a:spcPct val="150000"/>
              </a:lnSpc>
              <a:buFont typeface="Arial" panose="020B0604020202020204" pitchFamily="34" charset="0"/>
              <a:buChar char="•"/>
            </a:pPr>
            <a:r>
              <a:rPr lang="en-US" sz="2000" dirty="0">
                <a:solidFill>
                  <a:schemeClr val="tx1"/>
                </a:solidFill>
                <a:latin typeface="+mj-lt"/>
                <a:ea typeface="Times New Roman" panose="02020603050405020304" pitchFamily="18" charset="0"/>
              </a:rPr>
              <a:t>Improve the company's online visibility and brand recognition.</a:t>
            </a:r>
            <a:endParaRPr lang="en-IN" sz="2000" dirty="0">
              <a:solidFill>
                <a:schemeClr val="tx1"/>
              </a:solidFill>
              <a:latin typeface="+mj-lt"/>
              <a:ea typeface="Times New Roman" panose="02020603050405020304" pitchFamily="18" charset="0"/>
              <a:cs typeface="Times New Roman" pitchFamily="18" charset="0"/>
            </a:endParaRPr>
          </a:p>
          <a:p>
            <a:pPr marL="457200" indent="-457200" algn="just">
              <a:lnSpc>
                <a:spcPct val="150000"/>
              </a:lnSpc>
              <a:buFont typeface="Arial" panose="020B0604020202020204" pitchFamily="34" charset="0"/>
              <a:buChar char="•"/>
            </a:pPr>
            <a:r>
              <a:rPr lang="en-US" sz="2000" dirty="0">
                <a:solidFill>
                  <a:schemeClr val="tx1"/>
                </a:solidFill>
                <a:latin typeface="+mj-lt"/>
                <a:ea typeface="Times New Roman" panose="02020603050405020304" pitchFamily="18" charset="0"/>
              </a:rPr>
              <a:t>Enhance user experience through responsive design and intuitive navigation.</a:t>
            </a:r>
            <a:endParaRPr lang="en-IN" sz="2000" dirty="0">
              <a:solidFill>
                <a:schemeClr val="tx1"/>
              </a:solidFill>
              <a:latin typeface="+mj-lt"/>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4292"/>
            <a:ext cx="7772400" cy="714379"/>
          </a:xfrm>
        </p:spPr>
        <p:txBody>
          <a:bodyPr>
            <a:normAutofit/>
          </a:bodyPr>
          <a:lstStyle/>
          <a:p>
            <a:pPr algn="ctr"/>
            <a:r>
              <a:rPr lang="en-IN" sz="3600" dirty="0">
                <a:solidFill>
                  <a:schemeClr val="tx1"/>
                </a:solidFill>
                <a:cs typeface="Times New Roman" pitchFamily="18" charset="0"/>
              </a:rPr>
              <a:t>Requirements</a:t>
            </a:r>
            <a:endParaRPr lang="en-US" sz="3600" dirty="0">
              <a:solidFill>
                <a:schemeClr val="tx1"/>
              </a:solidFill>
              <a:cs typeface="Times New Roman" pitchFamily="18" charset="0"/>
            </a:endParaRPr>
          </a:p>
        </p:txBody>
      </p:sp>
      <p:sp>
        <p:nvSpPr>
          <p:cNvPr id="3" name="Subtitle 2"/>
          <p:cNvSpPr>
            <a:spLocks noGrp="1"/>
          </p:cNvSpPr>
          <p:nvPr>
            <p:ph type="subTitle" idx="1"/>
          </p:nvPr>
        </p:nvSpPr>
        <p:spPr>
          <a:xfrm>
            <a:off x="2990934" y="1196752"/>
            <a:ext cx="6210132" cy="4679335"/>
          </a:xfrm>
        </p:spPr>
        <p:txBody>
          <a:bodyPr>
            <a:noAutofit/>
          </a:bodyPr>
          <a:lstStyle/>
          <a:p>
            <a:pPr algn="just"/>
            <a:r>
              <a:rPr lang="en-US" sz="2200" dirty="0">
                <a:solidFill>
                  <a:schemeClr val="tx1"/>
                </a:solidFill>
                <a:latin typeface="+mj-lt"/>
                <a:cs typeface="Times New Roman" pitchFamily="18" charset="0"/>
              </a:rPr>
              <a:t>Hardware Requirements: </a:t>
            </a:r>
          </a:p>
          <a:p>
            <a:pPr algn="just"/>
            <a:r>
              <a:rPr lang="en-US" sz="2200" dirty="0">
                <a:solidFill>
                  <a:schemeClr val="tx1"/>
                </a:solidFill>
                <a:latin typeface="+mj-lt"/>
                <a:cs typeface="Times New Roman" pitchFamily="18" charset="0"/>
              </a:rPr>
              <a:t>	System : Pentium i3 Processor</a:t>
            </a:r>
          </a:p>
          <a:p>
            <a:pPr algn="just"/>
            <a:r>
              <a:rPr lang="en-US" sz="2200" dirty="0">
                <a:solidFill>
                  <a:schemeClr val="tx1"/>
                </a:solidFill>
                <a:latin typeface="+mj-lt"/>
                <a:cs typeface="Times New Roman" pitchFamily="18" charset="0"/>
              </a:rPr>
              <a:t>	Hard Disk : 512 GB</a:t>
            </a:r>
          </a:p>
          <a:p>
            <a:pPr algn="just"/>
            <a:r>
              <a:rPr lang="en-US" sz="2200" dirty="0">
                <a:solidFill>
                  <a:schemeClr val="tx1"/>
                </a:solidFill>
                <a:latin typeface="+mj-lt"/>
                <a:cs typeface="Times New Roman" pitchFamily="18" charset="0"/>
              </a:rPr>
              <a:t>	Ram : 8 GB</a:t>
            </a:r>
          </a:p>
          <a:p>
            <a:pPr algn="just"/>
            <a:endParaRPr lang="en-US" sz="2200" dirty="0">
              <a:solidFill>
                <a:schemeClr val="tx1"/>
              </a:solidFill>
              <a:latin typeface="+mj-lt"/>
              <a:cs typeface="Times New Roman" pitchFamily="18" charset="0"/>
            </a:endParaRPr>
          </a:p>
          <a:p>
            <a:pPr algn="just"/>
            <a:r>
              <a:rPr lang="en-US" sz="2200" dirty="0">
                <a:solidFill>
                  <a:schemeClr val="tx1"/>
                </a:solidFill>
                <a:latin typeface="+mj-lt"/>
                <a:cs typeface="Times New Roman" pitchFamily="18" charset="0"/>
              </a:rPr>
              <a:t>Software Requirements : </a:t>
            </a:r>
          </a:p>
          <a:p>
            <a:pPr algn="just"/>
            <a:r>
              <a:rPr lang="en-US" sz="2200" dirty="0">
                <a:solidFill>
                  <a:schemeClr val="tx1"/>
                </a:solidFill>
                <a:latin typeface="+mj-lt"/>
                <a:cs typeface="Times New Roman" pitchFamily="18" charset="0"/>
              </a:rPr>
              <a:t>	Operating System : Windows 10 or 11.</a:t>
            </a:r>
          </a:p>
          <a:p>
            <a:pPr algn="just"/>
            <a:r>
              <a:rPr lang="en-US" sz="2200" dirty="0">
                <a:solidFill>
                  <a:schemeClr val="tx1"/>
                </a:solidFill>
                <a:latin typeface="+mj-lt"/>
                <a:cs typeface="Times New Roman" pitchFamily="18" charset="0"/>
              </a:rPr>
              <a:t>	Coding Language : HTML, CSS, JavaScript</a:t>
            </a:r>
          </a:p>
          <a:p>
            <a:pPr algn="just"/>
            <a:r>
              <a:rPr lang="en-US" sz="2200" dirty="0">
                <a:solidFill>
                  <a:schemeClr val="tx1"/>
                </a:solidFill>
                <a:latin typeface="+mj-lt"/>
                <a:cs typeface="Times New Roman" pitchFamily="18" charset="0"/>
              </a:rPr>
              <a:t>	Database : MongoDB</a:t>
            </a:r>
          </a:p>
          <a:p>
            <a:pPr algn="just"/>
            <a:r>
              <a:rPr lang="en-US" sz="2200" dirty="0">
                <a:solidFill>
                  <a:schemeClr val="tx1"/>
                </a:solidFill>
                <a:latin typeface="+mj-lt"/>
                <a:cs typeface="Times New Roman" pitchFamily="18" charset="0"/>
              </a:rPr>
              <a:t>	Editor : VS Code</a:t>
            </a:r>
          </a:p>
        </p:txBody>
      </p:sp>
    </p:spTree>
  </p:cSld>
  <p:clrMapOvr>
    <a:masterClrMapping/>
  </p:clrMapOvr>
</p:sld>
</file>

<file path=ppt/theme/theme1.xml><?xml version="1.0" encoding="utf-8"?>
<a:theme xmlns:a="http://schemas.openxmlformats.org/drawingml/2006/main" name="Cust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docProps/app.xml><?xml version="1.0" encoding="utf-8"?>
<Properties xmlns="http://schemas.openxmlformats.org/officeDocument/2006/extended-properties" xmlns:vt="http://schemas.openxmlformats.org/officeDocument/2006/docPropsVTypes">
  <Template>Universal presentation</Template>
  <TotalTime>534</TotalTime>
  <Words>588</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Tenorite</vt:lpstr>
      <vt:lpstr>Times New Roman</vt:lpstr>
      <vt:lpstr>Wingdings</vt:lpstr>
      <vt:lpstr>Custom</vt:lpstr>
      <vt:lpstr>A PROJECT PRESENTATION  ON</vt:lpstr>
      <vt:lpstr>PowerPoint Presentation</vt:lpstr>
      <vt:lpstr>CONTENT</vt:lpstr>
      <vt:lpstr>Introduction</vt:lpstr>
      <vt:lpstr>Motivation</vt:lpstr>
      <vt:lpstr>Literature Survey</vt:lpstr>
      <vt:lpstr>Problem Statement  </vt:lpstr>
      <vt:lpstr>Objective</vt:lpstr>
      <vt:lpstr>Requirements</vt:lpstr>
      <vt:lpstr>Use case Diagram</vt:lpstr>
      <vt:lpstr>Block Diagram</vt:lpstr>
      <vt:lpstr>Work Samples</vt:lpstr>
      <vt:lpstr>PowerPoint Presentation</vt:lpstr>
      <vt:lpstr>PowerPoint Presentation</vt:lpstr>
      <vt:lpstr>Conclusion</vt:lpstr>
      <vt:lpstr>Future Scope</vt:lpstr>
      <vt:lpstr>Sponsorship Letter</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dc:title>
  <dc:creator>abc</dc:creator>
  <cp:lastModifiedBy>Indrajeet Shinde</cp:lastModifiedBy>
  <cp:revision>112</cp:revision>
  <dcterms:created xsi:type="dcterms:W3CDTF">2022-09-16T15:15:58Z</dcterms:created>
  <dcterms:modified xsi:type="dcterms:W3CDTF">2024-11-26T10:09:51Z</dcterms:modified>
</cp:coreProperties>
</file>