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311" r:id="rId4"/>
    <p:sldId id="258" r:id="rId5"/>
    <p:sldId id="259" r:id="rId6"/>
    <p:sldId id="262" r:id="rId7"/>
    <p:sldId id="263" r:id="rId8"/>
    <p:sldId id="264" r:id="rId9"/>
    <p:sldId id="309" r:id="rId10"/>
    <p:sldId id="265" r:id="rId11"/>
    <p:sldId id="267" r:id="rId12"/>
    <p:sldId id="312" r:id="rId13"/>
    <p:sldId id="314" r:id="rId14"/>
  </p:sldIdLst>
  <p:sldSz cx="9144000" cy="5143500" type="screen16x9"/>
  <p:notesSz cx="6858000" cy="9144000"/>
  <p:embeddedFontLst>
    <p:embeddedFont>
      <p:font typeface="Montserrat" charset="0"/>
      <p:regular r:id="rId16"/>
      <p:bold r:id="rId17"/>
      <p:italic r:id="rId18"/>
      <p:boldItalic r:id="rId19"/>
    </p:embeddedFont>
    <p:embeddedFont>
      <p:font typeface="Fira Sans Extra Condensed Medium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622740-1F36-4025-97CD-8C6B25251FDA}">
  <a:tblStyle styleId="{B4622740-1F36-4025-97CD-8C6B25251F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9fa940987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9fa940987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19073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9fa94098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9fa94098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fa94098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fa94098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6583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7000">
                <a:solidFill>
                  <a:srgbClr val="4A8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0" r:id="rId6"/>
    <p:sldLayoutId id="2147483663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748962" y="1813356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Library Management system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272698" y="154557"/>
            <a:ext cx="7708200" cy="9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Record </a:t>
            </a:r>
            <a:endParaRPr dirty="0"/>
          </a:p>
        </p:txBody>
      </p:sp>
      <p:sp>
        <p:nvSpPr>
          <p:cNvPr id="297" name="Google Shape;297;p39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9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24" y="956441"/>
            <a:ext cx="3472911" cy="31531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03" y="956441"/>
            <a:ext cx="3472911" cy="3153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280575" y="30710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Get Info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75" y="1265972"/>
            <a:ext cx="3477110" cy="280074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681655" y="1072056"/>
            <a:ext cx="3731172" cy="1250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81655" y="2039007"/>
            <a:ext cx="3867807" cy="772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287517" y="3005435"/>
            <a:ext cx="4125310" cy="433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12827" y="756745"/>
            <a:ext cx="2774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open("https://www.instagram.com/indrajit7074/")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1809355"/>
            <a:ext cx="2774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open("https://www.linkedin.com/in/indrajit-dutta-70bab0204/")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12827" y="2967831"/>
            <a:ext cx="2774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open("https://github.com/70744034000")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Conclusion:-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807" y="1502979"/>
            <a:ext cx="751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 algn="just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From this project we have learnt a lot about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“Basics of Python and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t’s Application".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We have used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tkinter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webbrowser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os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datetime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</a:rPr>
              <a:t>shutil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these modules. This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project has enhanced our knowledge in the field of </a:t>
            </a:r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industrial work of python.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67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132" y="2265311"/>
            <a:ext cx="4232100" cy="7557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07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91973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ibrary </a:t>
            </a:r>
            <a:r>
              <a:rPr lang="en-US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systems are designed to manage the movement of books and maintain records of the members in a </a:t>
            </a:r>
            <a:r>
              <a:rPr lang="en-US" sz="1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library. The main desire of this system is to have a perfect record of the issued books and the members. And all these will be done through this automated system.</a:t>
            </a:r>
            <a:endParaRPr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2">
                    <a:lumMod val="75000"/>
                  </a:schemeClr>
                </a:solidFill>
              </a:rPr>
              <a:t>Acknowledgement</a:t>
            </a:r>
            <a:endParaRPr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713225" y="191973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like to express my profound gratitude to our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IN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Sofikul</a:t>
            </a:r>
            <a:r>
              <a:rPr lang="en-IN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Mallick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Ardent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Computech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Pvt. Ltd.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their contributions to the completion of my project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“Library Management System”.</a:t>
            </a:r>
            <a:r>
              <a:rPr lang="en-GB" sz="18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are immensely thankful to them for their valuable ideas on improvement of the project.</a:t>
            </a:r>
            <a:endParaRPr sz="180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77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476163" y="246541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Systen</a:t>
            </a:r>
            <a:endParaRPr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5"/>
          </p:nvPr>
        </p:nvSpPr>
        <p:spPr>
          <a:xfrm>
            <a:off x="4677104" y="987407"/>
            <a:ext cx="3783724" cy="3321833"/>
          </a:xfrm>
        </p:spPr>
        <p:txBody>
          <a:bodyPr/>
          <a:lstStyle/>
          <a:p>
            <a:r>
              <a:rPr lang="en-GB" dirty="0" smtClean="0"/>
              <a:t>Features</a:t>
            </a:r>
            <a:r>
              <a:rPr lang="en-US" dirty="0"/>
              <a:t> 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User-friendly interface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Add books in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GB" dirty="0" smtClean="0"/>
              <a:t>isplay </a:t>
            </a:r>
            <a:r>
              <a:rPr lang="en-GB" dirty="0"/>
              <a:t>out </a:t>
            </a:r>
            <a:r>
              <a:rPr lang="en-GB" dirty="0" smtClean="0"/>
              <a:t>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GB" dirty="0" smtClean="0"/>
              <a:t>emove the books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Add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Remove the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Issue books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Returning of books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63" y="987407"/>
            <a:ext cx="3671140" cy="3142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5251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bg2">
                    <a:lumMod val="75000"/>
                  </a:schemeClr>
                </a:solidFill>
              </a:rPr>
              <a:t>Add Member</a:t>
            </a:r>
            <a:endParaRPr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38" y="1437894"/>
            <a:ext cx="4800769" cy="185376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426372" y="1975945"/>
            <a:ext cx="2869325" cy="177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310759" y="2364775"/>
            <a:ext cx="1061544" cy="138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84028" y="3771691"/>
            <a:ext cx="1408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the name of the new member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38496" y="3823024"/>
            <a:ext cx="1697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the number of the new member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797330" y="0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Add Book 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72" y="2593678"/>
            <a:ext cx="4871727" cy="186508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5749159" y="2007476"/>
            <a:ext cx="654177" cy="116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978869" y="2007476"/>
            <a:ext cx="336331" cy="150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50677" y="1309041"/>
            <a:ext cx="1408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the name of the new book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611007" y="1261242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the name of the author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59" y="170302"/>
            <a:ext cx="3337178" cy="2856677"/>
          </a:xfrm>
          <a:prstGeom prst="rect">
            <a:avLst/>
          </a:prstGeom>
        </p:spPr>
      </p:pic>
      <p:cxnSp>
        <p:nvCxnSpPr>
          <p:cNvPr id="11" name="Elbow Connector 10"/>
          <p:cNvCxnSpPr/>
          <p:nvPr/>
        </p:nvCxnSpPr>
        <p:spPr>
          <a:xfrm>
            <a:off x="1130175" y="1219200"/>
            <a:ext cx="2683629" cy="26051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Asign book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0" y="1030876"/>
            <a:ext cx="4745297" cy="1922532"/>
          </a:xfrm>
          <a:prstGeom prst="rect">
            <a:avLst/>
          </a:prstGeom>
        </p:spPr>
      </p:pic>
      <p:cxnSp>
        <p:nvCxnSpPr>
          <p:cNvPr id="4" name="Elbow Connector 3"/>
          <p:cNvCxnSpPr/>
          <p:nvPr/>
        </p:nvCxnSpPr>
        <p:spPr>
          <a:xfrm>
            <a:off x="4571900" y="1860330"/>
            <a:ext cx="2249214" cy="430924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05297" y="1860330"/>
            <a:ext cx="16816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Enter the proper data whatever needed otherwise you can have error.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51;p3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Remove member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0" y="1030875"/>
            <a:ext cx="6023693" cy="1857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00" y="3365845"/>
            <a:ext cx="3372321" cy="1333686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5444359" y="2969389"/>
            <a:ext cx="157655" cy="315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800" y="3453915"/>
            <a:ext cx="3520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remove any record of a member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51;p3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Remove Book</a:t>
            </a:r>
            <a:endParaRPr dirty="0"/>
          </a:p>
        </p:txBody>
      </p:sp>
      <p:sp>
        <p:nvSpPr>
          <p:cNvPr id="6" name="Down Arrow 5"/>
          <p:cNvSpPr/>
          <p:nvPr/>
        </p:nvSpPr>
        <p:spPr>
          <a:xfrm>
            <a:off x="5339255" y="2712102"/>
            <a:ext cx="157655" cy="3153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800" y="3453915"/>
            <a:ext cx="3520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to remove any record of a lost book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83" y="1030875"/>
            <a:ext cx="5519155" cy="1561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00" y="3239744"/>
            <a:ext cx="3372321" cy="1305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1446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229</Words>
  <Application>Microsoft Office PowerPoint</Application>
  <PresentationFormat>On-screen Show (16:9)</PresentationFormat>
  <Paragraphs>36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Montserrat</vt:lpstr>
      <vt:lpstr>Barlow</vt:lpstr>
      <vt:lpstr>Fira Sans Extra Condensed Medium</vt:lpstr>
      <vt:lpstr>Management Consulting Toolkit by Slidesgo</vt:lpstr>
      <vt:lpstr>Library Management system</vt:lpstr>
      <vt:lpstr>Introduction</vt:lpstr>
      <vt:lpstr>Acknowledgement</vt:lpstr>
      <vt:lpstr>The Systen</vt:lpstr>
      <vt:lpstr>Add Member</vt:lpstr>
      <vt:lpstr>Add Book </vt:lpstr>
      <vt:lpstr>Asign book</vt:lpstr>
      <vt:lpstr>Remove member</vt:lpstr>
      <vt:lpstr>Remove Book</vt:lpstr>
      <vt:lpstr>Record </vt:lpstr>
      <vt:lpstr>Get Info</vt:lpstr>
      <vt:lpstr>Conclusion:-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It's_Indraj!t</dc:creator>
  <cp:lastModifiedBy>It's_Indraj!t</cp:lastModifiedBy>
  <cp:revision>23</cp:revision>
  <dcterms:modified xsi:type="dcterms:W3CDTF">2023-03-16T05:22:31Z</dcterms:modified>
</cp:coreProperties>
</file>