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74" r:id="rId6"/>
    <p:sldId id="275" r:id="rId7"/>
    <p:sldId id="276" r:id="rId8"/>
    <p:sldId id="277" r:id="rId9"/>
    <p:sldId id="278" r:id="rId10"/>
    <p:sldId id="279" r:id="rId11"/>
    <p:sldId id="285" r:id="rId12"/>
    <p:sldId id="286" r:id="rId13"/>
    <p:sldId id="287" r:id="rId14"/>
    <p:sldId id="288" r:id="rId15"/>
    <p:sldId id="282" r:id="rId16"/>
    <p:sldId id="289" r:id="rId17"/>
    <p:sldId id="291" r:id="rId18"/>
    <p:sldId id="293" r:id="rId19"/>
    <p:sldId id="294" r:id="rId20"/>
    <p:sldId id="295" r:id="rId21"/>
    <p:sldId id="296" r:id="rId22"/>
    <p:sldId id="300" r:id="rId23"/>
    <p:sldId id="299" r:id="rId24"/>
    <p:sldId id="301" r:id="rId25"/>
    <p:sldId id="273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35"/>
    <a:srgbClr val="FF9429"/>
    <a:srgbClr val="9EFF29"/>
    <a:srgbClr val="5DD5FF"/>
    <a:srgbClr val="00217E"/>
    <a:srgbClr val="600000"/>
    <a:srgbClr val="FF8225"/>
    <a:srgbClr val="FF2549"/>
    <a:srgbClr val="FF0D97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>
        <p:scale>
          <a:sx n="129" d="100"/>
          <a:sy n="129" d="100"/>
        </p:scale>
        <p:origin x="-106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14" y="1858297"/>
            <a:ext cx="8030496" cy="11724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1" y="3049232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94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3" y="202214"/>
            <a:ext cx="8192732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319981"/>
            <a:ext cx="8244349" cy="34290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487655"/>
            <a:ext cx="66597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50" y="1260986"/>
            <a:ext cx="6644149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20025"/>
            <a:ext cx="809336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37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099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37533"/>
            <a:ext cx="4041776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09930"/>
            <a:ext cx="4041776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657" y="1963009"/>
            <a:ext cx="7897761" cy="1446817"/>
          </a:xfrm>
        </p:spPr>
        <p:txBody>
          <a:bodyPr>
            <a:normAutofit/>
          </a:bodyPr>
          <a:lstStyle/>
          <a:p>
            <a:r>
              <a:rPr lang="en-US" dirty="0" smtClean="0"/>
              <a:t>Red Wine Quality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2447290"/>
            <a:ext cx="5934750" cy="23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23" y="1411728"/>
            <a:ext cx="4769874" cy="89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Univariate Analysis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Univariate Analysis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58" y="2380124"/>
            <a:ext cx="5924524" cy="236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508" y="1424173"/>
            <a:ext cx="4792181" cy="83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Univariate Analysis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455" y="2367443"/>
            <a:ext cx="5947307" cy="245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780" y="1373136"/>
            <a:ext cx="4309263" cy="86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Univariate Analysis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480" y="2216607"/>
            <a:ext cx="6642530" cy="277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24" y="1253092"/>
            <a:ext cx="5104354" cy="86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385" y="-171081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46064" y="0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Multivariate Analysis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23" y="2395137"/>
            <a:ext cx="5939384" cy="21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71" y="1215206"/>
            <a:ext cx="5809419" cy="8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586" y="0"/>
            <a:ext cx="5552952" cy="233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760" y="2462305"/>
            <a:ext cx="5591072" cy="234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385" y="-171081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46064" y="0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Multivariate Analysis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910" y="1073407"/>
            <a:ext cx="5642394" cy="83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716" y="2150520"/>
            <a:ext cx="5999951" cy="24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797" y="127943"/>
            <a:ext cx="5581453" cy="22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72" y="2485882"/>
            <a:ext cx="5675937" cy="233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051" y="133694"/>
            <a:ext cx="6659710" cy="725349"/>
          </a:xfrm>
        </p:spPr>
        <p:txBody>
          <a:bodyPr/>
          <a:lstStyle/>
          <a:p>
            <a:r>
              <a:rPr lang="en-US" dirty="0" smtClean="0"/>
              <a:t>      Numeric Data Description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624" y="1776475"/>
            <a:ext cx="5922245" cy="292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556" y="1059364"/>
            <a:ext cx="2271928" cy="39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	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Knn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Knn is a type of supervised learning.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also Known as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Lazy learning algorithm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2. Non parametric learning algorithm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4754" y="949796"/>
            <a:ext cx="67724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55" y="2884908"/>
            <a:ext cx="2483068" cy="161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316" y="2898419"/>
            <a:ext cx="2472690" cy="158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Objective</a:t>
            </a:r>
          </a:p>
          <a:p>
            <a:pPr>
              <a:buNone/>
            </a:pPr>
            <a:r>
              <a:rPr lang="en-US" dirty="0" smtClean="0"/>
              <a:t>Data Set </a:t>
            </a:r>
          </a:p>
          <a:p>
            <a:pPr>
              <a:buNone/>
            </a:pPr>
            <a:r>
              <a:rPr lang="en-US" dirty="0" smtClean="0"/>
              <a:t>Histograms</a:t>
            </a:r>
          </a:p>
          <a:p>
            <a:pPr>
              <a:buNone/>
            </a:pPr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</a:p>
          <a:p>
            <a:pPr>
              <a:buNone/>
            </a:pPr>
            <a:r>
              <a:rPr lang="en-US" dirty="0" smtClean="0"/>
              <a:t>Multivariate Analysis</a:t>
            </a:r>
          </a:p>
          <a:p>
            <a:pPr>
              <a:buNone/>
            </a:pPr>
            <a:r>
              <a:rPr lang="en-US" dirty="0" smtClean="0"/>
              <a:t>Algorithms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0"/>
            <a:ext cx="6659710" cy="725349"/>
          </a:xfrm>
        </p:spPr>
        <p:txBody>
          <a:bodyPr/>
          <a:lstStyle/>
          <a:p>
            <a:r>
              <a:rPr lang="en-US" dirty="0" smtClean="0"/>
              <a:t>      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Knn Algorithm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958" y="2154584"/>
            <a:ext cx="2234155" cy="17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130" y="1556048"/>
            <a:ext cx="1771182" cy="29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25620" y="1002890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7059" y="1490385"/>
            <a:ext cx="2954533" cy="8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8830" y="1026488"/>
            <a:ext cx="116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Training set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0416" y="2519024"/>
            <a:ext cx="106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Testing set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531" y="3010928"/>
            <a:ext cx="3020652" cy="87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0" y="0"/>
            <a:ext cx="665971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dirty="0" smtClean="0"/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Algorithm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50" y="889326"/>
            <a:ext cx="6644149" cy="350862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Decision tree is a type of supervised learning.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used to predict a class based on simple decision rules.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Based on conditions it moves from one node to another.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255" y="2466297"/>
            <a:ext cx="2604577" cy="233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0"/>
            <a:ext cx="665971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620" y="1002890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8830" y="1026488"/>
            <a:ext cx="116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Training set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0416" y="2519024"/>
            <a:ext cx="106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Testing set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2623" y="1508470"/>
            <a:ext cx="2911269" cy="92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7886" y="2995775"/>
            <a:ext cx="2787015" cy="102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88" y="2334392"/>
            <a:ext cx="2183519" cy="15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6516" y="1579429"/>
            <a:ext cx="1882509" cy="33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63" y="0"/>
            <a:ext cx="665971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dirty="0" smtClean="0"/>
              <a:t>  Random Forest </a:t>
            </a:r>
            <a:r>
              <a:rPr lang="en-US" dirty="0" smtClean="0"/>
              <a:t>Algorithm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164" y="706446"/>
            <a:ext cx="6644149" cy="350862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Random forest is a type of supervised learning.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Basic idea is to use multiple decision trees to predict the result.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multiple algorithms can be same or different.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reduces over fitting by averaging the result.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603" y="2507226"/>
            <a:ext cx="3071465" cy="211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0"/>
            <a:ext cx="665971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Random Forest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620" y="1002890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8830" y="1026488"/>
            <a:ext cx="116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Training set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0416" y="2519024"/>
            <a:ext cx="106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Testing set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503" y="1562437"/>
            <a:ext cx="2400300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828" y="2321877"/>
            <a:ext cx="2071472" cy="15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7742" y="1511630"/>
            <a:ext cx="2701474" cy="94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98054" y="2986590"/>
            <a:ext cx="2708357" cy="103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1600" dirty="0" smtClean="0">
                <a:latin typeface="Bahnschrift Light SemiCondensed" pitchFamily="34" charset="0"/>
                <a:cs typeface="Arial" pitchFamily="34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Firstly, the data set used for this project has been acquired from “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 website. 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Secondly, several packages like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pandas,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have been used in order to perform the statistical analysis, visualization and data splitting. 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Thirdly, the data set has been split in the ratio of 7:3 using which three machine learning algorithms  Decision Tree, Random Forest and KNN have been trained and tested. 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Based on the results it is concluded that Random Forest is the most suitable algorithm for predicting the quality of red wine with an accuracy of “0.75”.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153" y="2342044"/>
            <a:ext cx="5545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sz="5400" dirty="0" smtClean="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156274"/>
            <a:ext cx="7468583" cy="3987226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test the quality of red wine considering several attributes of  wine data set and use them against three machine learning algorithms to predict the best accuracy.</a:t>
            </a:r>
          </a:p>
          <a:p>
            <a:pPr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algorithms that are being used in this project are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1. Random Forest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2. K-nearest neighbors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3. Decision tree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     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	The data set contains 12 attributes :-</a:t>
            </a:r>
          </a:p>
          <a:p>
            <a:pPr marL="457200" indent="-45720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              1. Fixed acid	     7. Total sulfur dioxide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	2. Volatile acid                 8. Free sulfur dioxide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	3. Citric acid	     9. Chlorides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	4. Residual acid	    10. Density 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	5. Sulphates	    11.Alcohol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	6. Quality	  	    12. PH</a:t>
            </a: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81" y="1906268"/>
            <a:ext cx="6884546" cy="272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158" y="1054939"/>
            <a:ext cx="2590830" cy="58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Data Reading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783" y="1175724"/>
            <a:ext cx="4157938" cy="370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 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Data Information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540" y="1279946"/>
            <a:ext cx="30003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	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noProof="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Null Value Checking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869" y="2149761"/>
            <a:ext cx="1938583" cy="134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	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Histogram (Quality)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4141" y="2089017"/>
            <a:ext cx="4180984" cy="272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4525" y="1499605"/>
            <a:ext cx="3771746" cy="4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87" y="0"/>
            <a:ext cx="6659710" cy="4141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121" y="2354488"/>
            <a:ext cx="3865827" cy="25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09" y="3054610"/>
            <a:ext cx="929178" cy="88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5353" y="1795492"/>
            <a:ext cx="3778905" cy="4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457863" y="298874"/>
            <a:ext cx="6659710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    </a:t>
            </a:r>
            <a:r>
              <a:rPr lang="en-US" sz="3600" dirty="0" smtClean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Adjusting Quality Attributes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4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76" y="1802500"/>
            <a:ext cx="2554421" cy="10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101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Red Wine Quality Prediction</vt:lpstr>
      <vt:lpstr>Slide 2</vt:lpstr>
      <vt:lpstr>  Objective</vt:lpstr>
      <vt:lpstr>        Data Set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   Numeric Data Description</vt:lpstr>
      <vt:lpstr>         Knn Algorithm</vt:lpstr>
      <vt:lpstr>          Knn Algorithm </vt:lpstr>
      <vt:lpstr>          Decision Tree Algorithm </vt:lpstr>
      <vt:lpstr>       Decision Tree Algorithm </vt:lpstr>
      <vt:lpstr>        Random Forest Algorithm </vt:lpstr>
      <vt:lpstr>       Random Forest Algorithm </vt:lpstr>
      <vt:lpstr>  Conclusion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2020-12-11T09:13:27Z</dcterms:modified>
</cp:coreProperties>
</file>