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V2tuNOZf2BqOUAIU2qMV//eI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.cs.uri.edu/faculty/hamel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/" TargetMode="External"/><Relationship Id="rId5" Type="http://schemas.openxmlformats.org/officeDocument/2006/relationships/hyperlink" Target="https://github.com/lutzhamel/ds-notes" TargetMode="External"/><Relationship Id="rId4" Type="http://schemas.openxmlformats.org/officeDocument/2006/relationships/hyperlink" Target="mailto:lutzhamel@uri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data-science-illustration-­Feature_1290x688_MS-940x501.jpg"/>
          <p:cNvPicPr preferRelativeResize="0"/>
          <p:nvPr/>
        </p:nvPicPr>
        <p:blipFill rotWithShape="1">
          <a:blip r:embed="rId3">
            <a:alphaModFix amt="46000"/>
          </a:blip>
          <a:srcRect/>
          <a:stretch/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dirty="0"/>
              <a:t>CSC310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0" descr="slide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ask the right questions?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lang="en" sz="1100" i="1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8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Dr Lutz Hamel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/>
              <a:t>Best way to get in touch - email: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lutzhamel@uri.edu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/>
              <a:t>Everything is online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dirty="0"/>
              <a:t>Assignments &amp; Gradebook &amp; Syllabus (</a:t>
            </a:r>
            <a:r>
              <a:rPr lang="en" dirty="0" err="1"/>
              <a:t>BrightSpace</a:t>
            </a:r>
            <a:r>
              <a:rPr lang="en" dirty="0"/>
              <a:t>)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dirty="0"/>
              <a:t>Lecture Notes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-US" dirty="0">
                <a:hlinkClick r:id="rId5"/>
              </a:rPr>
              <a:t>g</a:t>
            </a:r>
            <a:r>
              <a:rPr lang="en" dirty="0">
                <a:hlinkClick r:id="rId5"/>
              </a:rPr>
              <a:t>ithub.com/lutzhamel/ds-notes</a:t>
            </a:r>
            <a:endParaRPr lang="en" dirty="0"/>
          </a:p>
          <a:p>
            <a:pPr lvl="1">
              <a:spcBef>
                <a:spcPts val="0"/>
              </a:spcBef>
            </a:pPr>
            <a:r>
              <a:rPr lang="en" dirty="0"/>
              <a:t>Book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" dirty="0">
                <a:hlinkClick r:id="rId6"/>
              </a:rPr>
              <a:t>Python Data Science Handbook</a:t>
            </a:r>
            <a:endParaRPr lang="en" dirty="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9955" y="445025"/>
            <a:ext cx="2552345" cy="336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It relies on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computer science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AI, data structures, algorithms, visualization, big data support, and general programming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statistics/mathematics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data models</a:t>
            </a:r>
            <a:r>
              <a:rPr lang="en" sz="1200">
                <a:solidFill>
                  <a:schemeClr val="dk1"/>
                </a:solidFill>
              </a:rPr>
              <a:t> and inference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domain expertise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asking questions and interpreting results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do that?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data - very little information!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model -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decision tree!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5" descr="PlayTenni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id="93" name="Google Shape;93;p6" descr="figure3.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PlayTenni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☞This model summarizes the whole table correctly!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ID3 Decision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Where does the data come from?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id="111" name="Google Shape;111;p8" descr="data-pip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preprocess our data for model building?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Programming for Data Science</vt:lpstr>
      <vt:lpstr>Course Details</vt:lpstr>
      <vt:lpstr>What is Data Science?</vt:lpstr>
      <vt:lpstr>What is Data Science?</vt:lpstr>
      <vt:lpstr>Models: Play Tennis</vt:lpstr>
      <vt:lpstr>Models: Play Tennis</vt:lpstr>
      <vt:lpstr>What is Data Science?</vt:lpstr>
      <vt:lpstr>The Data Pipeline</vt:lpstr>
      <vt:lpstr>What is Data Science?</vt:lpstr>
      <vt:lpstr>PowerPoint Presentation</vt:lpstr>
      <vt:lpstr>What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</dc:title>
  <cp:lastModifiedBy>Lutz Hamel</cp:lastModifiedBy>
  <cp:revision>1</cp:revision>
  <dcterms:modified xsi:type="dcterms:W3CDTF">2021-11-29T11:55:06Z</dcterms:modified>
</cp:coreProperties>
</file>