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56BE-18B9-2941-B245-55870346D1C0}"/>
              </a:ext>
            </a:extLst>
          </p:cNvPr>
          <p:cNvSpPr txBox="1"/>
          <p:nvPr/>
        </p:nvSpPr>
        <p:spPr>
          <a:xfrm>
            <a:off x="7433953" y="8550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(ID3)</a:t>
            </a:r>
            <a:endParaRPr dirty="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050925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600200"/>
            <a:ext cx="4545012" cy="375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898525" y="5614987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13220</TotalTime>
  <Words>1686</Words>
  <Application>Microsoft Macintosh PowerPoint</Application>
  <PresentationFormat>On-screen Show (4:3)</PresentationFormat>
  <Paragraphs>841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 (ID3)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8</cp:revision>
  <cp:lastPrinted>2019-02-13T11:24:10Z</cp:lastPrinted>
  <dcterms:modified xsi:type="dcterms:W3CDTF">2024-01-30T18:44:49Z</dcterms:modified>
</cp:coreProperties>
</file>