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8" r:id="rId2"/>
    <p:sldId id="281" r:id="rId3"/>
    <p:sldId id="282" r:id="rId4"/>
    <p:sldId id="283" r:id="rId5"/>
    <p:sldId id="284" r:id="rId6"/>
    <p:sldId id="285" r:id="rId7"/>
    <p:sldId id="286" r:id="rId8"/>
    <p:sldId id="289" r:id="rId9"/>
    <p:sldId id="28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238"/>
  </p:normalViewPr>
  <p:slideViewPr>
    <p:cSldViewPr snapToGrid="0" snapToObjects="1">
      <p:cViewPr varScale="1">
        <p:scale>
          <a:sx n="113" d="100"/>
          <a:sy n="113" d="100"/>
        </p:scale>
        <p:origin x="520"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FD101-742A-A74A-B2C0-E53710C91F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8B1BCF-CE7A-AD41-83B9-C264DCBE62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C456F6-069B-9743-A57F-4026D0D2201B}"/>
              </a:ext>
            </a:extLst>
          </p:cNvPr>
          <p:cNvSpPr>
            <a:spLocks noGrp="1"/>
          </p:cNvSpPr>
          <p:nvPr>
            <p:ph type="dt" sz="half" idx="10"/>
          </p:nvPr>
        </p:nvSpPr>
        <p:spPr/>
        <p:txBody>
          <a:bodyPr/>
          <a:lstStyle/>
          <a:p>
            <a:fld id="{C21DAA46-016F-C847-85C9-767C2C519DCB}" type="datetimeFigureOut">
              <a:rPr lang="en-US" smtClean="0"/>
              <a:t>2/2/24</a:t>
            </a:fld>
            <a:endParaRPr lang="en-US"/>
          </a:p>
        </p:txBody>
      </p:sp>
      <p:sp>
        <p:nvSpPr>
          <p:cNvPr id="5" name="Footer Placeholder 4">
            <a:extLst>
              <a:ext uri="{FF2B5EF4-FFF2-40B4-BE49-F238E27FC236}">
                <a16:creationId xmlns:a16="http://schemas.microsoft.com/office/drawing/2014/main" id="{F616B5D1-A72D-F147-AA74-84382E946C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2D95D-5E8D-4A43-8736-0F2D5D8B0E4F}"/>
              </a:ext>
            </a:extLst>
          </p:cNvPr>
          <p:cNvSpPr>
            <a:spLocks noGrp="1"/>
          </p:cNvSpPr>
          <p:nvPr>
            <p:ph type="sldNum" sz="quarter" idx="12"/>
          </p:nvPr>
        </p:nvSpPr>
        <p:spPr/>
        <p:txBody>
          <a:bodyPr/>
          <a:lstStyle/>
          <a:p>
            <a:fld id="{6128FFB4-699A-5445-81D7-4B530D959E7E}" type="slidenum">
              <a:rPr lang="en-US" smtClean="0"/>
              <a:t>‹#›</a:t>
            </a:fld>
            <a:endParaRPr lang="en-US"/>
          </a:p>
        </p:txBody>
      </p:sp>
    </p:spTree>
    <p:extLst>
      <p:ext uri="{BB962C8B-B14F-4D97-AF65-F5344CB8AC3E}">
        <p14:creationId xmlns:p14="http://schemas.microsoft.com/office/powerpoint/2010/main" val="269434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3018-C4EF-A945-ACE8-7F84211A37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419995-6DA9-B147-B435-E007EB7ADA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4B3BA5-3B24-CF41-AB07-1F3F924269AB}"/>
              </a:ext>
            </a:extLst>
          </p:cNvPr>
          <p:cNvSpPr>
            <a:spLocks noGrp="1"/>
          </p:cNvSpPr>
          <p:nvPr>
            <p:ph type="dt" sz="half" idx="10"/>
          </p:nvPr>
        </p:nvSpPr>
        <p:spPr/>
        <p:txBody>
          <a:bodyPr/>
          <a:lstStyle/>
          <a:p>
            <a:fld id="{C21DAA46-016F-C847-85C9-767C2C519DCB}" type="datetimeFigureOut">
              <a:rPr lang="en-US" smtClean="0"/>
              <a:t>2/2/24</a:t>
            </a:fld>
            <a:endParaRPr lang="en-US"/>
          </a:p>
        </p:txBody>
      </p:sp>
      <p:sp>
        <p:nvSpPr>
          <p:cNvPr id="5" name="Footer Placeholder 4">
            <a:extLst>
              <a:ext uri="{FF2B5EF4-FFF2-40B4-BE49-F238E27FC236}">
                <a16:creationId xmlns:a16="http://schemas.microsoft.com/office/drawing/2014/main" id="{11B192FA-9273-354C-9A19-6EB7D0078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DA3727-7411-FF49-97BC-7B0DF52C7482}"/>
              </a:ext>
            </a:extLst>
          </p:cNvPr>
          <p:cNvSpPr>
            <a:spLocks noGrp="1"/>
          </p:cNvSpPr>
          <p:nvPr>
            <p:ph type="sldNum" sz="quarter" idx="12"/>
          </p:nvPr>
        </p:nvSpPr>
        <p:spPr/>
        <p:txBody>
          <a:bodyPr/>
          <a:lstStyle/>
          <a:p>
            <a:fld id="{6128FFB4-699A-5445-81D7-4B530D959E7E}" type="slidenum">
              <a:rPr lang="en-US" smtClean="0"/>
              <a:t>‹#›</a:t>
            </a:fld>
            <a:endParaRPr lang="en-US"/>
          </a:p>
        </p:txBody>
      </p:sp>
    </p:spTree>
    <p:extLst>
      <p:ext uri="{BB962C8B-B14F-4D97-AF65-F5344CB8AC3E}">
        <p14:creationId xmlns:p14="http://schemas.microsoft.com/office/powerpoint/2010/main" val="2562284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9CA4CA-3879-4149-A53B-715FB205FE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CC7684-D666-E54F-A1DC-874B461DC7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75404-92C8-E042-A9E7-C0B291A2074B}"/>
              </a:ext>
            </a:extLst>
          </p:cNvPr>
          <p:cNvSpPr>
            <a:spLocks noGrp="1"/>
          </p:cNvSpPr>
          <p:nvPr>
            <p:ph type="dt" sz="half" idx="10"/>
          </p:nvPr>
        </p:nvSpPr>
        <p:spPr/>
        <p:txBody>
          <a:bodyPr/>
          <a:lstStyle/>
          <a:p>
            <a:fld id="{C21DAA46-016F-C847-85C9-767C2C519DCB}" type="datetimeFigureOut">
              <a:rPr lang="en-US" smtClean="0"/>
              <a:t>2/2/24</a:t>
            </a:fld>
            <a:endParaRPr lang="en-US"/>
          </a:p>
        </p:txBody>
      </p:sp>
      <p:sp>
        <p:nvSpPr>
          <p:cNvPr id="5" name="Footer Placeholder 4">
            <a:extLst>
              <a:ext uri="{FF2B5EF4-FFF2-40B4-BE49-F238E27FC236}">
                <a16:creationId xmlns:a16="http://schemas.microsoft.com/office/drawing/2014/main" id="{E1613529-2D66-0746-9386-22E023E9C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84F0C1-C823-474E-9641-3BE67ED24FED}"/>
              </a:ext>
            </a:extLst>
          </p:cNvPr>
          <p:cNvSpPr>
            <a:spLocks noGrp="1"/>
          </p:cNvSpPr>
          <p:nvPr>
            <p:ph type="sldNum" sz="quarter" idx="12"/>
          </p:nvPr>
        </p:nvSpPr>
        <p:spPr/>
        <p:txBody>
          <a:bodyPr/>
          <a:lstStyle/>
          <a:p>
            <a:fld id="{6128FFB4-699A-5445-81D7-4B530D959E7E}" type="slidenum">
              <a:rPr lang="en-US" smtClean="0"/>
              <a:t>‹#›</a:t>
            </a:fld>
            <a:endParaRPr lang="en-US"/>
          </a:p>
        </p:txBody>
      </p:sp>
    </p:spTree>
    <p:extLst>
      <p:ext uri="{BB962C8B-B14F-4D97-AF65-F5344CB8AC3E}">
        <p14:creationId xmlns:p14="http://schemas.microsoft.com/office/powerpoint/2010/main" val="4055908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AEC3-847A-E84B-8E58-D29E92AF8E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2D34FC-3039-914E-B808-54BE819D9D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D796E-C7E7-D241-B85A-C016E75F76E0}"/>
              </a:ext>
            </a:extLst>
          </p:cNvPr>
          <p:cNvSpPr>
            <a:spLocks noGrp="1"/>
          </p:cNvSpPr>
          <p:nvPr>
            <p:ph type="dt" sz="half" idx="10"/>
          </p:nvPr>
        </p:nvSpPr>
        <p:spPr/>
        <p:txBody>
          <a:bodyPr/>
          <a:lstStyle/>
          <a:p>
            <a:fld id="{C21DAA46-016F-C847-85C9-767C2C519DCB}" type="datetimeFigureOut">
              <a:rPr lang="en-US" smtClean="0"/>
              <a:t>2/2/24</a:t>
            </a:fld>
            <a:endParaRPr lang="en-US"/>
          </a:p>
        </p:txBody>
      </p:sp>
      <p:sp>
        <p:nvSpPr>
          <p:cNvPr id="5" name="Footer Placeholder 4">
            <a:extLst>
              <a:ext uri="{FF2B5EF4-FFF2-40B4-BE49-F238E27FC236}">
                <a16:creationId xmlns:a16="http://schemas.microsoft.com/office/drawing/2014/main" id="{E65CD1A7-BF0C-F94C-B59C-8B48E9FA6B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21CE6-2E2E-F148-BBF8-04F70EC1123C}"/>
              </a:ext>
            </a:extLst>
          </p:cNvPr>
          <p:cNvSpPr>
            <a:spLocks noGrp="1"/>
          </p:cNvSpPr>
          <p:nvPr>
            <p:ph type="sldNum" sz="quarter" idx="12"/>
          </p:nvPr>
        </p:nvSpPr>
        <p:spPr/>
        <p:txBody>
          <a:bodyPr/>
          <a:lstStyle/>
          <a:p>
            <a:fld id="{6128FFB4-699A-5445-81D7-4B530D959E7E}" type="slidenum">
              <a:rPr lang="en-US" smtClean="0"/>
              <a:t>‹#›</a:t>
            </a:fld>
            <a:endParaRPr lang="en-US"/>
          </a:p>
        </p:txBody>
      </p:sp>
    </p:spTree>
    <p:extLst>
      <p:ext uri="{BB962C8B-B14F-4D97-AF65-F5344CB8AC3E}">
        <p14:creationId xmlns:p14="http://schemas.microsoft.com/office/powerpoint/2010/main" val="2837136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2F5D7-F1D1-134D-B3C5-C220EC5F32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283711-9C96-0C4C-8AC9-E57F368303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823163-61F8-364A-9E14-9AE376ED76D2}"/>
              </a:ext>
            </a:extLst>
          </p:cNvPr>
          <p:cNvSpPr>
            <a:spLocks noGrp="1"/>
          </p:cNvSpPr>
          <p:nvPr>
            <p:ph type="dt" sz="half" idx="10"/>
          </p:nvPr>
        </p:nvSpPr>
        <p:spPr/>
        <p:txBody>
          <a:bodyPr/>
          <a:lstStyle/>
          <a:p>
            <a:fld id="{C21DAA46-016F-C847-85C9-767C2C519DCB}" type="datetimeFigureOut">
              <a:rPr lang="en-US" smtClean="0"/>
              <a:t>2/2/24</a:t>
            </a:fld>
            <a:endParaRPr lang="en-US"/>
          </a:p>
        </p:txBody>
      </p:sp>
      <p:sp>
        <p:nvSpPr>
          <p:cNvPr id="5" name="Footer Placeholder 4">
            <a:extLst>
              <a:ext uri="{FF2B5EF4-FFF2-40B4-BE49-F238E27FC236}">
                <a16:creationId xmlns:a16="http://schemas.microsoft.com/office/drawing/2014/main" id="{2E9D186D-616C-AD4A-AF00-EE0744738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BBBAC-8B15-3647-84E6-1F6550D31033}"/>
              </a:ext>
            </a:extLst>
          </p:cNvPr>
          <p:cNvSpPr>
            <a:spLocks noGrp="1"/>
          </p:cNvSpPr>
          <p:nvPr>
            <p:ph type="sldNum" sz="quarter" idx="12"/>
          </p:nvPr>
        </p:nvSpPr>
        <p:spPr/>
        <p:txBody>
          <a:bodyPr/>
          <a:lstStyle/>
          <a:p>
            <a:fld id="{6128FFB4-699A-5445-81D7-4B530D959E7E}" type="slidenum">
              <a:rPr lang="en-US" smtClean="0"/>
              <a:t>‹#›</a:t>
            </a:fld>
            <a:endParaRPr lang="en-US"/>
          </a:p>
        </p:txBody>
      </p:sp>
    </p:spTree>
    <p:extLst>
      <p:ext uri="{BB962C8B-B14F-4D97-AF65-F5344CB8AC3E}">
        <p14:creationId xmlns:p14="http://schemas.microsoft.com/office/powerpoint/2010/main" val="362032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849B1-44CC-F447-8C36-471449A5E9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149EE6-D9E6-7B42-8C54-B989C2E586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35BE5F-5302-BF4C-9263-EFCB4038E5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66C46E-8CC6-424F-A9F8-2DD7D48D5454}"/>
              </a:ext>
            </a:extLst>
          </p:cNvPr>
          <p:cNvSpPr>
            <a:spLocks noGrp="1"/>
          </p:cNvSpPr>
          <p:nvPr>
            <p:ph type="dt" sz="half" idx="10"/>
          </p:nvPr>
        </p:nvSpPr>
        <p:spPr/>
        <p:txBody>
          <a:bodyPr/>
          <a:lstStyle/>
          <a:p>
            <a:fld id="{C21DAA46-016F-C847-85C9-767C2C519DCB}" type="datetimeFigureOut">
              <a:rPr lang="en-US" smtClean="0"/>
              <a:t>2/2/24</a:t>
            </a:fld>
            <a:endParaRPr lang="en-US"/>
          </a:p>
        </p:txBody>
      </p:sp>
      <p:sp>
        <p:nvSpPr>
          <p:cNvPr id="6" name="Footer Placeholder 5">
            <a:extLst>
              <a:ext uri="{FF2B5EF4-FFF2-40B4-BE49-F238E27FC236}">
                <a16:creationId xmlns:a16="http://schemas.microsoft.com/office/drawing/2014/main" id="{DD54153D-63B5-8346-8A32-BD114F0652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A15093-7BE8-A242-999F-BC84171B2052}"/>
              </a:ext>
            </a:extLst>
          </p:cNvPr>
          <p:cNvSpPr>
            <a:spLocks noGrp="1"/>
          </p:cNvSpPr>
          <p:nvPr>
            <p:ph type="sldNum" sz="quarter" idx="12"/>
          </p:nvPr>
        </p:nvSpPr>
        <p:spPr/>
        <p:txBody>
          <a:bodyPr/>
          <a:lstStyle/>
          <a:p>
            <a:fld id="{6128FFB4-699A-5445-81D7-4B530D959E7E}" type="slidenum">
              <a:rPr lang="en-US" smtClean="0"/>
              <a:t>‹#›</a:t>
            </a:fld>
            <a:endParaRPr lang="en-US"/>
          </a:p>
        </p:txBody>
      </p:sp>
    </p:spTree>
    <p:extLst>
      <p:ext uri="{BB962C8B-B14F-4D97-AF65-F5344CB8AC3E}">
        <p14:creationId xmlns:p14="http://schemas.microsoft.com/office/powerpoint/2010/main" val="703966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4B133-B99E-F24A-9A81-8EC64524EB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448F6D-956E-EF4D-82D5-BF525FE240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D3DB69-9431-5148-AC4D-4CAA19499A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2E85D0-B40A-4942-9FE1-16E0CC8EBA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70D468-9C99-FD40-9B68-83CBB8DD83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4F038D-A14A-3F4C-92A1-368067693479}"/>
              </a:ext>
            </a:extLst>
          </p:cNvPr>
          <p:cNvSpPr>
            <a:spLocks noGrp="1"/>
          </p:cNvSpPr>
          <p:nvPr>
            <p:ph type="dt" sz="half" idx="10"/>
          </p:nvPr>
        </p:nvSpPr>
        <p:spPr/>
        <p:txBody>
          <a:bodyPr/>
          <a:lstStyle/>
          <a:p>
            <a:fld id="{C21DAA46-016F-C847-85C9-767C2C519DCB}" type="datetimeFigureOut">
              <a:rPr lang="en-US" smtClean="0"/>
              <a:t>2/2/24</a:t>
            </a:fld>
            <a:endParaRPr lang="en-US"/>
          </a:p>
        </p:txBody>
      </p:sp>
      <p:sp>
        <p:nvSpPr>
          <p:cNvPr id="8" name="Footer Placeholder 7">
            <a:extLst>
              <a:ext uri="{FF2B5EF4-FFF2-40B4-BE49-F238E27FC236}">
                <a16:creationId xmlns:a16="http://schemas.microsoft.com/office/drawing/2014/main" id="{DC4FAA97-38C7-364E-8058-B408524E7C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EC1254-2BC7-974C-98CA-C75EB3892993}"/>
              </a:ext>
            </a:extLst>
          </p:cNvPr>
          <p:cNvSpPr>
            <a:spLocks noGrp="1"/>
          </p:cNvSpPr>
          <p:nvPr>
            <p:ph type="sldNum" sz="quarter" idx="12"/>
          </p:nvPr>
        </p:nvSpPr>
        <p:spPr/>
        <p:txBody>
          <a:bodyPr/>
          <a:lstStyle/>
          <a:p>
            <a:fld id="{6128FFB4-699A-5445-81D7-4B530D959E7E}" type="slidenum">
              <a:rPr lang="en-US" smtClean="0"/>
              <a:t>‹#›</a:t>
            </a:fld>
            <a:endParaRPr lang="en-US"/>
          </a:p>
        </p:txBody>
      </p:sp>
    </p:spTree>
    <p:extLst>
      <p:ext uri="{BB962C8B-B14F-4D97-AF65-F5344CB8AC3E}">
        <p14:creationId xmlns:p14="http://schemas.microsoft.com/office/powerpoint/2010/main" val="370262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2AF9-B5BF-A244-9BEF-06FC3817E8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281C2E-4647-8D4D-B915-E57A6BCA8DCC}"/>
              </a:ext>
            </a:extLst>
          </p:cNvPr>
          <p:cNvSpPr>
            <a:spLocks noGrp="1"/>
          </p:cNvSpPr>
          <p:nvPr>
            <p:ph type="dt" sz="half" idx="10"/>
          </p:nvPr>
        </p:nvSpPr>
        <p:spPr/>
        <p:txBody>
          <a:bodyPr/>
          <a:lstStyle/>
          <a:p>
            <a:fld id="{C21DAA46-016F-C847-85C9-767C2C519DCB}" type="datetimeFigureOut">
              <a:rPr lang="en-US" smtClean="0"/>
              <a:t>2/2/24</a:t>
            </a:fld>
            <a:endParaRPr lang="en-US"/>
          </a:p>
        </p:txBody>
      </p:sp>
      <p:sp>
        <p:nvSpPr>
          <p:cNvPr id="4" name="Footer Placeholder 3">
            <a:extLst>
              <a:ext uri="{FF2B5EF4-FFF2-40B4-BE49-F238E27FC236}">
                <a16:creationId xmlns:a16="http://schemas.microsoft.com/office/drawing/2014/main" id="{044D5EA0-106C-9547-BE78-30B1096D8D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5E21F6-5C2F-AB44-BB3B-B247A3F73BF9}"/>
              </a:ext>
            </a:extLst>
          </p:cNvPr>
          <p:cNvSpPr>
            <a:spLocks noGrp="1"/>
          </p:cNvSpPr>
          <p:nvPr>
            <p:ph type="sldNum" sz="quarter" idx="12"/>
          </p:nvPr>
        </p:nvSpPr>
        <p:spPr/>
        <p:txBody>
          <a:bodyPr/>
          <a:lstStyle/>
          <a:p>
            <a:fld id="{6128FFB4-699A-5445-81D7-4B530D959E7E}" type="slidenum">
              <a:rPr lang="en-US" smtClean="0"/>
              <a:t>‹#›</a:t>
            </a:fld>
            <a:endParaRPr lang="en-US"/>
          </a:p>
        </p:txBody>
      </p:sp>
    </p:spTree>
    <p:extLst>
      <p:ext uri="{BB962C8B-B14F-4D97-AF65-F5344CB8AC3E}">
        <p14:creationId xmlns:p14="http://schemas.microsoft.com/office/powerpoint/2010/main" val="424515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A7453F-0CD6-544B-8432-8315D7EAF32C}"/>
              </a:ext>
            </a:extLst>
          </p:cNvPr>
          <p:cNvSpPr>
            <a:spLocks noGrp="1"/>
          </p:cNvSpPr>
          <p:nvPr>
            <p:ph type="dt" sz="half" idx="10"/>
          </p:nvPr>
        </p:nvSpPr>
        <p:spPr/>
        <p:txBody>
          <a:bodyPr/>
          <a:lstStyle/>
          <a:p>
            <a:fld id="{C21DAA46-016F-C847-85C9-767C2C519DCB}" type="datetimeFigureOut">
              <a:rPr lang="en-US" smtClean="0"/>
              <a:t>2/2/24</a:t>
            </a:fld>
            <a:endParaRPr lang="en-US"/>
          </a:p>
        </p:txBody>
      </p:sp>
      <p:sp>
        <p:nvSpPr>
          <p:cNvPr id="3" name="Footer Placeholder 2">
            <a:extLst>
              <a:ext uri="{FF2B5EF4-FFF2-40B4-BE49-F238E27FC236}">
                <a16:creationId xmlns:a16="http://schemas.microsoft.com/office/drawing/2014/main" id="{AC812186-9266-A24D-8D07-FBEC3A83D3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634D3B-3E15-BA48-AD82-247F9DE3ECD7}"/>
              </a:ext>
            </a:extLst>
          </p:cNvPr>
          <p:cNvSpPr>
            <a:spLocks noGrp="1"/>
          </p:cNvSpPr>
          <p:nvPr>
            <p:ph type="sldNum" sz="quarter" idx="12"/>
          </p:nvPr>
        </p:nvSpPr>
        <p:spPr/>
        <p:txBody>
          <a:bodyPr/>
          <a:lstStyle/>
          <a:p>
            <a:fld id="{6128FFB4-699A-5445-81D7-4B530D959E7E}" type="slidenum">
              <a:rPr lang="en-US" smtClean="0"/>
              <a:t>‹#›</a:t>
            </a:fld>
            <a:endParaRPr lang="en-US"/>
          </a:p>
        </p:txBody>
      </p:sp>
    </p:spTree>
    <p:extLst>
      <p:ext uri="{BB962C8B-B14F-4D97-AF65-F5344CB8AC3E}">
        <p14:creationId xmlns:p14="http://schemas.microsoft.com/office/powerpoint/2010/main" val="934046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F50DE-E669-5B4E-8BE0-F0CF71DC01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B3EAA0-7B2B-3742-9B5F-B5EED40E43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6FEA28-29FF-D44E-A781-0CFE0E58DC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876CAF-E571-1546-95A0-14A9DA65A449}"/>
              </a:ext>
            </a:extLst>
          </p:cNvPr>
          <p:cNvSpPr>
            <a:spLocks noGrp="1"/>
          </p:cNvSpPr>
          <p:nvPr>
            <p:ph type="dt" sz="half" idx="10"/>
          </p:nvPr>
        </p:nvSpPr>
        <p:spPr/>
        <p:txBody>
          <a:bodyPr/>
          <a:lstStyle/>
          <a:p>
            <a:fld id="{C21DAA46-016F-C847-85C9-767C2C519DCB}" type="datetimeFigureOut">
              <a:rPr lang="en-US" smtClean="0"/>
              <a:t>2/2/24</a:t>
            </a:fld>
            <a:endParaRPr lang="en-US"/>
          </a:p>
        </p:txBody>
      </p:sp>
      <p:sp>
        <p:nvSpPr>
          <p:cNvPr id="6" name="Footer Placeholder 5">
            <a:extLst>
              <a:ext uri="{FF2B5EF4-FFF2-40B4-BE49-F238E27FC236}">
                <a16:creationId xmlns:a16="http://schemas.microsoft.com/office/drawing/2014/main" id="{395DDA8C-1934-4644-8B05-A65EB61BDF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A9A9DE-FB4A-8D40-853B-4ADCE97FC149}"/>
              </a:ext>
            </a:extLst>
          </p:cNvPr>
          <p:cNvSpPr>
            <a:spLocks noGrp="1"/>
          </p:cNvSpPr>
          <p:nvPr>
            <p:ph type="sldNum" sz="quarter" idx="12"/>
          </p:nvPr>
        </p:nvSpPr>
        <p:spPr/>
        <p:txBody>
          <a:bodyPr/>
          <a:lstStyle/>
          <a:p>
            <a:fld id="{6128FFB4-699A-5445-81D7-4B530D959E7E}" type="slidenum">
              <a:rPr lang="en-US" smtClean="0"/>
              <a:t>‹#›</a:t>
            </a:fld>
            <a:endParaRPr lang="en-US"/>
          </a:p>
        </p:txBody>
      </p:sp>
    </p:spTree>
    <p:extLst>
      <p:ext uri="{BB962C8B-B14F-4D97-AF65-F5344CB8AC3E}">
        <p14:creationId xmlns:p14="http://schemas.microsoft.com/office/powerpoint/2010/main" val="861717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D4574-973F-9447-A3D8-F0AD105CE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6FB9EF-A88A-A543-92EB-F5E0B68683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07DA10-F8C1-2843-A662-136C67A6F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16CCE9-7F05-014C-90B1-BE16428CB8BB}"/>
              </a:ext>
            </a:extLst>
          </p:cNvPr>
          <p:cNvSpPr>
            <a:spLocks noGrp="1"/>
          </p:cNvSpPr>
          <p:nvPr>
            <p:ph type="dt" sz="half" idx="10"/>
          </p:nvPr>
        </p:nvSpPr>
        <p:spPr/>
        <p:txBody>
          <a:bodyPr/>
          <a:lstStyle/>
          <a:p>
            <a:fld id="{C21DAA46-016F-C847-85C9-767C2C519DCB}" type="datetimeFigureOut">
              <a:rPr lang="en-US" smtClean="0"/>
              <a:t>2/2/24</a:t>
            </a:fld>
            <a:endParaRPr lang="en-US"/>
          </a:p>
        </p:txBody>
      </p:sp>
      <p:sp>
        <p:nvSpPr>
          <p:cNvPr id="6" name="Footer Placeholder 5">
            <a:extLst>
              <a:ext uri="{FF2B5EF4-FFF2-40B4-BE49-F238E27FC236}">
                <a16:creationId xmlns:a16="http://schemas.microsoft.com/office/drawing/2014/main" id="{310F149E-ABC3-0946-B7AA-11E38B80AF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ED92A1-F3C5-8141-9CBD-7C026188D4DA}"/>
              </a:ext>
            </a:extLst>
          </p:cNvPr>
          <p:cNvSpPr>
            <a:spLocks noGrp="1"/>
          </p:cNvSpPr>
          <p:nvPr>
            <p:ph type="sldNum" sz="quarter" idx="12"/>
          </p:nvPr>
        </p:nvSpPr>
        <p:spPr/>
        <p:txBody>
          <a:bodyPr/>
          <a:lstStyle/>
          <a:p>
            <a:fld id="{6128FFB4-699A-5445-81D7-4B530D959E7E}" type="slidenum">
              <a:rPr lang="en-US" smtClean="0"/>
              <a:t>‹#›</a:t>
            </a:fld>
            <a:endParaRPr lang="en-US"/>
          </a:p>
        </p:txBody>
      </p:sp>
    </p:spTree>
    <p:extLst>
      <p:ext uri="{BB962C8B-B14F-4D97-AF65-F5344CB8AC3E}">
        <p14:creationId xmlns:p14="http://schemas.microsoft.com/office/powerpoint/2010/main" val="998475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A3D68F-2F36-AA45-9FDA-40934D159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A4828C-A2A8-1748-BA0E-1A32846725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CAC6FE-9342-DB46-A7DD-0DF0094174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DAA46-016F-C847-85C9-767C2C519DCB}" type="datetimeFigureOut">
              <a:rPr lang="en-US" smtClean="0"/>
              <a:t>2/2/24</a:t>
            </a:fld>
            <a:endParaRPr lang="en-US"/>
          </a:p>
        </p:txBody>
      </p:sp>
      <p:sp>
        <p:nvSpPr>
          <p:cNvPr id="5" name="Footer Placeholder 4">
            <a:extLst>
              <a:ext uri="{FF2B5EF4-FFF2-40B4-BE49-F238E27FC236}">
                <a16:creationId xmlns:a16="http://schemas.microsoft.com/office/drawing/2014/main" id="{FCF592B2-4BB5-B645-8195-AE1A295315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53EBAC-650B-BB48-B28B-A98D2C4B99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28FFB4-699A-5445-81D7-4B530D959E7E}" type="slidenum">
              <a:rPr lang="en-US" smtClean="0"/>
              <a:t>‹#›</a:t>
            </a:fld>
            <a:endParaRPr lang="en-US"/>
          </a:p>
        </p:txBody>
      </p:sp>
    </p:spTree>
    <p:extLst>
      <p:ext uri="{BB962C8B-B14F-4D97-AF65-F5344CB8AC3E}">
        <p14:creationId xmlns:p14="http://schemas.microsoft.com/office/powerpoint/2010/main" val="2806297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atapractices.org/" TargetMode="External"/><Relationship Id="rId2" Type="http://schemas.openxmlformats.org/officeDocument/2006/relationships/hyperlink" Target="https://aiethics.princeton.edu/case-studies/" TargetMode="External"/><Relationship Id="rId1" Type="http://schemas.openxmlformats.org/officeDocument/2006/relationships/slideLayout" Target="../slideLayouts/slideLayout2.xml"/><Relationship Id="rId5" Type="http://schemas.openxmlformats.org/officeDocument/2006/relationships/hyperlink" Target="https://global.oup.com/academic/product/the-ethics-of-artificial-intelligence-9780198883098?cc=us&amp;lang=en&amp;" TargetMode="External"/><Relationship Id="rId4" Type="http://schemas.openxmlformats.org/officeDocument/2006/relationships/hyperlink" Target="https://www.oreilly.com/library/view/ethics-and-data/978149204389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63B003-232D-444C-B482-59653A9B2BC7}"/>
              </a:ext>
            </a:extLst>
          </p:cNvPr>
          <p:cNvSpPr>
            <a:spLocks noGrp="1"/>
          </p:cNvSpPr>
          <p:nvPr>
            <p:ph type="title"/>
          </p:nvPr>
        </p:nvSpPr>
        <p:spPr>
          <a:xfrm>
            <a:off x="6513788" y="365125"/>
            <a:ext cx="4840010" cy="1807305"/>
          </a:xfrm>
        </p:spPr>
        <p:txBody>
          <a:bodyPr>
            <a:normAutofit/>
          </a:bodyPr>
          <a:lstStyle/>
          <a:p>
            <a:r>
              <a:rPr lang="en-US" sz="4000" dirty="0"/>
              <a:t>Ethical Considerations</a:t>
            </a:r>
          </a:p>
        </p:txBody>
      </p:sp>
      <p:pic>
        <p:nvPicPr>
          <p:cNvPr id="1026" name="Picture 2">
            <a:extLst>
              <a:ext uri="{FF2B5EF4-FFF2-40B4-BE49-F238E27FC236}">
                <a16:creationId xmlns:a16="http://schemas.microsoft.com/office/drawing/2014/main" id="{2E4517BA-3737-F84F-8BB9-E12BC8FC60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212" r="21254" b="-1"/>
          <a:stretch/>
        </p:blipFill>
        <p:spPr bwMode="auto">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8C4196B-98BE-1346-82B8-0DD68F9392AB}"/>
              </a:ext>
            </a:extLst>
          </p:cNvPr>
          <p:cNvSpPr>
            <a:spLocks noGrp="1"/>
          </p:cNvSpPr>
          <p:nvPr>
            <p:ph idx="1"/>
          </p:nvPr>
        </p:nvSpPr>
        <p:spPr>
          <a:xfrm>
            <a:off x="5915378" y="2333297"/>
            <a:ext cx="5438420" cy="3843666"/>
          </a:xfrm>
        </p:spPr>
        <p:txBody>
          <a:bodyPr>
            <a:normAutofit/>
          </a:bodyPr>
          <a:lstStyle/>
          <a:p>
            <a:r>
              <a:rPr lang="en-US" sz="2400" dirty="0"/>
              <a:t>Data can have a huge impact on society, especially for underrepresented group.</a:t>
            </a:r>
          </a:p>
          <a:p>
            <a:r>
              <a:rPr lang="en-US" sz="2400" dirty="0"/>
              <a:t>Therefore, ethical handling of data is of utmost importance.</a:t>
            </a:r>
          </a:p>
          <a:p>
            <a:endParaRPr lang="en-US" sz="2000" dirty="0"/>
          </a:p>
        </p:txBody>
      </p:sp>
    </p:spTree>
    <p:extLst>
      <p:ext uri="{BB962C8B-B14F-4D97-AF65-F5344CB8AC3E}">
        <p14:creationId xmlns:p14="http://schemas.microsoft.com/office/powerpoint/2010/main" val="1787996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F04B0-25AE-EC47-88BD-0100641E3C3B}"/>
              </a:ext>
            </a:extLst>
          </p:cNvPr>
          <p:cNvSpPr>
            <a:spLocks noGrp="1"/>
          </p:cNvSpPr>
          <p:nvPr>
            <p:ph type="title"/>
          </p:nvPr>
        </p:nvSpPr>
        <p:spPr/>
        <p:txBody>
          <a:bodyPr/>
          <a:lstStyle/>
          <a:p>
            <a:r>
              <a:rPr lang="en-US" dirty="0"/>
              <a:t>The 5 Cs of Ethical Data Handling</a:t>
            </a:r>
          </a:p>
        </p:txBody>
      </p:sp>
      <p:sp>
        <p:nvSpPr>
          <p:cNvPr id="3" name="Content Placeholder 2">
            <a:extLst>
              <a:ext uri="{FF2B5EF4-FFF2-40B4-BE49-F238E27FC236}">
                <a16:creationId xmlns:a16="http://schemas.microsoft.com/office/drawing/2014/main" id="{05C2949F-E9F9-4944-B91B-A697E970952E}"/>
              </a:ext>
            </a:extLst>
          </p:cNvPr>
          <p:cNvSpPr>
            <a:spLocks noGrp="1"/>
          </p:cNvSpPr>
          <p:nvPr>
            <p:ph idx="1"/>
          </p:nvPr>
        </p:nvSpPr>
        <p:spPr/>
        <p:txBody>
          <a:bodyPr>
            <a:normAutofit fontScale="85000" lnSpcReduction="20000"/>
          </a:bodyPr>
          <a:lstStyle/>
          <a:p>
            <a:r>
              <a:rPr lang="en-US" b="0" i="0" dirty="0">
                <a:solidFill>
                  <a:srgbClr val="374151"/>
                </a:solidFill>
                <a:effectLst/>
              </a:rPr>
              <a:t>The "5 Cs" in data ethics is a framework used to guide ethical </a:t>
            </a:r>
            <a:r>
              <a:rPr lang="en-US" b="0" i="0" dirty="0" err="1">
                <a:solidFill>
                  <a:srgbClr val="374151"/>
                </a:solidFill>
                <a:effectLst/>
              </a:rPr>
              <a:t>decisionmaking</a:t>
            </a:r>
            <a:r>
              <a:rPr lang="en-US" b="0" i="0" dirty="0">
                <a:solidFill>
                  <a:srgbClr val="374151"/>
                </a:solidFill>
                <a:effectLst/>
              </a:rPr>
              <a:t> and behavior in handling data</a:t>
            </a:r>
          </a:p>
          <a:p>
            <a:pPr lvl="1"/>
            <a:r>
              <a:rPr lang="en-US" b="0" i="0" dirty="0">
                <a:solidFill>
                  <a:srgbClr val="374151"/>
                </a:solidFill>
                <a:effectLst/>
              </a:rPr>
              <a:t>Consent</a:t>
            </a:r>
          </a:p>
          <a:p>
            <a:pPr lvl="1"/>
            <a:r>
              <a:rPr lang="en-US" b="0" i="0" dirty="0">
                <a:solidFill>
                  <a:srgbClr val="374151"/>
                </a:solidFill>
                <a:effectLst/>
              </a:rPr>
              <a:t>Collection</a:t>
            </a:r>
            <a:endParaRPr lang="en-US" dirty="0">
              <a:solidFill>
                <a:srgbClr val="374151"/>
              </a:solidFill>
            </a:endParaRPr>
          </a:p>
          <a:p>
            <a:pPr lvl="1"/>
            <a:r>
              <a:rPr lang="en-US" b="0" i="0" dirty="0">
                <a:solidFill>
                  <a:srgbClr val="374151"/>
                </a:solidFill>
                <a:effectLst/>
              </a:rPr>
              <a:t>Control</a:t>
            </a:r>
          </a:p>
          <a:p>
            <a:pPr lvl="1"/>
            <a:r>
              <a:rPr lang="en-US" b="0" i="0" dirty="0">
                <a:solidFill>
                  <a:srgbClr val="374151"/>
                </a:solidFill>
                <a:effectLst/>
              </a:rPr>
              <a:t>Confidentiality</a:t>
            </a:r>
            <a:endParaRPr lang="en-US" dirty="0">
              <a:solidFill>
                <a:srgbClr val="374151"/>
              </a:solidFill>
            </a:endParaRPr>
          </a:p>
          <a:p>
            <a:pPr lvl="1"/>
            <a:r>
              <a:rPr lang="en-US" b="0" i="0" dirty="0">
                <a:solidFill>
                  <a:srgbClr val="374151"/>
                </a:solidFill>
                <a:effectLst/>
              </a:rPr>
              <a:t>Compliance </a:t>
            </a:r>
          </a:p>
          <a:p>
            <a:r>
              <a:rPr lang="en-US" b="0" i="0" dirty="0">
                <a:solidFill>
                  <a:srgbClr val="374151"/>
                </a:solidFill>
                <a:effectLst/>
              </a:rPr>
              <a:t>Each "C" represents a core principle or aspect of ethical considerations related to data usage. </a:t>
            </a:r>
          </a:p>
          <a:p>
            <a:r>
              <a:rPr lang="en-US" b="0" i="0" dirty="0">
                <a:solidFill>
                  <a:srgbClr val="374151"/>
                </a:solidFill>
                <a:effectLst/>
              </a:rPr>
              <a:t>These principles help ensure that data practices are responsible, fair, and respectful of individuals' rights and interests.</a:t>
            </a:r>
          </a:p>
          <a:p>
            <a:r>
              <a:rPr lang="en-US" b="0" i="0" dirty="0">
                <a:solidFill>
                  <a:srgbClr val="374151"/>
                </a:solidFill>
                <a:effectLst/>
              </a:rPr>
              <a:t>By following the 5 Cs framework organizations build trust with stakeholders and promote responsible data stewardship.</a:t>
            </a:r>
            <a:endParaRPr lang="en-US" dirty="0"/>
          </a:p>
        </p:txBody>
      </p:sp>
    </p:spTree>
    <p:extLst>
      <p:ext uri="{BB962C8B-B14F-4D97-AF65-F5344CB8AC3E}">
        <p14:creationId xmlns:p14="http://schemas.microsoft.com/office/powerpoint/2010/main" val="1444902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93B40-7E13-D648-85CE-2D8413A26D51}"/>
              </a:ext>
            </a:extLst>
          </p:cNvPr>
          <p:cNvSpPr>
            <a:spLocks noGrp="1"/>
          </p:cNvSpPr>
          <p:nvPr>
            <p:ph type="title"/>
          </p:nvPr>
        </p:nvSpPr>
        <p:spPr/>
        <p:txBody>
          <a:bodyPr/>
          <a:lstStyle/>
          <a:p>
            <a:r>
              <a:rPr lang="en-US" dirty="0"/>
              <a:t>The 5 Cs of Ethical Data Handling</a:t>
            </a:r>
          </a:p>
        </p:txBody>
      </p:sp>
      <p:sp>
        <p:nvSpPr>
          <p:cNvPr id="3" name="Content Placeholder 2">
            <a:extLst>
              <a:ext uri="{FF2B5EF4-FFF2-40B4-BE49-F238E27FC236}">
                <a16:creationId xmlns:a16="http://schemas.microsoft.com/office/drawing/2014/main" id="{A99503C5-85E6-424D-97A0-A17E4C918AE6}"/>
              </a:ext>
            </a:extLst>
          </p:cNvPr>
          <p:cNvSpPr>
            <a:spLocks noGrp="1"/>
          </p:cNvSpPr>
          <p:nvPr>
            <p:ph idx="1"/>
          </p:nvPr>
        </p:nvSpPr>
        <p:spPr/>
        <p:txBody>
          <a:bodyPr/>
          <a:lstStyle/>
          <a:p>
            <a:r>
              <a:rPr lang="en-US" b="1" dirty="0"/>
              <a:t>Consent</a:t>
            </a:r>
            <a:r>
              <a:rPr lang="en-US" dirty="0"/>
              <a:t>: </a:t>
            </a:r>
          </a:p>
          <a:p>
            <a:pPr lvl="1"/>
            <a:r>
              <a:rPr lang="en-US" dirty="0"/>
              <a:t>This principle emphasizes obtaining </a:t>
            </a:r>
            <a:r>
              <a:rPr lang="en-US" b="1" dirty="0"/>
              <a:t>informed consent from individuals </a:t>
            </a:r>
            <a:r>
              <a:rPr lang="en-US" dirty="0"/>
              <a:t>before collecting, processing, or using their data. </a:t>
            </a:r>
          </a:p>
          <a:p>
            <a:pPr lvl="1"/>
            <a:r>
              <a:rPr lang="en-US" dirty="0"/>
              <a:t>Consent should be freely given, specific, and revocable. </a:t>
            </a:r>
          </a:p>
          <a:p>
            <a:pPr lvl="1"/>
            <a:r>
              <a:rPr lang="en-US" dirty="0"/>
              <a:t>It involves providing individuals with clear information about how their data will be used and obtaining their explicit agreement.</a:t>
            </a:r>
          </a:p>
        </p:txBody>
      </p:sp>
    </p:spTree>
    <p:extLst>
      <p:ext uri="{BB962C8B-B14F-4D97-AF65-F5344CB8AC3E}">
        <p14:creationId xmlns:p14="http://schemas.microsoft.com/office/powerpoint/2010/main" val="594325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1B86C-E069-4F46-9F6B-F027B6746C22}"/>
              </a:ext>
            </a:extLst>
          </p:cNvPr>
          <p:cNvSpPr>
            <a:spLocks noGrp="1"/>
          </p:cNvSpPr>
          <p:nvPr>
            <p:ph type="title"/>
          </p:nvPr>
        </p:nvSpPr>
        <p:spPr/>
        <p:txBody>
          <a:bodyPr/>
          <a:lstStyle/>
          <a:p>
            <a:r>
              <a:rPr lang="en-US" dirty="0"/>
              <a:t>The 5 Cs of Ethical Data Handling</a:t>
            </a:r>
          </a:p>
        </p:txBody>
      </p:sp>
      <p:sp>
        <p:nvSpPr>
          <p:cNvPr id="3" name="Content Placeholder 2">
            <a:extLst>
              <a:ext uri="{FF2B5EF4-FFF2-40B4-BE49-F238E27FC236}">
                <a16:creationId xmlns:a16="http://schemas.microsoft.com/office/drawing/2014/main" id="{DC736B0C-874C-9A44-8CDB-887FBF89F8EA}"/>
              </a:ext>
            </a:extLst>
          </p:cNvPr>
          <p:cNvSpPr>
            <a:spLocks noGrp="1"/>
          </p:cNvSpPr>
          <p:nvPr>
            <p:ph idx="1"/>
          </p:nvPr>
        </p:nvSpPr>
        <p:spPr/>
        <p:txBody>
          <a:bodyPr/>
          <a:lstStyle/>
          <a:p>
            <a:r>
              <a:rPr lang="en-US" b="1" dirty="0"/>
              <a:t>Collection</a:t>
            </a:r>
            <a:r>
              <a:rPr lang="en-US" dirty="0"/>
              <a:t>: </a:t>
            </a:r>
          </a:p>
          <a:p>
            <a:pPr lvl="1"/>
            <a:r>
              <a:rPr lang="en-US" dirty="0"/>
              <a:t>This principle focuses on the </a:t>
            </a:r>
            <a:r>
              <a:rPr lang="en-US" b="1" dirty="0"/>
              <a:t>responsible collection of data</a:t>
            </a:r>
            <a:r>
              <a:rPr lang="en-US" dirty="0"/>
              <a:t>. </a:t>
            </a:r>
          </a:p>
          <a:p>
            <a:pPr lvl="1"/>
            <a:r>
              <a:rPr lang="en-US" dirty="0"/>
              <a:t>It involves ensuring that data collection methods are lawful, transparent, and respectful of individuals' privacy rights. </a:t>
            </a:r>
          </a:p>
          <a:p>
            <a:pPr lvl="1"/>
            <a:r>
              <a:rPr lang="en-US" dirty="0"/>
              <a:t>Data should be obtained through fair and legal means, and </a:t>
            </a:r>
          </a:p>
          <a:p>
            <a:pPr lvl="1"/>
            <a:r>
              <a:rPr lang="en-US" dirty="0"/>
              <a:t>efforts should be made to minimize the collection of unnecessary or sensitive information.</a:t>
            </a:r>
          </a:p>
        </p:txBody>
      </p:sp>
    </p:spTree>
    <p:extLst>
      <p:ext uri="{BB962C8B-B14F-4D97-AF65-F5344CB8AC3E}">
        <p14:creationId xmlns:p14="http://schemas.microsoft.com/office/powerpoint/2010/main" val="357213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3484C-C6F3-6043-B18C-1004B3A54354}"/>
              </a:ext>
            </a:extLst>
          </p:cNvPr>
          <p:cNvSpPr>
            <a:spLocks noGrp="1"/>
          </p:cNvSpPr>
          <p:nvPr>
            <p:ph type="title"/>
          </p:nvPr>
        </p:nvSpPr>
        <p:spPr/>
        <p:txBody>
          <a:bodyPr/>
          <a:lstStyle/>
          <a:p>
            <a:r>
              <a:rPr lang="en-US" dirty="0"/>
              <a:t>The 5 Cs of Ethical Data Handling</a:t>
            </a:r>
          </a:p>
        </p:txBody>
      </p:sp>
      <p:sp>
        <p:nvSpPr>
          <p:cNvPr id="3" name="Content Placeholder 2">
            <a:extLst>
              <a:ext uri="{FF2B5EF4-FFF2-40B4-BE49-F238E27FC236}">
                <a16:creationId xmlns:a16="http://schemas.microsoft.com/office/drawing/2014/main" id="{BB87CC49-A36A-7D41-9526-AC99FA11AE46}"/>
              </a:ext>
            </a:extLst>
          </p:cNvPr>
          <p:cNvSpPr>
            <a:spLocks noGrp="1"/>
          </p:cNvSpPr>
          <p:nvPr>
            <p:ph idx="1"/>
          </p:nvPr>
        </p:nvSpPr>
        <p:spPr/>
        <p:txBody>
          <a:bodyPr/>
          <a:lstStyle/>
          <a:p>
            <a:r>
              <a:rPr lang="en-US" b="1" dirty="0"/>
              <a:t>Control</a:t>
            </a:r>
            <a:r>
              <a:rPr lang="en-US" dirty="0"/>
              <a:t>: </a:t>
            </a:r>
          </a:p>
          <a:p>
            <a:pPr lvl="1"/>
            <a:r>
              <a:rPr lang="en-US" dirty="0"/>
              <a:t>Control refers to giving individuals </a:t>
            </a:r>
            <a:r>
              <a:rPr lang="en-US" b="1" dirty="0"/>
              <a:t>control over their data</a:t>
            </a:r>
            <a:r>
              <a:rPr lang="en-US" dirty="0"/>
              <a:t>. </a:t>
            </a:r>
          </a:p>
          <a:p>
            <a:pPr lvl="1"/>
            <a:r>
              <a:rPr lang="en-US" dirty="0"/>
              <a:t>This includes providing individuals with the ability to access, correct, delete, or transfer their data as needed. </a:t>
            </a:r>
          </a:p>
          <a:p>
            <a:pPr lvl="1"/>
            <a:r>
              <a:rPr lang="en-US" dirty="0"/>
              <a:t>Individuals should have the right to decide how their data is used and shared, and </a:t>
            </a:r>
          </a:p>
          <a:p>
            <a:pPr lvl="1"/>
            <a:r>
              <a:rPr lang="en-US" dirty="0"/>
              <a:t>organizations should respect these preferences.</a:t>
            </a:r>
          </a:p>
        </p:txBody>
      </p:sp>
    </p:spTree>
    <p:extLst>
      <p:ext uri="{BB962C8B-B14F-4D97-AF65-F5344CB8AC3E}">
        <p14:creationId xmlns:p14="http://schemas.microsoft.com/office/powerpoint/2010/main" val="3872646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06AF-8873-C242-9391-41A7EEC550CF}"/>
              </a:ext>
            </a:extLst>
          </p:cNvPr>
          <p:cNvSpPr>
            <a:spLocks noGrp="1"/>
          </p:cNvSpPr>
          <p:nvPr>
            <p:ph type="title"/>
          </p:nvPr>
        </p:nvSpPr>
        <p:spPr/>
        <p:txBody>
          <a:bodyPr/>
          <a:lstStyle/>
          <a:p>
            <a:r>
              <a:rPr lang="en-US" dirty="0"/>
              <a:t>The 5 Cs of Ethical Data Handling</a:t>
            </a:r>
          </a:p>
        </p:txBody>
      </p:sp>
      <p:sp>
        <p:nvSpPr>
          <p:cNvPr id="3" name="Content Placeholder 2">
            <a:extLst>
              <a:ext uri="{FF2B5EF4-FFF2-40B4-BE49-F238E27FC236}">
                <a16:creationId xmlns:a16="http://schemas.microsoft.com/office/drawing/2014/main" id="{985DFE09-3647-2E41-B234-AF2A64ABFE66}"/>
              </a:ext>
            </a:extLst>
          </p:cNvPr>
          <p:cNvSpPr>
            <a:spLocks noGrp="1"/>
          </p:cNvSpPr>
          <p:nvPr>
            <p:ph idx="1"/>
          </p:nvPr>
        </p:nvSpPr>
        <p:spPr/>
        <p:txBody>
          <a:bodyPr/>
          <a:lstStyle/>
          <a:p>
            <a:r>
              <a:rPr lang="en-US" b="1" dirty="0"/>
              <a:t>Confidentiality</a:t>
            </a:r>
            <a:r>
              <a:rPr lang="en-US" dirty="0"/>
              <a:t>: </a:t>
            </a:r>
          </a:p>
          <a:p>
            <a:pPr lvl="1"/>
            <a:r>
              <a:rPr lang="en-US" dirty="0"/>
              <a:t>Confidentiality involves </a:t>
            </a:r>
            <a:r>
              <a:rPr lang="en-US" b="1" dirty="0"/>
              <a:t>protecting the privacy and confidentiality </a:t>
            </a:r>
            <a:r>
              <a:rPr lang="en-US" dirty="0"/>
              <a:t>of data.</a:t>
            </a:r>
          </a:p>
          <a:p>
            <a:pPr lvl="1"/>
            <a:r>
              <a:rPr lang="en-US" dirty="0"/>
              <a:t>Organizations should implement appropriate security measures to safeguard data against unauthorized access, disclosure, or misuse. </a:t>
            </a:r>
          </a:p>
          <a:p>
            <a:pPr lvl="1"/>
            <a:r>
              <a:rPr lang="en-US" dirty="0"/>
              <a:t>This includes encryption, access controls, and regular security audits to ensure data integrity.</a:t>
            </a:r>
          </a:p>
        </p:txBody>
      </p:sp>
    </p:spTree>
    <p:extLst>
      <p:ext uri="{BB962C8B-B14F-4D97-AF65-F5344CB8AC3E}">
        <p14:creationId xmlns:p14="http://schemas.microsoft.com/office/powerpoint/2010/main" val="1861890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F908-EA0C-2C4D-840C-9338DD8F7584}"/>
              </a:ext>
            </a:extLst>
          </p:cNvPr>
          <p:cNvSpPr>
            <a:spLocks noGrp="1"/>
          </p:cNvSpPr>
          <p:nvPr>
            <p:ph type="title"/>
          </p:nvPr>
        </p:nvSpPr>
        <p:spPr/>
        <p:txBody>
          <a:bodyPr/>
          <a:lstStyle/>
          <a:p>
            <a:r>
              <a:rPr lang="en-US" dirty="0"/>
              <a:t>The 5 Cs of Ethical Data Handling</a:t>
            </a:r>
          </a:p>
        </p:txBody>
      </p:sp>
      <p:sp>
        <p:nvSpPr>
          <p:cNvPr id="3" name="Content Placeholder 2">
            <a:extLst>
              <a:ext uri="{FF2B5EF4-FFF2-40B4-BE49-F238E27FC236}">
                <a16:creationId xmlns:a16="http://schemas.microsoft.com/office/drawing/2014/main" id="{A55BB498-46F0-A34A-BEE0-3CBC80B32500}"/>
              </a:ext>
            </a:extLst>
          </p:cNvPr>
          <p:cNvSpPr>
            <a:spLocks noGrp="1"/>
          </p:cNvSpPr>
          <p:nvPr>
            <p:ph idx="1"/>
          </p:nvPr>
        </p:nvSpPr>
        <p:spPr/>
        <p:txBody>
          <a:bodyPr/>
          <a:lstStyle/>
          <a:p>
            <a:r>
              <a:rPr lang="en-US" b="1" dirty="0"/>
              <a:t>Compliance</a:t>
            </a:r>
            <a:r>
              <a:rPr lang="en-US" dirty="0"/>
              <a:t>: </a:t>
            </a:r>
          </a:p>
          <a:p>
            <a:pPr lvl="1"/>
            <a:r>
              <a:rPr lang="en-US" dirty="0"/>
              <a:t>Compliance refers to </a:t>
            </a:r>
            <a:r>
              <a:rPr lang="en-US" b="1" dirty="0"/>
              <a:t>adhering to legal and regulatory requirements </a:t>
            </a:r>
            <a:r>
              <a:rPr lang="en-US" dirty="0"/>
              <a:t>related to data protection and privacy. </a:t>
            </a:r>
          </a:p>
          <a:p>
            <a:pPr lvl="1"/>
            <a:r>
              <a:rPr lang="en-US" dirty="0"/>
              <a:t>Organizations should comply with relevant laws such as the General Data Protection Regulation (GDPR), the Health Insurance Portability and Accountability Act (HIPAA), or other industry-specific regulations. </a:t>
            </a:r>
          </a:p>
          <a:p>
            <a:pPr lvl="1"/>
            <a:r>
              <a:rPr lang="en-US" dirty="0"/>
              <a:t>Compliance also involves following ethical guidelines, industry standards, and best practices in data handling.</a:t>
            </a:r>
          </a:p>
        </p:txBody>
      </p:sp>
    </p:spTree>
    <p:extLst>
      <p:ext uri="{BB962C8B-B14F-4D97-AF65-F5344CB8AC3E}">
        <p14:creationId xmlns:p14="http://schemas.microsoft.com/office/powerpoint/2010/main" val="2887485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BDCA4-E7D8-9040-B7AF-1E303F105831}"/>
              </a:ext>
            </a:extLst>
          </p:cNvPr>
          <p:cNvSpPr>
            <a:spLocks noGrp="1"/>
          </p:cNvSpPr>
          <p:nvPr>
            <p:ph type="title"/>
          </p:nvPr>
        </p:nvSpPr>
        <p:spPr/>
        <p:txBody>
          <a:bodyPr/>
          <a:lstStyle/>
          <a:p>
            <a:r>
              <a:rPr lang="en-US" dirty="0"/>
              <a:t>Ethical AI &amp; LLM Considerations</a:t>
            </a:r>
          </a:p>
        </p:txBody>
      </p:sp>
      <p:sp>
        <p:nvSpPr>
          <p:cNvPr id="3" name="Content Placeholder 2">
            <a:extLst>
              <a:ext uri="{FF2B5EF4-FFF2-40B4-BE49-F238E27FC236}">
                <a16:creationId xmlns:a16="http://schemas.microsoft.com/office/drawing/2014/main" id="{B24E7651-7D37-4F4A-AB32-D5247E71A700}"/>
              </a:ext>
            </a:extLst>
          </p:cNvPr>
          <p:cNvSpPr>
            <a:spLocks noGrp="1"/>
          </p:cNvSpPr>
          <p:nvPr>
            <p:ph idx="1"/>
          </p:nvPr>
        </p:nvSpPr>
        <p:spPr/>
        <p:txBody>
          <a:bodyPr>
            <a:normAutofit fontScale="92500" lnSpcReduction="10000"/>
          </a:bodyPr>
          <a:lstStyle/>
          <a:p>
            <a:r>
              <a:rPr lang="en-US" dirty="0"/>
              <a:t>With the advent of powerful AI models such as LLM (large language models) there are additional ethical considerations.</a:t>
            </a:r>
          </a:p>
          <a:p>
            <a:pPr lvl="1"/>
            <a:r>
              <a:rPr lang="en-US" b="1" dirty="0"/>
              <a:t>Bias and Fairness</a:t>
            </a:r>
            <a:r>
              <a:rPr lang="en-US" dirty="0"/>
              <a:t>: AI and LLMs can perpetuate and amplify biases present in the data they are trained on. This bias can lead to unfair outcomes, discrimination, and perpetuation of stereotypes. </a:t>
            </a:r>
          </a:p>
          <a:p>
            <a:pPr lvl="1"/>
            <a:r>
              <a:rPr lang="en-US" b="1" dirty="0"/>
              <a:t>Transparency and Accountability</a:t>
            </a:r>
            <a:r>
              <a:rPr lang="en-US" dirty="0"/>
              <a:t>: LLMs can be complex and opaque, making it difficult to understand how they arrive at their decisions or generate outputs. Ethical considerations involve promoting transparency in AI systems, providing explanations for their decisions, and establishing mechanisms for accountability in case of errors or unintended consequences.</a:t>
            </a:r>
          </a:p>
          <a:p>
            <a:pPr lvl="1"/>
            <a:r>
              <a:rPr lang="en-US" b="1" dirty="0"/>
              <a:t>Misinformation</a:t>
            </a:r>
            <a:r>
              <a:rPr lang="en-US" dirty="0"/>
              <a:t>: LLMs can generate highly realistic text, raising concerns about their potential to spread misinformation. Ethical considerations involve developing strategies to detect and mitigate the spread of misinformation while promoting the responsible use of AI technologies.</a:t>
            </a:r>
          </a:p>
        </p:txBody>
      </p:sp>
    </p:spTree>
    <p:extLst>
      <p:ext uri="{BB962C8B-B14F-4D97-AF65-F5344CB8AC3E}">
        <p14:creationId xmlns:p14="http://schemas.microsoft.com/office/powerpoint/2010/main" val="1134682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EEE9-F1BF-6F4A-A4C6-1279BD3C9A94}"/>
              </a:ext>
            </a:extLst>
          </p:cNvPr>
          <p:cNvSpPr>
            <a:spLocks noGrp="1"/>
          </p:cNvSpPr>
          <p:nvPr>
            <p:ph type="title"/>
          </p:nvPr>
        </p:nvSpPr>
        <p:spPr/>
        <p:txBody>
          <a:bodyPr/>
          <a:lstStyle/>
          <a:p>
            <a:r>
              <a:rPr lang="en-US" dirty="0"/>
              <a:t>The 5 Cs of Ethical Data Handling</a:t>
            </a:r>
          </a:p>
        </p:txBody>
      </p:sp>
      <p:sp>
        <p:nvSpPr>
          <p:cNvPr id="3" name="Content Placeholder 2">
            <a:extLst>
              <a:ext uri="{FF2B5EF4-FFF2-40B4-BE49-F238E27FC236}">
                <a16:creationId xmlns:a16="http://schemas.microsoft.com/office/drawing/2014/main" id="{2B6048AB-FF9C-974F-906D-6AE0FC8A256A}"/>
              </a:ext>
            </a:extLst>
          </p:cNvPr>
          <p:cNvSpPr>
            <a:spLocks noGrp="1"/>
          </p:cNvSpPr>
          <p:nvPr>
            <p:ph idx="1"/>
          </p:nvPr>
        </p:nvSpPr>
        <p:spPr/>
        <p:txBody>
          <a:bodyPr/>
          <a:lstStyle/>
          <a:p>
            <a:r>
              <a:rPr lang="en-US" b="1" dirty="0"/>
              <a:t>Resources</a:t>
            </a:r>
            <a:r>
              <a:rPr lang="en-US" dirty="0"/>
              <a:t>:</a:t>
            </a:r>
          </a:p>
          <a:p>
            <a:pPr lvl="1"/>
            <a:r>
              <a:rPr lang="en-US" dirty="0">
                <a:hlinkClick r:id="rId2"/>
              </a:rPr>
              <a:t>https://aiethics.princeton.edu/case-studies/</a:t>
            </a:r>
            <a:endParaRPr lang="en-US" dirty="0"/>
          </a:p>
          <a:p>
            <a:pPr lvl="1"/>
            <a:r>
              <a:rPr lang="en-US" dirty="0">
                <a:hlinkClick r:id="rId3"/>
              </a:rPr>
              <a:t>https://datapractices.org</a:t>
            </a:r>
            <a:endParaRPr lang="en-US" dirty="0"/>
          </a:p>
          <a:p>
            <a:pPr lvl="1"/>
            <a:r>
              <a:rPr lang="en-US" b="0" i="0" dirty="0" err="1">
                <a:solidFill>
                  <a:srgbClr val="0F0F0F"/>
                </a:solidFill>
                <a:effectLst/>
                <a:latin typeface="Söhne"/>
                <a:hlinkClick r:id="rId4"/>
              </a:rPr>
              <a:t>Loukides</a:t>
            </a:r>
            <a:r>
              <a:rPr lang="en-US" b="0" i="0" dirty="0">
                <a:solidFill>
                  <a:srgbClr val="0F0F0F"/>
                </a:solidFill>
                <a:effectLst/>
                <a:latin typeface="Söhne"/>
                <a:hlinkClick r:id="rId4"/>
              </a:rPr>
              <a:t>, M., Mason, H., &amp; Patil, D. J. (2018). Ethics and data science. O'Reilly Media.</a:t>
            </a:r>
            <a:endParaRPr lang="en-US" b="0" i="0" dirty="0">
              <a:solidFill>
                <a:srgbClr val="0F0F0F"/>
              </a:solidFill>
              <a:effectLst/>
              <a:latin typeface="Söhne"/>
            </a:endParaRPr>
          </a:p>
          <a:p>
            <a:pPr lvl="1"/>
            <a:r>
              <a:rPr lang="en-US" dirty="0" err="1">
                <a:hlinkClick r:id="rId5"/>
              </a:rPr>
              <a:t>Floridi</a:t>
            </a:r>
            <a:r>
              <a:rPr lang="en-US" dirty="0">
                <a:hlinkClick r:id="rId5"/>
              </a:rPr>
              <a:t>, L. (2023). The Ethics of Artificial Intelligence: principles, challenges, and opportunities. </a:t>
            </a:r>
            <a:r>
              <a:rPr lang="en-US">
                <a:hlinkClick r:id="rId5"/>
              </a:rPr>
              <a:t>Oxford University Press.</a:t>
            </a:r>
            <a:endParaRPr lang="en-US" dirty="0"/>
          </a:p>
        </p:txBody>
      </p:sp>
    </p:spTree>
    <p:extLst>
      <p:ext uri="{BB962C8B-B14F-4D97-AF65-F5344CB8AC3E}">
        <p14:creationId xmlns:p14="http://schemas.microsoft.com/office/powerpoint/2010/main" val="2257593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1647</TotalTime>
  <Words>656</Words>
  <Application>Microsoft Macintosh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Ethical Considerations</vt:lpstr>
      <vt:lpstr>The 5 Cs of Ethical Data Handling</vt:lpstr>
      <vt:lpstr>The 5 Cs of Ethical Data Handling</vt:lpstr>
      <vt:lpstr>The 5 Cs of Ethical Data Handling</vt:lpstr>
      <vt:lpstr>The 5 Cs of Ethical Data Handling</vt:lpstr>
      <vt:lpstr>The 5 Cs of Ethical Data Handling</vt:lpstr>
      <vt:lpstr>The 5 Cs of Ethical Data Handling</vt:lpstr>
      <vt:lpstr>Ethical AI &amp; LLM Considerations</vt:lpstr>
      <vt:lpstr>The 5 Cs of Ethical Data Handling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Literacy</dc:title>
  <dc:creator>Lutz Hamel</dc:creator>
  <cp:lastModifiedBy>Lutz Hamel</cp:lastModifiedBy>
  <cp:revision>23</cp:revision>
  <dcterms:created xsi:type="dcterms:W3CDTF">2021-01-20T22:48:42Z</dcterms:created>
  <dcterms:modified xsi:type="dcterms:W3CDTF">2024-02-03T14:11:51Z</dcterms:modified>
</cp:coreProperties>
</file>