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V2tuNOZf2BqOUAIU2qMV//eI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16" name="Google Shape;16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omepage.cs.uri.edu/faculty/hamel/" TargetMode="External"/><Relationship Id="rId4" Type="http://schemas.openxmlformats.org/officeDocument/2006/relationships/hyperlink" Target="mailto:lutzhamel@uri.edu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homepage.cs.uri.edu/faculty/hamel/courses/home/csc310/" TargetMode="External"/><Relationship Id="rId6" Type="http://schemas.openxmlformats.org/officeDocument/2006/relationships/hyperlink" Target="https://drive.google.com/drive/folders/1G-EPWbiJK0Vmb3D5Lfw5CrMSREhi8SPQ?usp=sharing" TargetMode="External"/><Relationship Id="rId7" Type="http://schemas.openxmlformats.org/officeDocument/2006/relationships/hyperlink" Target="https://github.com/lutzhamel/ds" TargetMode="External"/><Relationship Id="rId8" Type="http://schemas.openxmlformats.org/officeDocument/2006/relationships/hyperlink" Target="https://colab.research.google.com/notebooks/intro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science-illustration-­Feature_1290x688_MS-940x501.jpg" id="54" name="Google Shape;54;p1"/>
          <p:cNvPicPr preferRelativeResize="0"/>
          <p:nvPr/>
        </p:nvPicPr>
        <p:blipFill rotWithShape="1">
          <a:blip r:embed="rId3">
            <a:alphaModFix amt="46000"/>
          </a:blip>
          <a:srcRect b="0" l="0" r="0" t="0"/>
          <a:stretch/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CSC310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_3.jpg"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do we ask the right questions?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i="1" lang="en" sz="1100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57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 Lutz Hamel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Best way to get in touch - email: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lutzhamel@uri.edu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Everything is online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Gradebook (BrightSpace)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Course Website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homepage.cs.uri.edu/faculty/hamel/courses/home/csc310/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Shared Google Drive/Github Repo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Google Drive Link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github.com/lutzhamel/ds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Lecture Notes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Example Code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Python!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Python3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Google Colab Notebooks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colab.research.google.com/notebooks/intro.ipynb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79955" y="445025"/>
            <a:ext cx="2552345" cy="33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It relies on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computer science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AI, data structures, algorithms, visualization, big data support, and general programming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statistics/mathematics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data models</a:t>
            </a:r>
            <a:r>
              <a:rPr lang="en" sz="1200">
                <a:solidFill>
                  <a:schemeClr val="dk1"/>
                </a:solidFill>
              </a:rPr>
              <a:t> and inference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domain expertise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asking questions and interpreting results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do we do that?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data - very little information!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model -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decision tree!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yTennis.jpg"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descr="figure3.1.jpg"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Tennis.jpg"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☞This model summarizes the whole table correctly!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 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Where does the data come from?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descr="data-pipline.png"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do we preprocess our data for model building?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