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gV2tuNOZf2BqOUAIU2qMV//eIK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43" d="100"/>
          <a:sy n="143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homepage.cs.uri.edu/faculty/hamel/" TargetMode="External"/><Relationship Id="rId7" Type="http://schemas.openxmlformats.org/officeDocument/2006/relationships/hyperlink" Target="https://jakevdp.github.io/PythonDataScienceHandbook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utzhamel.github.io/CSC310/" TargetMode="External"/><Relationship Id="rId5" Type="http://schemas.openxmlformats.org/officeDocument/2006/relationships/hyperlink" Target="https://brightspace.uri.edu/d2l/home/174755" TargetMode="External"/><Relationship Id="rId4" Type="http://schemas.openxmlformats.org/officeDocument/2006/relationships/hyperlink" Target="mailto:lutzhamel@uri.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 descr="data-science-illustration-­Feature_1290x688_MS-940x501.jpg"/>
          <p:cNvPicPr preferRelativeResize="0"/>
          <p:nvPr/>
        </p:nvPicPr>
        <p:blipFill rotWithShape="1">
          <a:blip r:embed="rId3">
            <a:alphaModFix amt="46000"/>
          </a:blip>
          <a:srcRect/>
          <a:stretch/>
        </p:blipFill>
        <p:spPr>
          <a:xfrm>
            <a:off x="95250" y="185750"/>
            <a:ext cx="8934301" cy="47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</a:pPr>
            <a:r>
              <a:rPr lang="en"/>
              <a:t>Programming for Data Science</a:t>
            </a:r>
            <a:endParaRPr/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 dirty="0"/>
              <a:t>CSC310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0" descr="slide_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64516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do we ask the right questions?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Domain Expertise!</a:t>
            </a:r>
            <a:r>
              <a:rPr lang="en" sz="1100">
                <a:solidFill>
                  <a:schemeClr val="dk1"/>
                </a:solidFill>
              </a:rPr>
              <a:t>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Knowledge cannot be generated in a vacuum.  You need the context of a domain in order to generate new insights. E.g. bioinformatics, climate modeling, sales forecasting, </a:t>
            </a:r>
            <a:r>
              <a:rPr lang="en" sz="1100" i="1">
                <a:solidFill>
                  <a:schemeClr val="dk1"/>
                </a:solidFill>
              </a:rPr>
              <a:t>etc.</a:t>
            </a: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</a:pPr>
            <a:endParaRPr/>
          </a:p>
        </p:txBody>
      </p:sp>
      <p:sp>
        <p:nvSpPr>
          <p:cNvPr id="132" name="Google Shape;132;p11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Data science is the discipline of the extraction of knowledge from data.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1"/>
          <p:cNvSpPr/>
          <p:nvPr/>
        </p:nvSpPr>
        <p:spPr>
          <a:xfrm rot="1256811">
            <a:off x="5665500" y="2068198"/>
            <a:ext cx="1225168" cy="3655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Course Details</a:t>
            </a:r>
            <a:endParaRPr/>
          </a:p>
        </p:txBody>
      </p:sp>
      <p:sp>
        <p:nvSpPr>
          <p:cNvPr id="62" name="Google Shape;62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728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Dr Lutz Hamel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dirty="0"/>
              <a:t>Best way to get in touch - email:</a:t>
            </a:r>
            <a:endParaRPr dirty="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lutzhamel@uri.edu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dirty="0"/>
              <a:t>Everything is online</a:t>
            </a:r>
            <a:endParaRPr dirty="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dirty="0"/>
              <a:t>Assignments &amp; Gradebook &amp; Syllabus (</a:t>
            </a:r>
            <a:r>
              <a:rPr lang="en" dirty="0" err="1"/>
              <a:t>BrightSpace</a:t>
            </a:r>
            <a:r>
              <a:rPr lang="en" dirty="0"/>
              <a:t>)</a:t>
            </a:r>
          </a:p>
          <a:p>
            <a:pPr lvl="2">
              <a:spcBef>
                <a:spcPts val="0"/>
              </a:spcBef>
              <a:buFont typeface="Arial"/>
              <a:buChar char="○"/>
            </a:pPr>
            <a:r>
              <a:rPr lang="en-US" dirty="0">
                <a:hlinkClick r:id="rId5"/>
              </a:rPr>
              <a:t>https://brightspace.uri.edu/d2l/home</a:t>
            </a:r>
            <a:r>
              <a:rPr lang="en-US">
                <a:hlinkClick r:id="rId5"/>
              </a:rPr>
              <a:t>/174755</a:t>
            </a:r>
            <a:endParaRPr dirty="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dirty="0"/>
              <a:t>Lecture Notes</a:t>
            </a:r>
          </a:p>
          <a:p>
            <a:pPr lvl="2">
              <a:spcBef>
                <a:spcPts val="0"/>
              </a:spcBef>
              <a:buFont typeface="Arial"/>
              <a:buChar char="○"/>
            </a:pPr>
            <a:r>
              <a:rPr lang="en-US" dirty="0">
                <a:hlinkClick r:id="rId6"/>
              </a:rPr>
              <a:t>https://lutzhamel.github.io/CSC310/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" dirty="0"/>
              <a:t>Book</a:t>
            </a:r>
          </a:p>
          <a:p>
            <a:pPr lvl="2">
              <a:spcBef>
                <a:spcPts val="0"/>
              </a:spcBef>
              <a:buFont typeface="Arial"/>
              <a:buChar char="○"/>
            </a:pPr>
            <a:r>
              <a:rPr lang="en" dirty="0">
                <a:hlinkClick r:id="rId7"/>
              </a:rPr>
              <a:t>Python Data Science Handbook</a:t>
            </a:r>
            <a:endParaRPr lang="en" dirty="0"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79955" y="445025"/>
            <a:ext cx="2552345" cy="3369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It relies on 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computer science 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</a:rPr>
              <a:t>for AI, data structures, algorithms, visualization, big data support, and general programming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statistics/mathematics 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</a:rPr>
              <a:t>for </a:t>
            </a:r>
            <a:r>
              <a:rPr lang="en">
                <a:solidFill>
                  <a:schemeClr val="dk1"/>
                </a:solidFill>
              </a:rPr>
              <a:t>data models</a:t>
            </a:r>
            <a:r>
              <a:rPr lang="en" sz="1200">
                <a:solidFill>
                  <a:schemeClr val="dk1"/>
                </a:solidFill>
              </a:rPr>
              <a:t> and inference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domain expertise 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</a:rPr>
              <a:t>for asking questions and interpreting results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</a:pPr>
            <a:endParaRPr/>
          </a:p>
        </p:txBody>
      </p:sp>
      <p:sp>
        <p:nvSpPr>
          <p:cNvPr id="70" name="Google Shape;70;p3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Data science is the discipline of the extraction of knowledge from data.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do we do that?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We build MODELS of data!</a:t>
            </a: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</a:pPr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Data science is the discipline of the extraction of knowledge from data.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4"/>
          <p:cNvSpPr/>
          <p:nvPr/>
        </p:nvSpPr>
        <p:spPr>
          <a:xfrm>
            <a:off x="5793950" y="3744675"/>
            <a:ext cx="12252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152400" y="572325"/>
            <a:ext cx="401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Models: Play Tennis</a:t>
            </a:r>
            <a:endParaRPr/>
          </a:p>
        </p:txBody>
      </p:sp>
      <p:sp>
        <p:nvSpPr>
          <p:cNvPr id="86" name="Google Shape;86;p5"/>
          <p:cNvSpPr txBox="1"/>
          <p:nvPr/>
        </p:nvSpPr>
        <p:spPr>
          <a:xfrm>
            <a:off x="5184250" y="2242725"/>
            <a:ext cx="38016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Lots of data - very little information!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a model -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decision tree!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5" descr="PlayTenni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398725"/>
            <a:ext cx="45910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152400" y="712350"/>
            <a:ext cx="401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Models: Play Tennis</a:t>
            </a:r>
            <a:endParaRPr/>
          </a:p>
        </p:txBody>
      </p:sp>
      <p:pic>
        <p:nvPicPr>
          <p:cNvPr id="93" name="Google Shape;93;p6" descr="figure3.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8300" y="1627325"/>
            <a:ext cx="4403300" cy="2689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6" descr="PlayTennis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1398725"/>
            <a:ext cx="4283500" cy="300378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/>
          <p:nvPr/>
        </p:nvSpPr>
        <p:spPr>
          <a:xfrm>
            <a:off x="690050" y="4489675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☞This model summarizes the whole table correctly!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5935400" y="1097450"/>
            <a:ext cx="30561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ID3 Decision 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Where does the data come from?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The data pipeline!</a:t>
            </a: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</a:pPr>
            <a:endParaRPr/>
          </a:p>
        </p:txBody>
      </p:sp>
      <p:sp>
        <p:nvSpPr>
          <p:cNvPr id="103" name="Google Shape;103;p7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Data science is the discipline of the extraction of knowledge from data.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"/>
          <p:cNvSpPr/>
          <p:nvPr/>
        </p:nvSpPr>
        <p:spPr>
          <a:xfrm rot="5400000">
            <a:off x="7165550" y="2068275"/>
            <a:ext cx="12252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The Data Pipeline</a:t>
            </a:r>
            <a:endParaRPr/>
          </a:p>
        </p:txBody>
      </p:sp>
      <p:pic>
        <p:nvPicPr>
          <p:cNvPr id="111" name="Google Shape;111;p8" descr="data-piplin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398725"/>
            <a:ext cx="61912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do we preprocess our data for model building?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Statistics!</a:t>
            </a:r>
            <a:r>
              <a:rPr lang="en" sz="1100">
                <a:solidFill>
                  <a:schemeClr val="dk1"/>
                </a:solidFill>
              </a:rPr>
              <a:t>	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Descriptive Statistics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Missing Value Processing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Normalization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</a:pPr>
            <a:endParaRPr/>
          </a:p>
        </p:txBody>
      </p:sp>
      <p:sp>
        <p:nvSpPr>
          <p:cNvPr id="118" name="Google Shape;118;p9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Data science is the discipline of the extraction of knowledge from data.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9"/>
          <p:cNvSpPr/>
          <p:nvPr/>
        </p:nvSpPr>
        <p:spPr>
          <a:xfrm>
            <a:off x="5284487" y="2830275"/>
            <a:ext cx="12252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366</Words>
  <Application>Microsoft Macintosh PowerPoint</Application>
  <PresentationFormat>On-screen Show (16:9)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Programming for Data Science</vt:lpstr>
      <vt:lpstr>Course Details</vt:lpstr>
      <vt:lpstr>What is Data Science?</vt:lpstr>
      <vt:lpstr>What is Data Science?</vt:lpstr>
      <vt:lpstr>Models: Play Tennis</vt:lpstr>
      <vt:lpstr>Models: Play Tennis</vt:lpstr>
      <vt:lpstr>What is Data Science?</vt:lpstr>
      <vt:lpstr>The Data Pipeline</vt:lpstr>
      <vt:lpstr>What is Data Science?</vt:lpstr>
      <vt:lpstr>PowerPoint Presentation</vt:lpstr>
      <vt:lpstr>What is Data Science?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Data Science</dc:title>
  <cp:lastModifiedBy>Lutz Hamel</cp:lastModifiedBy>
  <cp:revision>2</cp:revision>
  <dcterms:modified xsi:type="dcterms:W3CDTF">2022-01-21T17:44:15Z</dcterms:modified>
</cp:coreProperties>
</file>