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4"/>
  </p:sldMasterIdLst>
  <p:sldIdLst>
    <p:sldId id="298" r:id="rId5"/>
    <p:sldId id="31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3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511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062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8910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290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245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438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1652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2D6E202-B606-4609-B914-27C9371A1F6D}" type="datetime1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487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3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7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7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0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6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1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64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614612"/>
            <a:ext cx="8951119" cy="1628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963" y="2511939"/>
            <a:ext cx="10101262" cy="1231386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IMDB  MOVIE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9724" y="3157538"/>
            <a:ext cx="3228976" cy="585787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INDRANIL  GHOSH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6B4A-807E-2755-D513-FD96BBE5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71725"/>
            <a:ext cx="10058400" cy="181451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/>
              <a:t>THANK  YOU</a:t>
            </a:r>
            <a:endParaRPr lang="en-IN" sz="8800" b="1" dirty="0"/>
          </a:p>
        </p:txBody>
      </p:sp>
    </p:spTree>
    <p:extLst>
      <p:ext uri="{BB962C8B-B14F-4D97-AF65-F5344CB8AC3E}">
        <p14:creationId xmlns:p14="http://schemas.microsoft.com/office/powerpoint/2010/main" val="152452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4098-2610-FA41-7B28-E1AFDC06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9" y="1100138"/>
            <a:ext cx="10108444" cy="734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Cleaning, Visualization, and Database Operations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28DD-7C5D-92A8-F2DF-A1CD501EA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2486025"/>
            <a:ext cx="9686925" cy="3886200"/>
          </a:xfrm>
        </p:spPr>
        <p:txBody>
          <a:bodyPr/>
          <a:lstStyle/>
          <a:p>
            <a:pPr algn="ctr"/>
            <a:endParaRPr lang="en-US" sz="3600" b="1" dirty="0">
              <a:latin typeface="Algerian" panose="04020705040A02060702" pitchFamily="82" charset="0"/>
            </a:endParaRPr>
          </a:p>
          <a:p>
            <a:pPr algn="ctr"/>
            <a:r>
              <a:rPr lang="en-US" sz="3600" b="1" dirty="0">
                <a:latin typeface="Algerian" panose="04020705040A02060702" pitchFamily="82" charset="0"/>
              </a:rPr>
              <a:t>Using Python &amp; MySQL </a:t>
            </a:r>
          </a:p>
          <a:p>
            <a:pPr algn="ctr"/>
            <a:endParaRPr lang="en-US" dirty="0"/>
          </a:p>
          <a:p>
            <a:pPr algn="ctr"/>
            <a:r>
              <a:rPr lang="en-US" b="1" dirty="0">
                <a:latin typeface="Arial Black" panose="020B0A04020102020204" pitchFamily="34" charset="0"/>
              </a:rPr>
              <a:t>Presented by : INDRANIL  GHOSH</a:t>
            </a:r>
          </a:p>
          <a:p>
            <a:pPr algn="ctr"/>
            <a:endParaRPr lang="en-US" dirty="0"/>
          </a:p>
          <a:p>
            <a:pPr algn="ctr"/>
            <a:r>
              <a:rPr lang="en-US" b="1" dirty="0">
                <a:latin typeface="Arial Black" panose="020B0A04020102020204" pitchFamily="34" charset="0"/>
              </a:rPr>
              <a:t>Date : 15.04.2025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55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B849-041E-C860-E373-D8E5816F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71513"/>
            <a:ext cx="10058400" cy="12573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PROJECT  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1ED53F-8E5D-80A0-D94B-60E20D732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Objective:</a:t>
            </a:r>
          </a:p>
          <a:p>
            <a:r>
              <a:rPr lang="en-IN" dirty="0" err="1"/>
              <a:t>Analyze</a:t>
            </a:r>
            <a:r>
              <a:rPr lang="en-IN" dirty="0"/>
              <a:t> IMDb movie data using Python, visualize top-rated movies, and perform database operations using MySQL .</a:t>
            </a:r>
          </a:p>
          <a:p>
            <a:endParaRPr lang="en-IN" dirty="0"/>
          </a:p>
          <a:p>
            <a:r>
              <a:rPr lang="en-IN" dirty="0"/>
              <a:t>Key Components:</a:t>
            </a:r>
          </a:p>
          <a:p>
            <a:r>
              <a:rPr lang="en-IN" dirty="0"/>
              <a:t>- Data Cleaning</a:t>
            </a:r>
          </a:p>
          <a:p>
            <a:r>
              <a:rPr lang="en-IN" dirty="0"/>
              <a:t>- Data Visualization</a:t>
            </a:r>
          </a:p>
          <a:p>
            <a:r>
              <a:rPr lang="en-IN" dirty="0"/>
              <a:t>- MySQL Integration (CRUD Operations)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38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E6585-2E0C-DA74-0ADB-28D027CC4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6155-0CEB-CB6D-8DF0-879FD8D3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21810"/>
            <a:ext cx="9613861" cy="79269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DATA  SOURCE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7F9A27-D16F-29AE-DC8E-4EED5B9B6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57437"/>
            <a:ext cx="9613861" cy="3578751"/>
          </a:xfrm>
        </p:spPr>
        <p:txBody>
          <a:bodyPr/>
          <a:lstStyle/>
          <a:p>
            <a:r>
              <a:rPr lang="en-IN" dirty="0"/>
              <a:t>Dataset: IMDb Movies CSV file</a:t>
            </a:r>
          </a:p>
          <a:p>
            <a:r>
              <a:rPr lang="en-IN" dirty="0"/>
              <a:t>Location: C:/Users/91743/Downloads/IMDB.csv</a:t>
            </a:r>
          </a:p>
          <a:p>
            <a:endParaRPr lang="en-IN" dirty="0"/>
          </a:p>
          <a:p>
            <a:r>
              <a:rPr lang="en-IN" dirty="0"/>
              <a:t>Columns Used:</a:t>
            </a:r>
          </a:p>
          <a:p>
            <a:r>
              <a:rPr lang="en-IN" dirty="0"/>
              <a:t>- Title, Genre, Description, Director, Actors</a:t>
            </a:r>
          </a:p>
          <a:p>
            <a:r>
              <a:rPr lang="en-IN" dirty="0"/>
              <a:t>- Year, Runtime, Rating, Votes, Revenue, </a:t>
            </a:r>
            <a:r>
              <a:rPr lang="en-IN" dirty="0" err="1"/>
              <a:t>Metascore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65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07D72-6274-1CB3-42CE-B7F8053B6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CB76-73C8-FD75-08C5-24C261FE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21812"/>
            <a:ext cx="10458450" cy="736066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/>
              <a:t>DATA  CLEANNING </a:t>
            </a:r>
            <a:br>
              <a:rPr lang="en-IN" sz="2800" b="1" dirty="0"/>
            </a:br>
            <a:r>
              <a:rPr lang="en-IN" sz="2800" b="1" dirty="0"/>
              <a:t>&amp;</a:t>
            </a:r>
            <a:br>
              <a:rPr lang="en-IN" sz="2800" b="1" dirty="0"/>
            </a:br>
            <a:r>
              <a:rPr lang="en-IN" sz="2800" b="1" dirty="0"/>
              <a:t>DATA VISUALIZATION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29D49B-DF79-27F7-C2F5-294C945E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8625" y="2271713"/>
            <a:ext cx="10722807" cy="3664476"/>
          </a:xfrm>
        </p:spPr>
        <p:txBody>
          <a:bodyPr>
            <a:normAutofit/>
          </a:bodyPr>
          <a:lstStyle/>
          <a:p>
            <a:pPr lvl="2"/>
            <a:r>
              <a:rPr lang="en-US" dirty="0"/>
              <a:t>-  </a:t>
            </a:r>
            <a:r>
              <a:rPr lang="en-US" sz="2400" dirty="0"/>
              <a:t>Dropped unnecessary columns (Unnamed, Rank)</a:t>
            </a:r>
          </a:p>
          <a:p>
            <a:pPr lvl="2"/>
            <a:r>
              <a:rPr lang="en-US" sz="2400" dirty="0"/>
              <a:t>- Handled missing values in Revenue and </a:t>
            </a:r>
            <a:r>
              <a:rPr lang="en-US" sz="2400" dirty="0" err="1"/>
              <a:t>Metascore</a:t>
            </a:r>
            <a:endParaRPr lang="en-US" sz="2400" dirty="0"/>
          </a:p>
          <a:p>
            <a:pPr lvl="2"/>
            <a:r>
              <a:rPr lang="en-US" sz="2400" dirty="0"/>
              <a:t>- Verified and aligned column types for consistency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- Chart: Top 10 Movies by IMDb Rating (</a:t>
            </a:r>
            <a:r>
              <a:rPr lang="en-US" sz="2400" dirty="0" err="1"/>
              <a:t>barplot</a:t>
            </a:r>
            <a:r>
              <a:rPr lang="en-US" sz="2400" dirty="0"/>
              <a:t>)</a:t>
            </a:r>
          </a:p>
          <a:p>
            <a:pPr lvl="2"/>
            <a:r>
              <a:rPr lang="en-US" sz="2400" dirty="0"/>
              <a:t>- Sorted by Rating descending</a:t>
            </a:r>
          </a:p>
          <a:p>
            <a:pPr lvl="2"/>
            <a:r>
              <a:rPr lang="en-US" sz="2400" dirty="0"/>
              <a:t>- Visualized using Seaborn (</a:t>
            </a:r>
            <a:r>
              <a:rPr lang="en-US" sz="2400" dirty="0" err="1"/>
              <a:t>viridis</a:t>
            </a:r>
            <a:r>
              <a:rPr lang="en-US" sz="2400" dirty="0"/>
              <a:t> palette)</a:t>
            </a:r>
          </a:p>
          <a:p>
            <a:pPr lvl="2"/>
            <a:r>
              <a:rPr lang="en-US" sz="2400" dirty="0"/>
              <a:t>- Helps quickly identify highest-rated movies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28D06-BF1B-7961-723C-BC4821911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2108201"/>
            <a:ext cx="3829050" cy="42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7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90F6E-6B9D-62D5-E2A0-FE166621C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EA2F-21ED-8607-68FD-05466276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900113"/>
            <a:ext cx="10172700" cy="78581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MySQL INTEGRATION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3A39E5-2E61-CC7F-4CE1-78721FBF0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71725"/>
            <a:ext cx="10058400" cy="344021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Connection Details:</a:t>
            </a:r>
          </a:p>
          <a:p>
            <a:r>
              <a:rPr lang="en-IN" dirty="0"/>
              <a:t>- Host: localhost</a:t>
            </a:r>
          </a:p>
          <a:p>
            <a:r>
              <a:rPr lang="en-IN" dirty="0"/>
              <a:t>- User: root</a:t>
            </a:r>
          </a:p>
          <a:p>
            <a:r>
              <a:rPr lang="en-IN" dirty="0"/>
              <a:t>- Database: </a:t>
            </a:r>
            <a:r>
              <a:rPr lang="en-IN" dirty="0" err="1"/>
              <a:t>imdb_movies</a:t>
            </a:r>
            <a:endParaRPr lang="en-IN" dirty="0"/>
          </a:p>
          <a:p>
            <a:endParaRPr lang="en-IN" dirty="0"/>
          </a:p>
          <a:p>
            <a:r>
              <a:rPr lang="en-IN" dirty="0"/>
              <a:t>Table Schema:</a:t>
            </a:r>
          </a:p>
          <a:p>
            <a:r>
              <a:rPr lang="en-IN" dirty="0"/>
              <a:t>- title, genre, description, director, actors</a:t>
            </a:r>
          </a:p>
          <a:p>
            <a:r>
              <a:rPr lang="en-IN" dirty="0"/>
              <a:t>- year, runtime, rating, votes, revenue, </a:t>
            </a:r>
            <a:r>
              <a:rPr lang="en-IN" dirty="0" err="1"/>
              <a:t>metascore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DF84A-B8D8-32FC-5F88-A2C6E8F80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488" y="2371725"/>
            <a:ext cx="4586286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6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F0C94-8CC0-E266-D07D-118AF2800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CAEA-EC8F-1552-94DF-34AFF495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785813"/>
            <a:ext cx="10058400" cy="98583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DATA  INSERTION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152703-C694-318E-BD75-5D4E830C7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85988"/>
            <a:ext cx="10058400" cy="3625954"/>
          </a:xfrm>
        </p:spPr>
        <p:txBody>
          <a:bodyPr>
            <a:normAutofit/>
          </a:bodyPr>
          <a:lstStyle/>
          <a:p>
            <a:r>
              <a:rPr lang="en-US" dirty="0"/>
              <a:t>- Converted </a:t>
            </a:r>
            <a:r>
              <a:rPr lang="en-US" dirty="0" err="1"/>
              <a:t>DataFrame</a:t>
            </a:r>
            <a:r>
              <a:rPr lang="en-US" dirty="0"/>
              <a:t> to list of tuples</a:t>
            </a:r>
          </a:p>
          <a:p>
            <a:r>
              <a:rPr lang="en-US" dirty="0"/>
              <a:t>- Used INSERT INTO </a:t>
            </a:r>
            <a:r>
              <a:rPr lang="en-US" dirty="0" err="1"/>
              <a:t>imdb_movies</a:t>
            </a:r>
            <a:r>
              <a:rPr lang="en-US" dirty="0"/>
              <a:t> VALUES (...)</a:t>
            </a:r>
          </a:p>
          <a:p>
            <a:r>
              <a:rPr lang="en-US" dirty="0"/>
              <a:t>- Inserted records row-by-row or via </a:t>
            </a:r>
            <a:r>
              <a:rPr lang="en-US" dirty="0" err="1"/>
              <a:t>executemany</a:t>
            </a:r>
            <a:r>
              <a:rPr lang="en-US" dirty="0"/>
              <a:t>() for optimization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34026-8198-3CFB-7741-DFBA4231D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686174"/>
            <a:ext cx="10058400" cy="28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6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2CE4B-6624-5E54-F81B-B3B37E871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4CFF-6CE4-BB65-0B65-F714A5A7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814388"/>
            <a:ext cx="9915525" cy="957262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CRUD  OPERATIONS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DCD147-42ED-A43F-4F27-8AED26238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86000"/>
            <a:ext cx="10058400" cy="35259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Read:</a:t>
            </a:r>
          </a:p>
          <a:p>
            <a:r>
              <a:rPr lang="en-US" dirty="0"/>
              <a:t>SELECT * FROM </a:t>
            </a:r>
            <a:r>
              <a:rPr lang="en-US" dirty="0" err="1"/>
              <a:t>imdb_movies</a:t>
            </a:r>
            <a:r>
              <a:rPr lang="en-US" dirty="0"/>
              <a:t> LIMIT 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Update:</a:t>
            </a:r>
          </a:p>
          <a:p>
            <a:r>
              <a:rPr lang="en-US" dirty="0"/>
              <a:t>UPDATE </a:t>
            </a:r>
            <a:r>
              <a:rPr lang="en-US" dirty="0" err="1"/>
              <a:t>imdb_movies</a:t>
            </a:r>
            <a:r>
              <a:rPr lang="en-US" dirty="0"/>
              <a:t> SET rating = 9.5 WHERE title = 'Inception'</a:t>
            </a:r>
          </a:p>
          <a:p>
            <a:endParaRPr lang="en-US" dirty="0"/>
          </a:p>
          <a:p>
            <a:r>
              <a:rPr lang="en-US" dirty="0"/>
              <a:t>Delete:</a:t>
            </a:r>
          </a:p>
          <a:p>
            <a:r>
              <a:rPr lang="en-US" dirty="0"/>
              <a:t>DELETE FROM </a:t>
            </a:r>
            <a:r>
              <a:rPr lang="en-US" dirty="0" err="1"/>
              <a:t>imdb_movies</a:t>
            </a:r>
            <a:r>
              <a:rPr lang="en-US" dirty="0"/>
              <a:t> WHERE year &lt; 2000</a:t>
            </a:r>
          </a:p>
        </p:txBody>
      </p:sp>
    </p:spTree>
    <p:extLst>
      <p:ext uri="{BB962C8B-B14F-4D97-AF65-F5344CB8AC3E}">
        <p14:creationId xmlns:p14="http://schemas.microsoft.com/office/powerpoint/2010/main" val="164599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61180-2A88-023A-38FC-19FBB234E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6EF7-6757-FB94-FF62-78114805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3" y="742949"/>
            <a:ext cx="10615611" cy="942975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IMPROVENENTS  &amp;  FUTURE WORK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CA6132-B302-5B80-BDCF-39A54B559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14588"/>
            <a:ext cx="10058400" cy="3397354"/>
          </a:xfrm>
        </p:spPr>
        <p:txBody>
          <a:bodyPr>
            <a:normAutofit/>
          </a:bodyPr>
          <a:lstStyle/>
          <a:p>
            <a:r>
              <a:rPr lang="en-IN" dirty="0"/>
              <a:t>- Add GUI using </a:t>
            </a:r>
            <a:r>
              <a:rPr lang="en-IN" dirty="0" err="1"/>
              <a:t>Tkinter</a:t>
            </a:r>
            <a:r>
              <a:rPr lang="en-IN" dirty="0"/>
              <a:t> for easier data interaction</a:t>
            </a:r>
          </a:p>
          <a:p>
            <a:endParaRPr lang="en-IN" dirty="0"/>
          </a:p>
          <a:p>
            <a:r>
              <a:rPr lang="en-IN" dirty="0"/>
              <a:t>- Use environment variables for secure credentials</a:t>
            </a:r>
          </a:p>
          <a:p>
            <a:endParaRPr lang="en-IN" dirty="0"/>
          </a:p>
          <a:p>
            <a:r>
              <a:rPr lang="en-IN" dirty="0"/>
              <a:t>- Create advanced visualizations (e.g., genre-based analysis)</a:t>
            </a:r>
          </a:p>
          <a:p>
            <a:endParaRPr lang="en-IN" dirty="0"/>
          </a:p>
          <a:p>
            <a:r>
              <a:rPr lang="en-IN" dirty="0"/>
              <a:t>- Normalize data into multiple tables (e.g., Director, Actors)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915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111</TotalTime>
  <Words>332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Arial Black</vt:lpstr>
      <vt:lpstr>Trebuchet MS</vt:lpstr>
      <vt:lpstr>Berlin</vt:lpstr>
      <vt:lpstr>IMDB  MOVIE  ANALYSIS</vt:lpstr>
      <vt:lpstr>Data Cleaning, Visualization, and Database Operations </vt:lpstr>
      <vt:lpstr>PROJECT  OVERVIEW</vt:lpstr>
      <vt:lpstr>DATA  SOURCE</vt:lpstr>
      <vt:lpstr>DATA  CLEANNING  &amp; DATA VISUALIZATION</vt:lpstr>
      <vt:lpstr>MySQL INTEGRATION</vt:lpstr>
      <vt:lpstr>DATA  INSERTION</vt:lpstr>
      <vt:lpstr>CRUD  OPERATIONS</vt:lpstr>
      <vt:lpstr>IMPROVENENTS  &amp;  FUTURE WORK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Indranil Ghosh</dc:creator>
  <cp:lastModifiedBy>Indranil Ghosh</cp:lastModifiedBy>
  <cp:revision>1</cp:revision>
  <dcterms:created xsi:type="dcterms:W3CDTF">2025-04-14T17:13:14Z</dcterms:created>
  <dcterms:modified xsi:type="dcterms:W3CDTF">2025-04-15T04:31:35Z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