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AAC4-0D1B-79C6-331B-03F26037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A0A4-C055-4E79-06F7-0FD08A575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0015-DF3A-7B49-05B3-6F9F18EA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1F00-B70B-E719-0416-3B8A9505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EE57-2C78-CE17-D698-5397BC9C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1B80-5396-47DA-992F-BD17865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06ACE-E7C4-0EDE-E84C-DA00396A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76D7-2468-9DE2-CE5B-F068AD4E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E641-3353-B80D-B85B-9769363F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02F3-0423-480E-D30F-5818A607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5726-913A-A455-E566-CDC62F898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A3D8-265B-73BC-FDD9-05D5344CA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8E14-ACCD-D6E8-7B59-265A547E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E51B-7355-7853-18E3-38638B87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3159-23AA-2DD0-C78F-4310FC3B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65F-16D7-42AE-BD05-18FBAC71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2AF3-2D1A-7464-483C-4CB461A4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DC62-355F-2E38-5CF1-80EDC8A6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D47E-432C-BE22-682D-B20FEB3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30B6-2627-7B5C-374A-81C0094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17AC-1662-3539-E7AD-9B2B7D6A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6E62-010A-1477-B522-B10C5DE56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4FE6-2C7E-B914-C95E-B5BF7309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4DCA-0EE3-D6A8-E182-321C32AB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426B-C20D-1906-5A5C-D3F5A87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6CC3-4226-3B09-9AE2-892E10F6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EFC5-4764-931D-DC22-891F139F7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F81D-38DC-D70E-BC32-32563A8A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84A9E-FF5D-8BDE-0CFC-527DF66A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A9A7-8060-17B5-013F-402A216A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290BD-9496-D4A7-86D9-F2944B1C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A405-9F4A-4279-0D9F-BCCE6F52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8A98-6F7C-451E-E2CF-7A40D92E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2DED9-C969-1BE2-F2E9-D4EBEF2F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E2D2C-F49E-1D05-1FC7-B20504C4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CEB1-CB19-F74C-C927-C7BAFEEBA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0DCC-835D-CABD-D5CD-82294A92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42E1-2961-EAA9-5DD4-7C5186CD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6E649-51EA-1535-AB9C-1763DBD1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5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8C2A-33FC-7015-8C13-D1254FC9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7D1CF-7900-4B3E-EADA-298FEE78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CD26-49F8-240A-3C37-A5F0FFD5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A8DA9-28AC-A290-4E89-300233EB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B7714-5F81-3DF7-48EE-E66D2F4A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44444-01B9-BD0E-DBB6-1B2A32FE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E15A-4EFE-8DA9-505A-57539D54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3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E270-69AE-CA62-4F20-D07C6BA8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4D2C-50E3-8196-7C55-20C8F9CD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CF52-83B9-DBB7-A0C7-2F53D21C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E4276-E2DE-D286-8EE1-C3B9D300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0686-DCBE-F1BB-71E9-DA63D8DE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29977-48C6-D9BC-5B26-F1577921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BC1C-DEA7-CAB0-542B-8E193239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BC717-FDDE-0817-C244-511B544A0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2C294-4B86-4F08-0DD6-0B33B1AD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4C9F6-A578-2794-7EB4-9979DCFB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371D-C7C3-4CE1-3B59-589C003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3D0BC-806C-30AE-FC06-37C73D5E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BDBD0-69C5-9B45-4926-D83C77B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6C3C-499C-AFE0-B0F8-EFB2119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B39D-88BB-DFF7-DA71-E1EBB2E6A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F5DD-91C6-CC19-CEEB-7D479BC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0CFE-C88C-43DF-8212-10902D9E2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2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2frankfurt@app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7AE47-A22B-E365-93D9-F6B1D87564AB}"/>
              </a:ext>
            </a:extLst>
          </p:cNvPr>
          <p:cNvSpPr/>
          <p:nvPr/>
        </p:nvSpPr>
        <p:spPr>
          <a:xfrm>
            <a:off x="1396181" y="201560"/>
            <a:ext cx="3333136" cy="294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 Page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2944761" y="845574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Welcome to 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986116"/>
            <a:ext cx="2172929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ID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A7650-7B46-313D-ED88-4E52C630DD09}"/>
              </a:ext>
            </a:extLst>
          </p:cNvPr>
          <p:cNvSpPr/>
          <p:nvPr/>
        </p:nvSpPr>
        <p:spPr>
          <a:xfrm>
            <a:off x="2939845" y="2821859"/>
            <a:ext cx="2172929" cy="52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Password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DAD85-B80E-5447-28B5-76293CC81B3B}"/>
              </a:ext>
            </a:extLst>
          </p:cNvPr>
          <p:cNvSpPr/>
          <p:nvPr/>
        </p:nvSpPr>
        <p:spPr>
          <a:xfrm>
            <a:off x="5299588" y="1986117"/>
            <a:ext cx="3903407" cy="422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39C69-33D3-5CF2-2A87-9480973AB72C}"/>
              </a:ext>
            </a:extLst>
          </p:cNvPr>
          <p:cNvSpPr/>
          <p:nvPr/>
        </p:nvSpPr>
        <p:spPr>
          <a:xfrm>
            <a:off x="5299588" y="2807108"/>
            <a:ext cx="3903407" cy="422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55DEE-D223-CFC8-F2A0-64F717936340}"/>
              </a:ext>
            </a:extLst>
          </p:cNvPr>
          <p:cNvSpPr/>
          <p:nvPr/>
        </p:nvSpPr>
        <p:spPr>
          <a:xfrm>
            <a:off x="5860026" y="3974691"/>
            <a:ext cx="1976285" cy="5260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950F0-FC58-345B-11E9-31B1487A4C05}"/>
              </a:ext>
            </a:extLst>
          </p:cNvPr>
          <p:cNvSpPr/>
          <p:nvPr/>
        </p:nvSpPr>
        <p:spPr>
          <a:xfrm>
            <a:off x="2546555" y="5771535"/>
            <a:ext cx="4001729" cy="314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Don’t have an account?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A4BCE-C4DD-9AA3-E51E-078ADDF0ED49}"/>
              </a:ext>
            </a:extLst>
          </p:cNvPr>
          <p:cNvSpPr/>
          <p:nvPr/>
        </p:nvSpPr>
        <p:spPr>
          <a:xfrm>
            <a:off x="6076335" y="5609307"/>
            <a:ext cx="1543668" cy="47685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Register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10349" y="1678859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User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128684" y="273336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A6B11-659C-1BCF-9F21-720A6DA6F1C2}"/>
              </a:ext>
            </a:extLst>
          </p:cNvPr>
          <p:cNvSpPr/>
          <p:nvPr/>
        </p:nvSpPr>
        <p:spPr>
          <a:xfrm>
            <a:off x="4894006" y="4159045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A5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45F7A-480D-E809-FF46-D60E196CF9A8}"/>
              </a:ext>
            </a:extLst>
          </p:cNvPr>
          <p:cNvSpPr/>
          <p:nvPr/>
        </p:nvSpPr>
        <p:spPr>
          <a:xfrm>
            <a:off x="4894006" y="273336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A3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AE97-7CA6-B25A-BCD6-08F06E2FDA20}"/>
              </a:ext>
            </a:extLst>
          </p:cNvPr>
          <p:cNvSpPr/>
          <p:nvPr/>
        </p:nvSpPr>
        <p:spPr>
          <a:xfrm>
            <a:off x="7509387" y="2710021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A4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7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8984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DA58F-D213-577E-1C7F-8EC8032E19BE}"/>
              </a:ext>
            </a:extLst>
          </p:cNvPr>
          <p:cNvSpPr/>
          <p:nvPr/>
        </p:nvSpPr>
        <p:spPr>
          <a:xfrm>
            <a:off x="1710811" y="2074606"/>
            <a:ext cx="8770375" cy="3549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Name: A2 -&gt;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Address: Ordnungsamt 45 -&gt;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Mobile Number: +49 17676585223 -&gt;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Email ID: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a2frankfurt@app.com</a:t>
            </a:r>
            <a:r>
              <a:rPr lang="en-GB" dirty="0">
                <a:solidFill>
                  <a:schemeClr val="tx1"/>
                </a:solidFill>
              </a:rPr>
              <a:t>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User ID: a2berlin123 -&gt;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can’t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Password: ******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can’t be edit</a:t>
            </a:r>
          </a:p>
        </p:txBody>
      </p:sp>
    </p:spTree>
    <p:extLst>
      <p:ext uri="{BB962C8B-B14F-4D97-AF65-F5344CB8AC3E}">
        <p14:creationId xmlns:p14="http://schemas.microsoft.com/office/powerpoint/2010/main" val="109627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44D0-89DE-578F-21B1-D7860B9F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0B7C8-1062-D5AA-398D-FAE5CB40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15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D16641-0BA6-AFA3-EDF7-243BFB9209C4}"/>
              </a:ext>
            </a:extLst>
          </p:cNvPr>
          <p:cNvSpPr/>
          <p:nvPr/>
        </p:nvSpPr>
        <p:spPr>
          <a:xfrm>
            <a:off x="3405673" y="2922834"/>
            <a:ext cx="5150498" cy="38387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B065B-9238-FDA6-9CFC-5ED81933E89B}"/>
              </a:ext>
            </a:extLst>
          </p:cNvPr>
          <p:cNvSpPr txBox="1"/>
          <p:nvPr/>
        </p:nvSpPr>
        <p:spPr>
          <a:xfrm>
            <a:off x="3722914" y="3209731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3741C-3243-96BF-7AEE-CB2FF88B8E4E}"/>
              </a:ext>
            </a:extLst>
          </p:cNvPr>
          <p:cNvSpPr/>
          <p:nvPr/>
        </p:nvSpPr>
        <p:spPr>
          <a:xfrm>
            <a:off x="5535839" y="3209731"/>
            <a:ext cx="1800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74EC8-6E41-024C-D032-A5A15F59A84B}"/>
              </a:ext>
            </a:extLst>
          </p:cNvPr>
          <p:cNvSpPr txBox="1"/>
          <p:nvPr/>
        </p:nvSpPr>
        <p:spPr>
          <a:xfrm>
            <a:off x="3722914" y="4078310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A924A-C093-D2D6-F4EC-32EF5E0DB973}"/>
              </a:ext>
            </a:extLst>
          </p:cNvPr>
          <p:cNvSpPr/>
          <p:nvPr/>
        </p:nvSpPr>
        <p:spPr>
          <a:xfrm>
            <a:off x="5535839" y="4078310"/>
            <a:ext cx="1800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0EA00-ACCD-C1B6-16EE-D14896941478}"/>
              </a:ext>
            </a:extLst>
          </p:cNvPr>
          <p:cNvSpPr/>
          <p:nvPr/>
        </p:nvSpPr>
        <p:spPr>
          <a:xfrm>
            <a:off x="3722914" y="5080536"/>
            <a:ext cx="4450702" cy="5054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4A125-F448-1FE7-3785-6E9C36F07500}"/>
              </a:ext>
            </a:extLst>
          </p:cNvPr>
          <p:cNvSpPr txBox="1"/>
          <p:nvPr/>
        </p:nvSpPr>
        <p:spPr>
          <a:xfrm>
            <a:off x="3679047" y="0"/>
            <a:ext cx="455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Access Platform for Providers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A1F74-E69E-AFD1-5E1D-8BE491C16561}"/>
              </a:ext>
            </a:extLst>
          </p:cNvPr>
          <p:cNvSpPr txBox="1"/>
          <p:nvPr/>
        </p:nvSpPr>
        <p:spPr>
          <a:xfrm>
            <a:off x="4680240" y="5849520"/>
            <a:ext cx="2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Don’t have an account?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E3DAE-813E-CB08-726C-752FC98C9D4D}"/>
              </a:ext>
            </a:extLst>
          </p:cNvPr>
          <p:cNvSpPr/>
          <p:nvPr/>
        </p:nvSpPr>
        <p:spPr>
          <a:xfrm>
            <a:off x="5449077" y="6351395"/>
            <a:ext cx="10636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05949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87926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98611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Category of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3967316" y="3023421"/>
            <a:ext cx="4218038" cy="1130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773A4-995D-1449-6CB9-0BF94696DF80}"/>
              </a:ext>
            </a:extLst>
          </p:cNvPr>
          <p:cNvSpPr/>
          <p:nvPr/>
        </p:nvSpPr>
        <p:spPr>
          <a:xfrm>
            <a:off x="3986981" y="4613788"/>
            <a:ext cx="4218038" cy="1130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Material Profile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E6668-9EC7-2037-D696-9A7B23223A8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1A5740-6193-28C3-33B6-89B4C2523EB9}"/>
              </a:ext>
            </a:extLst>
          </p:cNvPr>
          <p:cNvSpPr/>
          <p:nvPr/>
        </p:nvSpPr>
        <p:spPr>
          <a:xfrm>
            <a:off x="1396180" y="2113935"/>
            <a:ext cx="1356845" cy="589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Profile Category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D7DE2-CF12-D8E6-9E2B-4DFD3DDA772B}"/>
              </a:ext>
            </a:extLst>
          </p:cNvPr>
          <p:cNvSpPr/>
          <p:nvPr/>
        </p:nvSpPr>
        <p:spPr>
          <a:xfrm>
            <a:off x="1396180" y="4159046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1613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60511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category of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3515032" y="406563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014D-D311-5EA5-6706-8E05B59DD096}"/>
              </a:ext>
            </a:extLst>
          </p:cNvPr>
          <p:cNvSpPr/>
          <p:nvPr/>
        </p:nvSpPr>
        <p:spPr>
          <a:xfrm>
            <a:off x="4697361" y="2787446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Security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81117-529C-9769-C6E9-40FAFE633073}"/>
              </a:ext>
            </a:extLst>
          </p:cNvPr>
          <p:cNvSpPr/>
          <p:nvPr/>
        </p:nvSpPr>
        <p:spPr>
          <a:xfrm>
            <a:off x="6312312" y="406563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Developer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310458-B32E-8392-3DA2-B454A5D9C6D1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C61E-CAC2-CD3A-3ED0-DDC39AFE1795}"/>
              </a:ext>
            </a:extLst>
          </p:cNvPr>
          <p:cNvSpPr/>
          <p:nvPr/>
        </p:nvSpPr>
        <p:spPr>
          <a:xfrm>
            <a:off x="1396181" y="4340941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32DB1-1CE7-9327-7327-727B1D3F85D8}"/>
              </a:ext>
            </a:extLst>
          </p:cNvPr>
          <p:cNvSpPr/>
          <p:nvPr/>
        </p:nvSpPr>
        <p:spPr>
          <a:xfrm>
            <a:off x="1396181" y="2175391"/>
            <a:ext cx="1356845" cy="589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Service category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8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8984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3131575" y="166902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sub-category of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4913672" y="2716162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Engineer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014D-D311-5EA5-6706-8E05B59DD096}"/>
              </a:ext>
            </a:extLst>
          </p:cNvPr>
          <p:cNvSpPr/>
          <p:nvPr/>
        </p:nvSpPr>
        <p:spPr>
          <a:xfrm>
            <a:off x="3515032" y="3905864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Analyst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81117-529C-9769-C6E9-40FAFE633073}"/>
              </a:ext>
            </a:extLst>
          </p:cNvPr>
          <p:cNvSpPr/>
          <p:nvPr/>
        </p:nvSpPr>
        <p:spPr>
          <a:xfrm>
            <a:off x="6646607" y="3905864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Scientist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150EA-0FAD-3821-38FE-4AD1E0023D8F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E8B327-6921-F73D-854B-1541B01026DE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sub-category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E152E-0385-53A4-262F-BA8CAF306566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26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81786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5230761" y="1642600"/>
            <a:ext cx="5319251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profiles for Data Engineer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AE97-7CA6-B25A-BCD6-08F06E2FDA20}"/>
              </a:ext>
            </a:extLst>
          </p:cNvPr>
          <p:cNvSpPr/>
          <p:nvPr/>
        </p:nvSpPr>
        <p:spPr>
          <a:xfrm>
            <a:off x="8664677" y="2652253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3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A742E-2646-4470-B548-8D6F37F02581}"/>
              </a:ext>
            </a:extLst>
          </p:cNvPr>
          <p:cNvSpPr/>
          <p:nvPr/>
        </p:nvSpPr>
        <p:spPr>
          <a:xfrm>
            <a:off x="7193525" y="2652253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2111F-53F3-011F-F66C-4F0A8407EF86}"/>
              </a:ext>
            </a:extLst>
          </p:cNvPr>
          <p:cNvSpPr/>
          <p:nvPr/>
        </p:nvSpPr>
        <p:spPr>
          <a:xfrm>
            <a:off x="5675671" y="2664545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B13AA-0834-9D3D-5FCA-96CAA3EDC679}"/>
              </a:ext>
            </a:extLst>
          </p:cNvPr>
          <p:cNvSpPr/>
          <p:nvPr/>
        </p:nvSpPr>
        <p:spPr>
          <a:xfrm>
            <a:off x="6290187" y="3877601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4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270B8-5AEF-091B-294E-2071A9D41571}"/>
              </a:ext>
            </a:extLst>
          </p:cNvPr>
          <p:cNvSpPr/>
          <p:nvPr/>
        </p:nvSpPr>
        <p:spPr>
          <a:xfrm>
            <a:off x="7902677" y="3861614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5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37299F-E371-6E3D-4C12-B977972B172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DB18EC6-E5FB-DD5F-9ED0-67600C033C44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Employee Profile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AF61AC-4FF4-5EB6-853E-BC0F3079174A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5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1613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4894006" y="1897628"/>
            <a:ext cx="2364658" cy="37903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 of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 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6F9116-6193-4F1E-12E9-9745BFB6EF4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1E89C9-ED74-923F-9737-9C16A46CECB6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Profile Detail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54A0E-2010-FD39-7059-3230B1400FFC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1613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6F9116-6193-4F1E-12E9-9745BFB6EF4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1E89C9-ED74-923F-9737-9C16A46CECB6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Employee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54A0E-2010-FD39-7059-3230B1400FFC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F5C05A-4703-0D34-1EA2-699E3D2B0E35}"/>
              </a:ext>
            </a:extLst>
          </p:cNvPr>
          <p:cNvSpPr/>
          <p:nvPr/>
        </p:nvSpPr>
        <p:spPr>
          <a:xfrm>
            <a:off x="3470786" y="2497393"/>
            <a:ext cx="6656437" cy="3116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 Request for Data domain is created. Data engineer of level 1 is required. Max price is set to be 500$.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25323-CDD7-8149-03AA-2AD788B82A9E}"/>
              </a:ext>
            </a:extLst>
          </p:cNvPr>
          <p:cNvSpPr/>
          <p:nvPr/>
        </p:nvSpPr>
        <p:spPr>
          <a:xfrm>
            <a:off x="3893573" y="5181597"/>
            <a:ext cx="2625216" cy="432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employee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B2186-05C8-1DD8-BCCE-D0F2AD2267C4}"/>
              </a:ext>
            </a:extLst>
          </p:cNvPr>
          <p:cNvSpPr/>
          <p:nvPr/>
        </p:nvSpPr>
        <p:spPr>
          <a:xfrm>
            <a:off x="7342239" y="5181595"/>
            <a:ext cx="1823885" cy="432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Enter Offer Price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445F3E-5907-E9D0-12D6-48F38CBA292E}"/>
              </a:ext>
            </a:extLst>
          </p:cNvPr>
          <p:cNvSpPr/>
          <p:nvPr/>
        </p:nvSpPr>
        <p:spPr>
          <a:xfrm>
            <a:off x="9162432" y="5181595"/>
            <a:ext cx="571505" cy="432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500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BACA88-11C1-B46E-9B5D-CFBB2A7B8B78}"/>
              </a:ext>
            </a:extLst>
          </p:cNvPr>
          <p:cNvSpPr/>
          <p:nvPr/>
        </p:nvSpPr>
        <p:spPr>
          <a:xfrm>
            <a:off x="8377084" y="5614216"/>
            <a:ext cx="1356850" cy="3343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SUBMIT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77DCBB-019A-0DF6-9223-17DF7360C1A7}"/>
              </a:ext>
            </a:extLst>
          </p:cNvPr>
          <p:cNvSpPr/>
          <p:nvPr/>
        </p:nvSpPr>
        <p:spPr>
          <a:xfrm>
            <a:off x="3888660" y="5614216"/>
            <a:ext cx="1356850" cy="334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CANCEL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1613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6F9116-6193-4F1E-12E9-9745BFB6EF4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1E89C9-ED74-923F-9737-9C16A46CECB6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Employee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54A0E-2010-FD39-7059-3230B1400FFC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F5C05A-4703-0D34-1EA2-699E3D2B0E35}"/>
              </a:ext>
            </a:extLst>
          </p:cNvPr>
          <p:cNvSpPr/>
          <p:nvPr/>
        </p:nvSpPr>
        <p:spPr>
          <a:xfrm>
            <a:off x="3470787" y="2497394"/>
            <a:ext cx="5161924" cy="29791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6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86701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Welcome to 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964426" y="2282929"/>
            <a:ext cx="6263148" cy="2375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Management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ankitabhosale294@outlook.com</dc:creator>
  <cp:lastModifiedBy>Indranil Saha</cp:lastModifiedBy>
  <cp:revision>59</cp:revision>
  <dcterms:created xsi:type="dcterms:W3CDTF">2023-11-26T17:07:07Z</dcterms:created>
  <dcterms:modified xsi:type="dcterms:W3CDTF">2023-11-27T14:49:53Z</dcterms:modified>
</cp:coreProperties>
</file>