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49EA4-963B-496F-90D7-F36F8549B85B}" v="195" dt="2023-09-29T12:28:36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94" d="100"/>
          <a:sy n="94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lina Karmakar" userId="de2fd18a-f0fb-4ed7-a2bb-e281ae7f39d5" providerId="ADAL" clId="{FE049EA4-963B-496F-90D7-F36F8549B85B}"/>
    <pc:docChg chg="undo custSel addSld delSld modSld sldOrd">
      <pc:chgData name="Deblina Karmakar" userId="de2fd18a-f0fb-4ed7-a2bb-e281ae7f39d5" providerId="ADAL" clId="{FE049EA4-963B-496F-90D7-F36F8549B85B}" dt="2023-09-29T12:31:32.363" v="4652" actId="27636"/>
      <pc:docMkLst>
        <pc:docMk/>
      </pc:docMkLst>
      <pc:sldChg chg="addSp delSp modSp mod ord setBg delDesignElem">
        <pc:chgData name="Deblina Karmakar" userId="de2fd18a-f0fb-4ed7-a2bb-e281ae7f39d5" providerId="ADAL" clId="{FE049EA4-963B-496F-90D7-F36F8549B85B}" dt="2023-09-29T11:31:33.850" v="4174" actId="20577"/>
        <pc:sldMkLst>
          <pc:docMk/>
          <pc:sldMk cId="409146486" sldId="256"/>
        </pc:sldMkLst>
        <pc:spChg chg="mod ord">
          <ac:chgData name="Deblina Karmakar" userId="de2fd18a-f0fb-4ed7-a2bb-e281ae7f39d5" providerId="ADAL" clId="{FE049EA4-963B-496F-90D7-F36F8549B85B}" dt="2023-09-29T10:24:33.497" v="4011" actId="27636"/>
          <ac:spMkLst>
            <pc:docMk/>
            <pc:sldMk cId="409146486" sldId="256"/>
            <ac:spMk id="2" creationId="{756DBE59-F2C7-7A9D-21B7-223E29771F32}"/>
          </ac:spMkLst>
        </pc:spChg>
        <pc:spChg chg="mod">
          <ac:chgData name="Deblina Karmakar" userId="de2fd18a-f0fb-4ed7-a2bb-e281ae7f39d5" providerId="ADAL" clId="{FE049EA4-963B-496F-90D7-F36F8549B85B}" dt="2023-09-29T11:31:33.850" v="4174" actId="20577"/>
          <ac:spMkLst>
            <pc:docMk/>
            <pc:sldMk cId="409146486" sldId="256"/>
            <ac:spMk id="3" creationId="{4A0D2487-12B1-F5D6-CA79-23B77CFC1C3B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19" creationId="{CEE01D9D-3DE8-4EED-B0D3-8F3C79CC7673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20" creationId="{C52ED567-06B3-4107-9773-BBB6BD78673C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21" creationId="{89AF5CE9-607F-43F4-8983-DCD6DA4051FD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22" creationId="{AF551D8B-3775-4477-88B7-7B7C350D34E4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23" creationId="{6EEA2DBD-9E1E-4521-8C01-F32AD18A89E3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25" creationId="{15BBD2C1-BA9B-46A9-A27A-33498B169272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28" creationId="{BB934D2B-85E2-4375-94EE-B66C16BF7999}"/>
          </ac:spMkLst>
        </pc:spChg>
        <pc:spChg chg="add del">
          <ac:chgData name="Deblina Karmakar" userId="de2fd18a-f0fb-4ed7-a2bb-e281ae7f39d5" providerId="ADAL" clId="{FE049EA4-963B-496F-90D7-F36F8549B85B}" dt="2023-09-28T23:47:08.283" v="2336" actId="26606"/>
          <ac:spMkLst>
            <pc:docMk/>
            <pc:sldMk cId="409146486" sldId="256"/>
            <ac:spMk id="29" creationId="{518E5A25-92C5-4F27-8E26-0AAAB0CDC85E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30" creationId="{9B445E02-D785-4565-B842-9567BBC09508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32" creationId="{2C153736-D102-4F57-9DE7-615AFC02B0AC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34" creationId="{BA407A52-66F4-4CDE-A726-FF79F3EC342D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36" creationId="{D28FFB34-4FC3-46F5-B900-D3B774FD0BE6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38" creationId="{205F7B13-ACB5-46BE-8070-0431266B183B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409146486" sldId="256"/>
            <ac:spMk id="39" creationId="{BDDE9CD4-0E0A-4129-8689-A89C4E9A666D}"/>
          </ac:spMkLst>
        </pc:spChg>
        <pc:spChg chg="add del">
          <ac:chgData name="Deblina Karmakar" userId="de2fd18a-f0fb-4ed7-a2bb-e281ae7f39d5" providerId="ADAL" clId="{FE049EA4-963B-496F-90D7-F36F8549B85B}" dt="2023-09-28T23:11:28.152" v="1803" actId="26606"/>
          <ac:spMkLst>
            <pc:docMk/>
            <pc:sldMk cId="409146486" sldId="256"/>
            <ac:spMk id="40" creationId="{D52A0D23-45DD-4DF4-ADE6-A81F409BB9FB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43" creationId="{66D61E08-70C3-48D8-BEA0-787111DC30DA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44" creationId="{FC55298F-0AE5-478E-AD2B-03C2614C5833}"/>
          </ac:spMkLst>
        </pc:spChg>
        <pc:spChg chg="add del">
          <ac:chgData name="Deblina Karmakar" userId="de2fd18a-f0fb-4ed7-a2bb-e281ae7f39d5" providerId="ADAL" clId="{FE049EA4-963B-496F-90D7-F36F8549B85B}" dt="2023-09-28T23:11:36.451" v="1805" actId="26606"/>
          <ac:spMkLst>
            <pc:docMk/>
            <pc:sldMk cId="409146486" sldId="256"/>
            <ac:spMk id="45" creationId="{C180E4EA-0B63-4779-A895-7E90E71088F3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48" creationId="{217496A2-9394-4FB7-BA0E-717D2D2E7A43}"/>
          </ac:spMkLst>
        </pc:spChg>
        <pc:spChg chg="add del">
          <ac:chgData name="Deblina Karmakar" userId="de2fd18a-f0fb-4ed7-a2bb-e281ae7f39d5" providerId="ADAL" clId="{FE049EA4-963B-496F-90D7-F36F8549B85B}" dt="2023-09-28T23:11:42.211" v="1807" actId="26606"/>
          <ac:spMkLst>
            <pc:docMk/>
            <pc:sldMk cId="409146486" sldId="256"/>
            <ac:spMk id="49" creationId="{603AE127-802C-459A-A612-DB85B67F0DC0}"/>
          </ac:spMkLst>
        </pc:spChg>
        <pc:spChg chg="add del">
          <ac:chgData name="Deblina Karmakar" userId="de2fd18a-f0fb-4ed7-a2bb-e281ae7f39d5" providerId="ADAL" clId="{FE049EA4-963B-496F-90D7-F36F8549B85B}" dt="2023-09-28T23:11:42.211" v="1807" actId="26606"/>
          <ac:spMkLst>
            <pc:docMk/>
            <pc:sldMk cId="409146486" sldId="256"/>
            <ac:spMk id="50" creationId="{9323D83D-50D6-4040-A58B-FCEA340F886A}"/>
          </ac:spMkLst>
        </pc:spChg>
        <pc:spChg chg="add del">
          <ac:chgData name="Deblina Karmakar" userId="de2fd18a-f0fb-4ed7-a2bb-e281ae7f39d5" providerId="ADAL" clId="{FE049EA4-963B-496F-90D7-F36F8549B85B}" dt="2023-09-28T23:11:42.211" v="1807" actId="26606"/>
          <ac:spMkLst>
            <pc:docMk/>
            <pc:sldMk cId="409146486" sldId="256"/>
            <ac:spMk id="52" creationId="{F10FD715-4DCE-4779-B634-EC78315EA213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53" creationId="{F5F0CD5C-72F3-4090-8A69-8E15CB432AC2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62" creationId="{CB65BD56-22B3-4E13-BFCA-B8E8BEB92D6C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67" creationId="{67374FB5-CBB7-46FF-95B5-2251BC6856ED}"/>
          </ac:spMkLst>
        </pc:spChg>
        <pc:spChg chg="add del">
          <ac:chgData name="Deblina Karmakar" userId="de2fd18a-f0fb-4ed7-a2bb-e281ae7f39d5" providerId="ADAL" clId="{FE049EA4-963B-496F-90D7-F36F8549B85B}" dt="2023-09-28T23:12:31.694" v="1816"/>
          <ac:spMkLst>
            <pc:docMk/>
            <pc:sldMk cId="409146486" sldId="256"/>
            <ac:spMk id="68" creationId="{E80B86A7-A1EC-475B-9166-88902B033A38}"/>
          </ac:spMkLst>
        </pc:spChg>
        <pc:spChg chg="add del">
          <ac:chgData name="Deblina Karmakar" userId="de2fd18a-f0fb-4ed7-a2bb-e281ae7f39d5" providerId="ADAL" clId="{FE049EA4-963B-496F-90D7-F36F8549B85B}" dt="2023-09-28T23:12:31.694" v="1816"/>
          <ac:spMkLst>
            <pc:docMk/>
            <pc:sldMk cId="409146486" sldId="256"/>
            <ac:spMk id="69" creationId="{C2C29CB1-9F74-4879-A6AF-AEA67B6F1F4D}"/>
          </ac:spMkLst>
        </pc:spChg>
        <pc:spChg chg="add del">
          <ac:chgData name="Deblina Karmakar" userId="de2fd18a-f0fb-4ed7-a2bb-e281ae7f39d5" providerId="ADAL" clId="{FE049EA4-963B-496F-90D7-F36F8549B85B}" dt="2023-09-28T23:12:31.694" v="1816"/>
          <ac:spMkLst>
            <pc:docMk/>
            <pc:sldMk cId="409146486" sldId="256"/>
            <ac:spMk id="70" creationId="{7E2C7115-5336-410C-AD71-0F0952A2E5A7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71" creationId="{34BCEAB7-D9E0-40A4-9254-8593BD346EAB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72" creationId="{D567A354-BB63-405C-8E5F-2F510E670F16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73" creationId="{9185A8D7-2F20-4F7A-97BE-21DB1654C7F7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74" creationId="{6790ED68-BCA0-4247-A72F-1CB85DF068C3}"/>
          </ac:spMkLst>
        </pc:spChg>
        <pc:spChg chg="add del">
          <ac:chgData name="Deblina Karmakar" userId="de2fd18a-f0fb-4ed7-a2bb-e281ae7f39d5" providerId="ADAL" clId="{FE049EA4-963B-496F-90D7-F36F8549B85B}" dt="2023-09-29T09:21:15.174" v="2446"/>
          <ac:spMkLst>
            <pc:docMk/>
            <pc:sldMk cId="409146486" sldId="256"/>
            <ac:spMk id="75" creationId="{DD0F2B3F-DC55-4FA7-B667-1ACD07920937}"/>
          </ac:spMkLst>
        </pc:spChg>
        <pc:spChg chg="add del">
          <ac:chgData name="Deblina Karmakar" userId="de2fd18a-f0fb-4ed7-a2bb-e281ae7f39d5" providerId="ADAL" clId="{FE049EA4-963B-496F-90D7-F36F8549B85B}" dt="2023-09-29T09:24:09.565" v="2469"/>
          <ac:spMkLst>
            <pc:docMk/>
            <pc:sldMk cId="409146486" sldId="256"/>
            <ac:spMk id="76" creationId="{5A7802B6-FF37-40CF-A7E2-6F2A0D9A91EF}"/>
          </ac:spMkLst>
        </pc:spChg>
        <pc:grpChg chg="add del">
          <ac:chgData name="Deblina Karmakar" userId="de2fd18a-f0fb-4ed7-a2bb-e281ae7f39d5" providerId="ADAL" clId="{FE049EA4-963B-496F-90D7-F36F8549B85B}" dt="2023-09-28T23:47:08.283" v="2336" actId="26606"/>
          <ac:grpSpMkLst>
            <pc:docMk/>
            <pc:sldMk cId="409146486" sldId="256"/>
            <ac:grpSpMk id="6" creationId="{10BE40E3-5550-4CDD-B4FD-387C33EBF157}"/>
          </ac:grpSpMkLst>
        </pc:grpChg>
        <pc:grpChg chg="add del">
          <ac:chgData name="Deblina Karmakar" userId="de2fd18a-f0fb-4ed7-a2bb-e281ae7f39d5" providerId="ADAL" clId="{FE049EA4-963B-496F-90D7-F36F8549B85B}" dt="2023-09-28T23:11:28.152" v="1803" actId="26606"/>
          <ac:grpSpMkLst>
            <pc:docMk/>
            <pc:sldMk cId="409146486" sldId="256"/>
            <ac:grpSpMk id="8" creationId="{09EA7EA7-74F5-4EE2-8E3D-1A10308259D7}"/>
          </ac:grpSpMkLst>
        </pc:grpChg>
        <pc:grpChg chg="add del">
          <ac:chgData name="Deblina Karmakar" userId="de2fd18a-f0fb-4ed7-a2bb-e281ae7f39d5" providerId="ADAL" clId="{FE049EA4-963B-496F-90D7-F36F8549B85B}" dt="2023-09-29T09:20:47.051" v="2443"/>
          <ac:grpSpMkLst>
            <pc:docMk/>
            <pc:sldMk cId="409146486" sldId="256"/>
            <ac:grpSpMk id="35" creationId="{10BE40E3-5550-4CDD-B4FD-387C33EBF157}"/>
          </ac:grpSpMkLst>
        </pc:grpChg>
        <pc:grpChg chg="add del">
          <ac:chgData name="Deblina Karmakar" userId="de2fd18a-f0fb-4ed7-a2bb-e281ae7f39d5" providerId="ADAL" clId="{FE049EA4-963B-496F-90D7-F36F8549B85B}" dt="2023-09-29T09:20:47.051" v="2443"/>
          <ac:grpSpMkLst>
            <pc:docMk/>
            <pc:sldMk cId="409146486" sldId="256"/>
            <ac:grpSpMk id="46" creationId="{85DB3CA2-FA66-42B9-90EF-394894352D8C}"/>
          </ac:grpSpMkLst>
        </pc:grpChg>
        <pc:grpChg chg="add del">
          <ac:chgData name="Deblina Karmakar" userId="de2fd18a-f0fb-4ed7-a2bb-e281ae7f39d5" providerId="ADAL" clId="{FE049EA4-963B-496F-90D7-F36F8549B85B}" dt="2023-09-28T23:11:42.211" v="1807" actId="26606"/>
          <ac:grpSpMkLst>
            <pc:docMk/>
            <pc:sldMk cId="409146486" sldId="256"/>
            <ac:grpSpMk id="47" creationId="{09EA7EA7-74F5-4EE2-8E3D-1A10308259D7}"/>
          </ac:grpSpMkLst>
        </pc:grpChg>
        <pc:grpChg chg="add del">
          <ac:chgData name="Deblina Karmakar" userId="de2fd18a-f0fb-4ed7-a2bb-e281ae7f39d5" providerId="ADAL" clId="{FE049EA4-963B-496F-90D7-F36F8549B85B}" dt="2023-09-28T23:11:49.553" v="1809" actId="26606"/>
          <ac:grpSpMkLst>
            <pc:docMk/>
            <pc:sldMk cId="409146486" sldId="256"/>
            <ac:grpSpMk id="54" creationId="{09EA7EA7-74F5-4EE2-8E3D-1A10308259D7}"/>
          </ac:grpSpMkLst>
        </pc:grpChg>
        <pc:grpChg chg="add del">
          <ac:chgData name="Deblina Karmakar" userId="de2fd18a-f0fb-4ed7-a2bb-e281ae7f39d5" providerId="ADAL" clId="{FE049EA4-963B-496F-90D7-F36F8549B85B}" dt="2023-09-28T23:12:31.694" v="1816"/>
          <ac:grpSpMkLst>
            <pc:docMk/>
            <pc:sldMk cId="409146486" sldId="256"/>
            <ac:grpSpMk id="66" creationId="{09EA7EA7-74F5-4EE2-8E3D-1A10308259D7}"/>
          </ac:grpSpMkLst>
        </pc:grpChg>
        <pc:picChg chg="add del">
          <ac:chgData name="Deblina Karmakar" userId="de2fd18a-f0fb-4ed7-a2bb-e281ae7f39d5" providerId="ADAL" clId="{FE049EA4-963B-496F-90D7-F36F8549B85B}" dt="2023-09-28T23:11:36.451" v="1805" actId="26606"/>
          <ac:picMkLst>
            <pc:docMk/>
            <pc:sldMk cId="409146486" sldId="256"/>
            <ac:picMk id="5" creationId="{195CEC06-C51E-DF12-FC54-17AAC92FACA9}"/>
          </ac:picMkLst>
        </pc:picChg>
        <pc:picChg chg="add del">
          <ac:chgData name="Deblina Karmakar" userId="de2fd18a-f0fb-4ed7-a2bb-e281ae7f39d5" providerId="ADAL" clId="{FE049EA4-963B-496F-90D7-F36F8549B85B}" dt="2023-09-28T23:47:08.283" v="2336" actId="26606"/>
          <ac:picMkLst>
            <pc:docMk/>
            <pc:sldMk cId="409146486" sldId="256"/>
            <ac:picMk id="27" creationId="{14E09575-2149-4E94-EE78-E838E9119CA2}"/>
          </ac:picMkLst>
        </pc:picChg>
        <pc:picChg chg="add del">
          <ac:chgData name="Deblina Karmakar" userId="de2fd18a-f0fb-4ed7-a2bb-e281ae7f39d5" providerId="ADAL" clId="{FE049EA4-963B-496F-90D7-F36F8549B85B}" dt="2023-09-28T23:47:20.135" v="2338" actId="26606"/>
          <ac:picMkLst>
            <pc:docMk/>
            <pc:sldMk cId="409146486" sldId="256"/>
            <ac:picMk id="31" creationId="{1730BC58-6950-45D7-A7DF-E5597BBF4ED9}"/>
          </ac:picMkLst>
        </pc:picChg>
        <pc:picChg chg="add del mod ord">
          <ac:chgData name="Deblina Karmakar" userId="de2fd18a-f0fb-4ed7-a2bb-e281ae7f39d5" providerId="ADAL" clId="{FE049EA4-963B-496F-90D7-F36F8549B85B}" dt="2023-09-29T09:21:37.133" v="2451" actId="478"/>
          <ac:picMkLst>
            <pc:docMk/>
            <pc:sldMk cId="409146486" sldId="256"/>
            <ac:picMk id="41" creationId="{5520CAF1-FAA3-FB1B-1ED2-9D800654A7CA}"/>
          </ac:picMkLst>
        </pc:picChg>
        <pc:cxnChg chg="add del">
          <ac:chgData name="Deblina Karmakar" userId="de2fd18a-f0fb-4ed7-a2bb-e281ae7f39d5" providerId="ADAL" clId="{FE049EA4-963B-496F-90D7-F36F8549B85B}" dt="2023-09-28T23:11:36.451" v="1805" actId="26606"/>
          <ac:cxnSpMkLst>
            <pc:docMk/>
            <pc:sldMk cId="409146486" sldId="256"/>
            <ac:cxnSpMk id="9" creationId="{A57C1A16-B8AB-4D99-A195-A38F556A6486}"/>
          </ac:cxnSpMkLst>
        </pc:cxnChg>
        <pc:cxnChg chg="add del">
          <ac:chgData name="Deblina Karmakar" userId="de2fd18a-f0fb-4ed7-a2bb-e281ae7f39d5" providerId="ADAL" clId="{FE049EA4-963B-496F-90D7-F36F8549B85B}" dt="2023-09-28T23:11:28.152" v="1803" actId="26606"/>
          <ac:cxnSpMkLst>
            <pc:docMk/>
            <pc:sldMk cId="409146486" sldId="256"/>
            <ac:cxnSpMk id="24" creationId="{1A901C3D-CFAE-460D-BD0E-7D22164D7DFB}"/>
          </ac:cxnSpMkLst>
        </pc:cxnChg>
        <pc:cxnChg chg="add del">
          <ac:chgData name="Deblina Karmakar" userId="de2fd18a-f0fb-4ed7-a2bb-e281ae7f39d5" providerId="ADAL" clId="{FE049EA4-963B-496F-90D7-F36F8549B85B}" dt="2023-09-28T23:11:28.152" v="1803" actId="26606"/>
          <ac:cxnSpMkLst>
            <pc:docMk/>
            <pc:sldMk cId="409146486" sldId="256"/>
            <ac:cxnSpMk id="26" creationId="{837C0EA9-1437-4437-9D20-2BBDA1AA9FF8}"/>
          </ac:cxnSpMkLst>
        </pc:cxnChg>
        <pc:cxnChg chg="add del">
          <ac:chgData name="Deblina Karmakar" userId="de2fd18a-f0fb-4ed7-a2bb-e281ae7f39d5" providerId="ADAL" clId="{FE049EA4-963B-496F-90D7-F36F8549B85B}" dt="2023-09-28T23:11:36.451" v="1805" actId="26606"/>
          <ac:cxnSpMkLst>
            <pc:docMk/>
            <pc:sldMk cId="409146486" sldId="256"/>
            <ac:cxnSpMk id="42" creationId="{F8A9B20B-D1DD-4573-B5EC-558029519236}"/>
          </ac:cxnSpMkLst>
        </pc:cxnChg>
        <pc:cxnChg chg="add del">
          <ac:chgData name="Deblina Karmakar" userId="de2fd18a-f0fb-4ed7-a2bb-e281ae7f39d5" providerId="ADAL" clId="{FE049EA4-963B-496F-90D7-F36F8549B85B}" dt="2023-09-28T23:11:42.211" v="1807" actId="26606"/>
          <ac:cxnSpMkLst>
            <pc:docMk/>
            <pc:sldMk cId="409146486" sldId="256"/>
            <ac:cxnSpMk id="51" creationId="{1A1FE6BB-DFB2-4080-9B5E-076EF5DDE67B}"/>
          </ac:cxnSpMkLst>
        </pc:cxnChg>
        <pc:cxnChg chg="add del">
          <ac:chgData name="Deblina Karmakar" userId="de2fd18a-f0fb-4ed7-a2bb-e281ae7f39d5" providerId="ADAL" clId="{FE049EA4-963B-496F-90D7-F36F8549B85B}" dt="2023-09-29T09:21:15.174" v="2446"/>
          <ac:cxnSpMkLst>
            <pc:docMk/>
            <pc:sldMk cId="409146486" sldId="256"/>
            <ac:cxnSpMk id="63" creationId="{D02CF681-4765-4E88-802F-B2474DCD516A}"/>
          </ac:cxnSpMkLst>
        </pc:cxnChg>
        <pc:cxnChg chg="add del">
          <ac:chgData name="Deblina Karmakar" userId="de2fd18a-f0fb-4ed7-a2bb-e281ae7f39d5" providerId="ADAL" clId="{FE049EA4-963B-496F-90D7-F36F8549B85B}" dt="2023-09-28T23:11:49.553" v="1809" actId="26606"/>
          <ac:cxnSpMkLst>
            <pc:docMk/>
            <pc:sldMk cId="409146486" sldId="256"/>
            <ac:cxnSpMk id="64" creationId="{0B5F7E3B-C5F1-40E0-A491-558BAFBC1127}"/>
          </ac:cxnSpMkLst>
        </pc:cxnChg>
        <pc:cxnChg chg="add del">
          <ac:chgData name="Deblina Karmakar" userId="de2fd18a-f0fb-4ed7-a2bb-e281ae7f39d5" providerId="ADAL" clId="{FE049EA4-963B-496F-90D7-F36F8549B85B}" dt="2023-09-29T09:21:15.174" v="2446"/>
          <ac:cxnSpMkLst>
            <pc:docMk/>
            <pc:sldMk cId="409146486" sldId="256"/>
            <ac:cxnSpMk id="65" creationId="{3D57B2BA-243C-45C7-A5D8-46CA719437FC}"/>
          </ac:cxnSpMkLst>
        </pc:cxnChg>
      </pc:sldChg>
      <pc:sldChg chg="addSp delSp modSp mod ord setBg delDesignElem">
        <pc:chgData name="Deblina Karmakar" userId="de2fd18a-f0fb-4ed7-a2bb-e281ae7f39d5" providerId="ADAL" clId="{FE049EA4-963B-496F-90D7-F36F8549B85B}" dt="2023-09-29T11:46:16.176" v="4589" actId="1076"/>
        <pc:sldMkLst>
          <pc:docMk/>
          <pc:sldMk cId="937821707" sldId="257"/>
        </pc:sldMkLst>
        <pc:spChg chg="del mod">
          <ac:chgData name="Deblina Karmakar" userId="de2fd18a-f0fb-4ed7-a2bb-e281ae7f39d5" providerId="ADAL" clId="{FE049EA4-963B-496F-90D7-F36F8549B85B}" dt="2023-09-29T11:45:55.996" v="4585" actId="21"/>
          <ac:spMkLst>
            <pc:docMk/>
            <pc:sldMk cId="937821707" sldId="257"/>
            <ac:spMk id="2" creationId="{57FB7D75-0B0B-0147-A4A2-274014346588}"/>
          </ac:spMkLst>
        </pc:spChg>
        <pc:spChg chg="del mod">
          <ac:chgData name="Deblina Karmakar" userId="de2fd18a-f0fb-4ed7-a2bb-e281ae7f39d5" providerId="ADAL" clId="{FE049EA4-963B-496F-90D7-F36F8549B85B}" dt="2023-09-28T22:11:06.951" v="1662" actId="26606"/>
          <ac:spMkLst>
            <pc:docMk/>
            <pc:sldMk cId="937821707" sldId="257"/>
            <ac:spMk id="3" creationId="{B445E298-F6FD-D9A5-FA13-959FB545EE8D}"/>
          </ac:spMkLst>
        </pc:spChg>
        <pc:spChg chg="add mod">
          <ac:chgData name="Deblina Karmakar" userId="de2fd18a-f0fb-4ed7-a2bb-e281ae7f39d5" providerId="ADAL" clId="{FE049EA4-963B-496F-90D7-F36F8549B85B}" dt="2023-09-29T11:31:22.696" v="4169" actId="14100"/>
          <ac:spMkLst>
            <pc:docMk/>
            <pc:sldMk cId="937821707" sldId="257"/>
            <ac:spMk id="3" creationId="{EB23C4A9-B8C7-B076-169B-24B2F07BA973}"/>
          </ac:spMkLst>
        </pc:spChg>
        <pc:spChg chg="add del mod">
          <ac:chgData name="Deblina Karmakar" userId="de2fd18a-f0fb-4ed7-a2bb-e281ae7f39d5" providerId="ADAL" clId="{FE049EA4-963B-496F-90D7-F36F8549B85B}" dt="2023-09-29T11:46:07.958" v="4587" actId="21"/>
          <ac:spMkLst>
            <pc:docMk/>
            <pc:sldMk cId="937821707" sldId="257"/>
            <ac:spMk id="5" creationId="{3E9C52BD-5F98-AC88-5378-B9F544570243}"/>
          </ac:spMkLst>
        </pc:spChg>
        <pc:spChg chg="add del">
          <ac:chgData name="Deblina Karmakar" userId="de2fd18a-f0fb-4ed7-a2bb-e281ae7f39d5" providerId="ADAL" clId="{FE049EA4-963B-496F-90D7-F36F8549B85B}" dt="2023-09-28T22:11:06.951" v="1662" actId="26606"/>
          <ac:spMkLst>
            <pc:docMk/>
            <pc:sldMk cId="937821707" sldId="257"/>
            <ac:spMk id="8" creationId="{603AE127-802C-459A-A612-DB85B67F0DC0}"/>
          </ac:spMkLst>
        </pc:spChg>
        <pc:spChg chg="add del">
          <ac:chgData name="Deblina Karmakar" userId="de2fd18a-f0fb-4ed7-a2bb-e281ae7f39d5" providerId="ADAL" clId="{FE049EA4-963B-496F-90D7-F36F8549B85B}" dt="2023-09-28T22:11:06.951" v="1662" actId="26606"/>
          <ac:spMkLst>
            <pc:docMk/>
            <pc:sldMk cId="937821707" sldId="257"/>
            <ac:spMk id="10" creationId="{9323D83D-50D6-4040-A58B-FCEA340F886A}"/>
          </ac:spMkLst>
        </pc:spChg>
        <pc:spChg chg="add del">
          <ac:chgData name="Deblina Karmakar" userId="de2fd18a-f0fb-4ed7-a2bb-e281ae7f39d5" providerId="ADAL" clId="{FE049EA4-963B-496F-90D7-F36F8549B85B}" dt="2023-09-28T22:11:06.951" v="1662" actId="26606"/>
          <ac:spMkLst>
            <pc:docMk/>
            <pc:sldMk cId="937821707" sldId="257"/>
            <ac:spMk id="14" creationId="{F10FD715-4DCE-4779-B634-EC78315EA213}"/>
          </ac:spMkLst>
        </pc:spChg>
        <pc:spChg chg="add del">
          <ac:chgData name="Deblina Karmakar" userId="de2fd18a-f0fb-4ed7-a2bb-e281ae7f39d5" providerId="ADAL" clId="{FE049EA4-963B-496F-90D7-F36F8549B85B}" dt="2023-09-28T23:47:56.550" v="2346" actId="26606"/>
          <ac:spMkLst>
            <pc:docMk/>
            <pc:sldMk cId="937821707" sldId="257"/>
            <ac:spMk id="18" creationId="{9F4444CE-BC8D-4D61-B303-4C05614E62AB}"/>
          </ac:spMkLst>
        </pc:spChg>
        <pc:spChg chg="add del">
          <ac:chgData name="Deblina Karmakar" userId="de2fd18a-f0fb-4ed7-a2bb-e281ae7f39d5" providerId="ADAL" clId="{FE049EA4-963B-496F-90D7-F36F8549B85B}" dt="2023-09-28T23:47:56.550" v="2346" actId="26606"/>
          <ac:spMkLst>
            <pc:docMk/>
            <pc:sldMk cId="937821707" sldId="257"/>
            <ac:spMk id="19" creationId="{73772B81-181F-48B7-8826-4D9686D15DF5}"/>
          </ac:spMkLst>
        </pc:spChg>
        <pc:spChg chg="add del">
          <ac:chgData name="Deblina Karmakar" userId="de2fd18a-f0fb-4ed7-a2bb-e281ae7f39d5" providerId="ADAL" clId="{FE049EA4-963B-496F-90D7-F36F8549B85B}" dt="2023-09-28T22:11:32.451" v="1664"/>
          <ac:spMkLst>
            <pc:docMk/>
            <pc:sldMk cId="937821707" sldId="257"/>
            <ac:spMk id="20" creationId="{9F4444CE-BC8D-4D61-B303-4C05614E62AB}"/>
          </ac:spMkLst>
        </pc:spChg>
        <pc:spChg chg="add del">
          <ac:chgData name="Deblina Karmakar" userId="de2fd18a-f0fb-4ed7-a2bb-e281ae7f39d5" providerId="ADAL" clId="{FE049EA4-963B-496F-90D7-F36F8549B85B}" dt="2023-09-28T23:47:48.607" v="2342" actId="26606"/>
          <ac:spMkLst>
            <pc:docMk/>
            <pc:sldMk cId="937821707" sldId="257"/>
            <ac:spMk id="21" creationId="{655AE6B0-AC9E-4167-806F-E9DB135FC46B}"/>
          </ac:spMkLst>
        </pc:spChg>
        <pc:spChg chg="add del">
          <ac:chgData name="Deblina Karmakar" userId="de2fd18a-f0fb-4ed7-a2bb-e281ae7f39d5" providerId="ADAL" clId="{FE049EA4-963B-496F-90D7-F36F8549B85B}" dt="2023-09-28T22:11:32.451" v="1664"/>
          <ac:spMkLst>
            <pc:docMk/>
            <pc:sldMk cId="937821707" sldId="257"/>
            <ac:spMk id="22" creationId="{73772B81-181F-48B7-8826-4D9686D15DF5}"/>
          </ac:spMkLst>
        </pc:spChg>
        <pc:spChg chg="add del">
          <ac:chgData name="Deblina Karmakar" userId="de2fd18a-f0fb-4ed7-a2bb-e281ae7f39d5" providerId="ADAL" clId="{FE049EA4-963B-496F-90D7-F36F8549B85B}" dt="2023-09-28T22:11:32.451" v="1664"/>
          <ac:spMkLst>
            <pc:docMk/>
            <pc:sldMk cId="937821707" sldId="257"/>
            <ac:spMk id="24" creationId="{B2205F6E-03C6-4E92-877C-E2482F6599AA}"/>
          </ac:spMkLst>
        </pc:spChg>
        <pc:spChg chg="add del">
          <ac:chgData name="Deblina Karmakar" userId="de2fd18a-f0fb-4ed7-a2bb-e281ae7f39d5" providerId="ADAL" clId="{FE049EA4-963B-496F-90D7-F36F8549B85B}" dt="2023-09-28T23:47:56.550" v="2346" actId="26606"/>
          <ac:spMkLst>
            <pc:docMk/>
            <pc:sldMk cId="937821707" sldId="257"/>
            <ac:spMk id="25" creationId="{B2205F6E-03C6-4E92-877C-E2482F6599AA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33" creationId="{F5F0CD5C-72F3-4090-8A69-8E15CB432AC2}"/>
          </ac:spMkLst>
        </pc:spChg>
        <pc:spChg chg="add del">
          <ac:chgData name="Deblina Karmakar" userId="de2fd18a-f0fb-4ed7-a2bb-e281ae7f39d5" providerId="ADAL" clId="{FE049EA4-963B-496F-90D7-F36F8549B85B}" dt="2023-09-28T23:47:48.607" v="2342" actId="26606"/>
          <ac:spMkLst>
            <pc:docMk/>
            <pc:sldMk cId="937821707" sldId="257"/>
            <ac:spMk id="34" creationId="{87BD1F4E-A66D-4C06-86DA-8D56CA7A3B41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35" creationId="{217496A2-9394-4FB7-BA0E-717D2D2E7A43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41" creationId="{67374FB5-CBB7-46FF-95B5-2251BC6856ED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43" creationId="{34BCEAB7-D9E0-40A4-9254-8593BD346EAB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45" creationId="{D567A354-BB63-405C-8E5F-2F510E670F16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47" creationId="{9185A8D7-2F20-4F7A-97BE-21DB1654C7F7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49" creationId="{CB65BD56-22B3-4E13-BFCA-B8E8BEB92D6C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51" creationId="{6790ED68-BCA0-4247-A72F-1CB85DF068C3}"/>
          </ac:spMkLst>
        </pc:spChg>
        <pc:spChg chg="add del">
          <ac:chgData name="Deblina Karmakar" userId="de2fd18a-f0fb-4ed7-a2bb-e281ae7f39d5" providerId="ADAL" clId="{FE049EA4-963B-496F-90D7-F36F8549B85B}" dt="2023-09-29T09:20:47.051" v="2443"/>
          <ac:spMkLst>
            <pc:docMk/>
            <pc:sldMk cId="937821707" sldId="257"/>
            <ac:spMk id="53" creationId="{DD0F2B3F-DC55-4FA7-B667-1ACD07920937}"/>
          </ac:spMkLst>
        </pc:spChg>
        <pc:grpChg chg="add del">
          <ac:chgData name="Deblina Karmakar" userId="de2fd18a-f0fb-4ed7-a2bb-e281ae7f39d5" providerId="ADAL" clId="{FE049EA4-963B-496F-90D7-F36F8549B85B}" dt="2023-09-28T23:47:48.607" v="2342" actId="26606"/>
          <ac:grpSpMkLst>
            <pc:docMk/>
            <pc:sldMk cId="937821707" sldId="257"/>
            <ac:grpSpMk id="23" creationId="{3523416A-383B-4FDC-B4C9-D8EDDFE9C043}"/>
          </ac:grpSpMkLst>
        </pc:grpChg>
        <pc:grpChg chg="add del">
          <ac:chgData name="Deblina Karmakar" userId="de2fd18a-f0fb-4ed7-a2bb-e281ae7f39d5" providerId="ADAL" clId="{FE049EA4-963B-496F-90D7-F36F8549B85B}" dt="2023-09-29T09:20:47.051" v="2443"/>
          <ac:grpSpMkLst>
            <pc:docMk/>
            <pc:sldMk cId="937821707" sldId="257"/>
            <ac:grpSpMk id="32" creationId="{88C9B83F-64CD-41C1-925F-A08801FFD0BD}"/>
          </ac:grpSpMkLst>
        </pc:grpChg>
        <pc:graphicFrameChg chg="add mod modGraphic">
          <ac:chgData name="Deblina Karmakar" userId="de2fd18a-f0fb-4ed7-a2bb-e281ae7f39d5" providerId="ADAL" clId="{FE049EA4-963B-496F-90D7-F36F8549B85B}" dt="2023-09-29T11:46:16.176" v="4589" actId="1076"/>
          <ac:graphicFrameMkLst>
            <pc:docMk/>
            <pc:sldMk cId="937821707" sldId="257"/>
            <ac:graphicFrameMk id="16" creationId="{12B22958-63CE-29D2-1B2B-025BB1CAFC4F}"/>
          </ac:graphicFrameMkLst>
        </pc:graphicFrameChg>
        <pc:cxnChg chg="add del">
          <ac:chgData name="Deblina Karmakar" userId="de2fd18a-f0fb-4ed7-a2bb-e281ae7f39d5" providerId="ADAL" clId="{FE049EA4-963B-496F-90D7-F36F8549B85B}" dt="2023-09-28T22:11:06.951" v="1662" actId="26606"/>
          <ac:cxnSpMkLst>
            <pc:docMk/>
            <pc:sldMk cId="937821707" sldId="257"/>
            <ac:cxnSpMk id="12" creationId="{1A1FE6BB-DFB2-4080-9B5E-076EF5DDE67B}"/>
          </ac:cxnSpMkLst>
        </pc:cxnChg>
        <pc:cxnChg chg="add del">
          <ac:chgData name="Deblina Karmakar" userId="de2fd18a-f0fb-4ed7-a2bb-e281ae7f39d5" providerId="ADAL" clId="{FE049EA4-963B-496F-90D7-F36F8549B85B}" dt="2023-09-29T09:20:47.051" v="2443"/>
          <ac:cxnSpMkLst>
            <pc:docMk/>
            <pc:sldMk cId="937821707" sldId="257"/>
            <ac:cxnSpMk id="37" creationId="{D02CF681-4765-4E88-802F-B2474DCD516A}"/>
          </ac:cxnSpMkLst>
        </pc:cxnChg>
        <pc:cxnChg chg="add del">
          <ac:chgData name="Deblina Karmakar" userId="de2fd18a-f0fb-4ed7-a2bb-e281ae7f39d5" providerId="ADAL" clId="{FE049EA4-963B-496F-90D7-F36F8549B85B}" dt="2023-09-29T09:20:47.051" v="2443"/>
          <ac:cxnSpMkLst>
            <pc:docMk/>
            <pc:sldMk cId="937821707" sldId="257"/>
            <ac:cxnSpMk id="39" creationId="{3D57B2BA-243C-45C7-A5D8-46CA719437FC}"/>
          </ac:cxnSpMkLst>
        </pc:cxnChg>
      </pc:sldChg>
      <pc:sldChg chg="addSp delSp modSp new mod ord setBg delDesignElem">
        <pc:chgData name="Deblina Karmakar" userId="de2fd18a-f0fb-4ed7-a2bb-e281ae7f39d5" providerId="ADAL" clId="{FE049EA4-963B-496F-90D7-F36F8549B85B}" dt="2023-09-29T11:35:16.785" v="4209" actId="20577"/>
        <pc:sldMkLst>
          <pc:docMk/>
          <pc:sldMk cId="640134435" sldId="258"/>
        </pc:sldMkLst>
        <pc:spChg chg="mod">
          <ac:chgData name="Deblina Karmakar" userId="de2fd18a-f0fb-4ed7-a2bb-e281ae7f39d5" providerId="ADAL" clId="{FE049EA4-963B-496F-90D7-F36F8549B85B}" dt="2023-09-29T11:28:13.561" v="4143" actId="115"/>
          <ac:spMkLst>
            <pc:docMk/>
            <pc:sldMk cId="640134435" sldId="258"/>
            <ac:spMk id="2" creationId="{0EEDDB00-2DC6-C197-9914-8A8B9F8386E8}"/>
          </ac:spMkLst>
        </pc:spChg>
        <pc:spChg chg="mod">
          <ac:chgData name="Deblina Karmakar" userId="de2fd18a-f0fb-4ed7-a2bb-e281ae7f39d5" providerId="ADAL" clId="{FE049EA4-963B-496F-90D7-F36F8549B85B}" dt="2023-09-29T11:35:16.785" v="4209" actId="20577"/>
          <ac:spMkLst>
            <pc:docMk/>
            <pc:sldMk cId="640134435" sldId="258"/>
            <ac:spMk id="3" creationId="{9DB68AA0-6EF2-5033-B4F7-298DD126D8CA}"/>
          </ac:spMkLst>
        </pc:spChg>
        <pc:spChg chg="add mod">
          <ac:chgData name="Deblina Karmakar" userId="de2fd18a-f0fb-4ed7-a2bb-e281ae7f39d5" providerId="ADAL" clId="{FE049EA4-963B-496F-90D7-F36F8549B85B}" dt="2023-09-29T11:32:36.274" v="4186" actId="1076"/>
          <ac:spMkLst>
            <pc:docMk/>
            <pc:sldMk cId="640134435" sldId="258"/>
            <ac:spMk id="4" creationId="{F4613EBF-D203-91B3-37E3-32951236D1D4}"/>
          </ac:spMkLst>
        </pc:spChg>
        <pc:spChg chg="add mod">
          <ac:chgData name="Deblina Karmakar" userId="de2fd18a-f0fb-4ed7-a2bb-e281ae7f39d5" providerId="ADAL" clId="{FE049EA4-963B-496F-90D7-F36F8549B85B}" dt="2023-09-28T23:05:34.841" v="1746" actId="1076"/>
          <ac:spMkLst>
            <pc:docMk/>
            <pc:sldMk cId="640134435" sldId="258"/>
            <ac:spMk id="5" creationId="{25017FC4-0743-3AC2-9D00-390CC1EA1120}"/>
          </ac:spMkLst>
        </pc:spChg>
        <pc:spChg chg="add mod">
          <ac:chgData name="Deblina Karmakar" userId="de2fd18a-f0fb-4ed7-a2bb-e281ae7f39d5" providerId="ADAL" clId="{FE049EA4-963B-496F-90D7-F36F8549B85B}" dt="2023-09-29T11:33:51.101" v="4196" actId="1076"/>
          <ac:spMkLst>
            <pc:docMk/>
            <pc:sldMk cId="640134435" sldId="258"/>
            <ac:spMk id="6" creationId="{A14EADA9-EB2A-A24C-098E-FFB3E06A6C88}"/>
          </ac:spMkLst>
        </pc:spChg>
        <pc:spChg chg="add mod">
          <ac:chgData name="Deblina Karmakar" userId="de2fd18a-f0fb-4ed7-a2bb-e281ae7f39d5" providerId="ADAL" clId="{FE049EA4-963B-496F-90D7-F36F8549B85B}" dt="2023-09-29T11:34:17.229" v="4202" actId="1076"/>
          <ac:spMkLst>
            <pc:docMk/>
            <pc:sldMk cId="640134435" sldId="258"/>
            <ac:spMk id="7" creationId="{BC4EC8B5-3D39-385F-0C95-8C03D0AE9B00}"/>
          </ac:spMkLst>
        </pc:spChg>
        <pc:spChg chg="add mod">
          <ac:chgData name="Deblina Karmakar" userId="de2fd18a-f0fb-4ed7-a2bb-e281ae7f39d5" providerId="ADAL" clId="{FE049EA4-963B-496F-90D7-F36F8549B85B}" dt="2023-09-29T11:33:55.494" v="4197" actId="1076"/>
          <ac:spMkLst>
            <pc:docMk/>
            <pc:sldMk cId="640134435" sldId="258"/>
            <ac:spMk id="8" creationId="{CA571D7C-9D6A-83C2-CF48-0D5B2B83AE47}"/>
          </ac:spMkLst>
        </pc:spChg>
        <pc:spChg chg="add mod">
          <ac:chgData name="Deblina Karmakar" userId="de2fd18a-f0fb-4ed7-a2bb-e281ae7f39d5" providerId="ADAL" clId="{FE049EA4-963B-496F-90D7-F36F8549B85B}" dt="2023-09-29T11:34:21.298" v="4203" actId="1076"/>
          <ac:spMkLst>
            <pc:docMk/>
            <pc:sldMk cId="640134435" sldId="258"/>
            <ac:spMk id="9" creationId="{0244ABF5-A70F-E823-0065-D906F923EE35}"/>
          </ac:spMkLst>
        </pc:spChg>
        <pc:spChg chg="add del">
          <ac:chgData name="Deblina Karmakar" userId="de2fd18a-f0fb-4ed7-a2bb-e281ae7f39d5" providerId="ADAL" clId="{FE049EA4-963B-496F-90D7-F36F8549B85B}" dt="2023-09-28T22:58:12.489" v="1671" actId="26606"/>
          <ac:spMkLst>
            <pc:docMk/>
            <pc:sldMk cId="640134435" sldId="258"/>
            <ac:spMk id="15" creationId="{665DBBEF-238B-476B-96AB-8AAC3224ECEA}"/>
          </ac:spMkLst>
        </pc:spChg>
        <pc:spChg chg="add del">
          <ac:chgData name="Deblina Karmakar" userId="de2fd18a-f0fb-4ed7-a2bb-e281ae7f39d5" providerId="ADAL" clId="{FE049EA4-963B-496F-90D7-F36F8549B85B}" dt="2023-09-28T22:58:12.489" v="1671" actId="26606"/>
          <ac:spMkLst>
            <pc:docMk/>
            <pc:sldMk cId="640134435" sldId="258"/>
            <ac:spMk id="17" creationId="{3FCFB1DE-0B7E-48CC-BA90-B2AB0889F9D6}"/>
          </ac:spMkLst>
        </pc:spChg>
        <pc:spChg chg="add del">
          <ac:chgData name="Deblina Karmakar" userId="de2fd18a-f0fb-4ed7-a2bb-e281ae7f39d5" providerId="ADAL" clId="{FE049EA4-963B-496F-90D7-F36F8549B85B}" dt="2023-09-28T22:58:14.444" v="1673" actId="26606"/>
          <ac:spMkLst>
            <pc:docMk/>
            <pc:sldMk cId="640134435" sldId="258"/>
            <ac:spMk id="19" creationId="{08C9B587-E65E-4B52-B37C-ABEBB6E87928}"/>
          </ac:spMkLst>
        </pc:spChg>
        <pc:spChg chg="add del">
          <ac:chgData name="Deblina Karmakar" userId="de2fd18a-f0fb-4ed7-a2bb-e281ae7f39d5" providerId="ADAL" clId="{FE049EA4-963B-496F-90D7-F36F8549B85B}" dt="2023-09-28T22:58:14.444" v="1673" actId="26606"/>
          <ac:spMkLst>
            <pc:docMk/>
            <pc:sldMk cId="640134435" sldId="258"/>
            <ac:spMk id="20" creationId="{68AF5748-FED8-45BA-8631-26D1D10F3246}"/>
          </ac:spMkLst>
        </pc:spChg>
        <pc:spChg chg="add del">
          <ac:chgData name="Deblina Karmakar" userId="de2fd18a-f0fb-4ed7-a2bb-e281ae7f39d5" providerId="ADAL" clId="{FE049EA4-963B-496F-90D7-F36F8549B85B}" dt="2023-09-28T22:58:14.444" v="1673" actId="26606"/>
          <ac:spMkLst>
            <pc:docMk/>
            <pc:sldMk cId="640134435" sldId="258"/>
            <ac:spMk id="21" creationId="{AF2F604E-43BE-4DC3-B983-E071523364F8}"/>
          </ac:spMkLst>
        </pc:spChg>
        <pc:spChg chg="add del">
          <ac:chgData name="Deblina Karmakar" userId="de2fd18a-f0fb-4ed7-a2bb-e281ae7f39d5" providerId="ADAL" clId="{FE049EA4-963B-496F-90D7-F36F8549B85B}" dt="2023-09-28T22:58:28.956" v="1679" actId="26606"/>
          <ac:spMkLst>
            <pc:docMk/>
            <pc:sldMk cId="640134435" sldId="258"/>
            <ac:spMk id="22" creationId="{B81933D1-5615-42C7-9C0B-4EB7105CCE2D}"/>
          </ac:spMkLst>
        </pc:spChg>
        <pc:spChg chg="add del">
          <ac:chgData name="Deblina Karmakar" userId="de2fd18a-f0fb-4ed7-a2bb-e281ae7f39d5" providerId="ADAL" clId="{FE049EA4-963B-496F-90D7-F36F8549B85B}" dt="2023-09-28T22:58:16.806" v="1675" actId="26606"/>
          <ac:spMkLst>
            <pc:docMk/>
            <pc:sldMk cId="640134435" sldId="258"/>
            <ac:spMk id="23" creationId="{BA79A7CF-01AF-4178-9369-94E0C90EB046}"/>
          </ac:spMkLst>
        </pc:spChg>
        <pc:spChg chg="add del">
          <ac:chgData name="Deblina Karmakar" userId="de2fd18a-f0fb-4ed7-a2bb-e281ae7f39d5" providerId="ADAL" clId="{FE049EA4-963B-496F-90D7-F36F8549B85B}" dt="2023-09-28T22:58:16.806" v="1675" actId="26606"/>
          <ac:spMkLst>
            <pc:docMk/>
            <pc:sldMk cId="640134435" sldId="258"/>
            <ac:spMk id="24" creationId="{99413ED5-9ED4-4772-BCE4-2BCAE6B12E35}"/>
          </ac:spMkLst>
        </pc:spChg>
        <pc:spChg chg="add del">
          <ac:chgData name="Deblina Karmakar" userId="de2fd18a-f0fb-4ed7-a2bb-e281ae7f39d5" providerId="ADAL" clId="{FE049EA4-963B-496F-90D7-F36F8549B85B}" dt="2023-09-28T22:58:16.806" v="1675" actId="26606"/>
          <ac:spMkLst>
            <pc:docMk/>
            <pc:sldMk cId="640134435" sldId="258"/>
            <ac:spMk id="25" creationId="{04357C93-F0CB-4A1C-8F77-4E9063789819}"/>
          </ac:spMkLst>
        </pc:spChg>
        <pc:spChg chg="add del">
          <ac:chgData name="Deblina Karmakar" userId="de2fd18a-f0fb-4ed7-a2bb-e281ae7f39d5" providerId="ADAL" clId="{FE049EA4-963B-496F-90D7-F36F8549B85B}" dt="2023-09-28T22:58:16.806" v="1675" actId="26606"/>
          <ac:spMkLst>
            <pc:docMk/>
            <pc:sldMk cId="640134435" sldId="258"/>
            <ac:spMk id="26" creationId="{90F533E9-6690-41A8-A372-4C6C622D028D}"/>
          </ac:spMkLst>
        </pc:spChg>
        <pc:spChg chg="add del">
          <ac:chgData name="Deblina Karmakar" userId="de2fd18a-f0fb-4ed7-a2bb-e281ae7f39d5" providerId="ADAL" clId="{FE049EA4-963B-496F-90D7-F36F8549B85B}" dt="2023-09-28T22:58:20.025" v="1677" actId="26606"/>
          <ac:spMkLst>
            <pc:docMk/>
            <pc:sldMk cId="640134435" sldId="258"/>
            <ac:spMk id="28" creationId="{665DBBEF-238B-476B-96AB-8AAC3224ECEA}"/>
          </ac:spMkLst>
        </pc:spChg>
        <pc:spChg chg="add del">
          <ac:chgData name="Deblina Karmakar" userId="de2fd18a-f0fb-4ed7-a2bb-e281ae7f39d5" providerId="ADAL" clId="{FE049EA4-963B-496F-90D7-F36F8549B85B}" dt="2023-09-28T22:58:20.025" v="1677" actId="26606"/>
          <ac:spMkLst>
            <pc:docMk/>
            <pc:sldMk cId="640134435" sldId="258"/>
            <ac:spMk id="29" creationId="{3FCFB1DE-0B7E-48CC-BA90-B2AB0889F9D6}"/>
          </ac:spMkLst>
        </pc:spChg>
        <pc:spChg chg="add del">
          <ac:chgData name="Deblina Karmakar" userId="de2fd18a-f0fb-4ed7-a2bb-e281ae7f39d5" providerId="ADAL" clId="{FE049EA4-963B-496F-90D7-F36F8549B85B}" dt="2023-09-28T22:58:28.956" v="1679" actId="26606"/>
          <ac:spMkLst>
            <pc:docMk/>
            <pc:sldMk cId="640134435" sldId="258"/>
            <ac:spMk id="31" creationId="{47942995-B07F-4636-9A06-C6A104B260A8}"/>
          </ac:spMkLst>
        </pc:spChg>
        <pc:spChg chg="add del">
          <ac:chgData name="Deblina Karmakar" userId="de2fd18a-f0fb-4ed7-a2bb-e281ae7f39d5" providerId="ADAL" clId="{FE049EA4-963B-496F-90D7-F36F8549B85B}" dt="2023-09-28T22:58:28.956" v="1679" actId="26606"/>
          <ac:spMkLst>
            <pc:docMk/>
            <pc:sldMk cId="640134435" sldId="258"/>
            <ac:spMk id="35" creationId="{19C9EAEA-39D0-4B0E-A0EB-51E7B26740B1}"/>
          </ac:spMkLst>
        </pc:spChg>
        <pc:spChg chg="add del">
          <ac:chgData name="Deblina Karmakar" userId="de2fd18a-f0fb-4ed7-a2bb-e281ae7f39d5" providerId="ADAL" clId="{FE049EA4-963B-496F-90D7-F36F8549B85B}" dt="2023-09-28T22:58:31.133" v="1681" actId="26606"/>
          <ac:spMkLst>
            <pc:docMk/>
            <pc:sldMk cId="640134435" sldId="258"/>
            <ac:spMk id="37" creationId="{9C867835-A917-4A2B-8424-3AFAF7436395}"/>
          </ac:spMkLst>
        </pc:spChg>
        <pc:spChg chg="add del">
          <ac:chgData name="Deblina Karmakar" userId="de2fd18a-f0fb-4ed7-a2bb-e281ae7f39d5" providerId="ADAL" clId="{FE049EA4-963B-496F-90D7-F36F8549B85B}" dt="2023-09-28T22:58:31.133" v="1681" actId="26606"/>
          <ac:spMkLst>
            <pc:docMk/>
            <pc:sldMk cId="640134435" sldId="258"/>
            <ac:spMk id="38" creationId="{EED8D03E-F375-4E67-B932-FF9B007BB420}"/>
          </ac:spMkLst>
        </pc:spChg>
        <pc:spChg chg="add del">
          <ac:chgData name="Deblina Karmakar" userId="de2fd18a-f0fb-4ed7-a2bb-e281ae7f39d5" providerId="ADAL" clId="{FE049EA4-963B-496F-90D7-F36F8549B85B}" dt="2023-09-28T22:58:38.037" v="1683" actId="26606"/>
          <ac:spMkLst>
            <pc:docMk/>
            <pc:sldMk cId="640134435" sldId="258"/>
            <ac:spMk id="40" creationId="{C73035C9-93C9-4A1C-B191-8129054EC5ED}"/>
          </ac:spMkLst>
        </pc:spChg>
        <pc:spChg chg="add del">
          <ac:chgData name="Deblina Karmakar" userId="de2fd18a-f0fb-4ed7-a2bb-e281ae7f39d5" providerId="ADAL" clId="{FE049EA4-963B-496F-90D7-F36F8549B85B}" dt="2023-09-28T22:58:38.037" v="1683" actId="26606"/>
          <ac:spMkLst>
            <pc:docMk/>
            <pc:sldMk cId="640134435" sldId="258"/>
            <ac:spMk id="41" creationId="{EED8D03E-F375-4E67-B932-FF9B007BB420}"/>
          </ac:spMkLst>
        </pc:spChg>
        <pc:spChg chg="add del">
          <ac:chgData name="Deblina Karmakar" userId="de2fd18a-f0fb-4ed7-a2bb-e281ae7f39d5" providerId="ADAL" clId="{FE049EA4-963B-496F-90D7-F36F8549B85B}" dt="2023-09-28T22:58:40.493" v="1685" actId="26606"/>
          <ac:spMkLst>
            <pc:docMk/>
            <pc:sldMk cId="640134435" sldId="258"/>
            <ac:spMk id="43" creationId="{68AF5748-FED8-45BA-8631-26D1D10F3246}"/>
          </ac:spMkLst>
        </pc:spChg>
        <pc:spChg chg="add del">
          <ac:chgData name="Deblina Karmakar" userId="de2fd18a-f0fb-4ed7-a2bb-e281ae7f39d5" providerId="ADAL" clId="{FE049EA4-963B-496F-90D7-F36F8549B85B}" dt="2023-09-28T22:58:40.493" v="1685" actId="26606"/>
          <ac:spMkLst>
            <pc:docMk/>
            <pc:sldMk cId="640134435" sldId="258"/>
            <ac:spMk id="44" creationId="{AF2F604E-43BE-4DC3-B983-E071523364F8}"/>
          </ac:spMkLst>
        </pc:spChg>
        <pc:spChg chg="add del">
          <ac:chgData name="Deblina Karmakar" userId="de2fd18a-f0fb-4ed7-a2bb-e281ae7f39d5" providerId="ADAL" clId="{FE049EA4-963B-496F-90D7-F36F8549B85B}" dt="2023-09-28T22:58:40.493" v="1685" actId="26606"/>
          <ac:spMkLst>
            <pc:docMk/>
            <pc:sldMk cId="640134435" sldId="258"/>
            <ac:spMk id="45" creationId="{08C9B587-E65E-4B52-B37C-ABEBB6E87928}"/>
          </ac:spMkLst>
        </pc:spChg>
        <pc:spChg chg="add del">
          <ac:chgData name="Deblina Karmakar" userId="de2fd18a-f0fb-4ed7-a2bb-e281ae7f39d5" providerId="ADAL" clId="{FE049EA4-963B-496F-90D7-F36F8549B85B}" dt="2023-09-28T22:58:44.142" v="1687" actId="26606"/>
          <ac:spMkLst>
            <pc:docMk/>
            <pc:sldMk cId="640134435" sldId="258"/>
            <ac:spMk id="47" creationId="{47942995-B07F-4636-9A06-C6A104B260A8}"/>
          </ac:spMkLst>
        </pc:spChg>
        <pc:spChg chg="add del">
          <ac:chgData name="Deblina Karmakar" userId="de2fd18a-f0fb-4ed7-a2bb-e281ae7f39d5" providerId="ADAL" clId="{FE049EA4-963B-496F-90D7-F36F8549B85B}" dt="2023-09-28T22:58:44.142" v="1687" actId="26606"/>
          <ac:spMkLst>
            <pc:docMk/>
            <pc:sldMk cId="640134435" sldId="258"/>
            <ac:spMk id="51" creationId="{B81933D1-5615-42C7-9C0B-4EB7105CCE2D}"/>
          </ac:spMkLst>
        </pc:spChg>
        <pc:spChg chg="add del">
          <ac:chgData name="Deblina Karmakar" userId="de2fd18a-f0fb-4ed7-a2bb-e281ae7f39d5" providerId="ADAL" clId="{FE049EA4-963B-496F-90D7-F36F8549B85B}" dt="2023-09-28T22:58:44.142" v="1687" actId="26606"/>
          <ac:spMkLst>
            <pc:docMk/>
            <pc:sldMk cId="640134435" sldId="258"/>
            <ac:spMk id="52" creationId="{19C9EAEA-39D0-4B0E-A0EB-51E7B26740B1}"/>
          </ac:spMkLst>
        </pc:spChg>
        <pc:spChg chg="add del">
          <ac:chgData name="Deblina Karmakar" userId="de2fd18a-f0fb-4ed7-a2bb-e281ae7f39d5" providerId="ADAL" clId="{FE049EA4-963B-496F-90D7-F36F8549B85B}" dt="2023-09-28T22:58:45.928" v="1690"/>
          <ac:spMkLst>
            <pc:docMk/>
            <pc:sldMk cId="640134435" sldId="258"/>
            <ac:spMk id="54" creationId="{665DBBEF-238B-476B-96AB-8AAC3224ECEA}"/>
          </ac:spMkLst>
        </pc:spChg>
        <pc:spChg chg="add del">
          <ac:chgData name="Deblina Karmakar" userId="de2fd18a-f0fb-4ed7-a2bb-e281ae7f39d5" providerId="ADAL" clId="{FE049EA4-963B-496F-90D7-F36F8549B85B}" dt="2023-09-28T22:58:45.928" v="1690"/>
          <ac:spMkLst>
            <pc:docMk/>
            <pc:sldMk cId="640134435" sldId="258"/>
            <ac:spMk id="55" creationId="{3FCFB1DE-0B7E-48CC-BA90-B2AB0889F9D6}"/>
          </ac:spMkLst>
        </pc:spChg>
        <pc:grpChg chg="add del">
          <ac:chgData name="Deblina Karmakar" userId="de2fd18a-f0fb-4ed7-a2bb-e281ae7f39d5" providerId="ADAL" clId="{FE049EA4-963B-496F-90D7-F36F8549B85B}" dt="2023-09-28T22:58:28.956" v="1679" actId="26606"/>
          <ac:grpSpMkLst>
            <pc:docMk/>
            <pc:sldMk cId="640134435" sldId="258"/>
            <ac:grpSpMk id="32" creationId="{032D8612-31EB-44CF-A1D0-14FD4C705424}"/>
          </ac:grpSpMkLst>
        </pc:grpChg>
        <pc:grpChg chg="add del">
          <ac:chgData name="Deblina Karmakar" userId="de2fd18a-f0fb-4ed7-a2bb-e281ae7f39d5" providerId="ADAL" clId="{FE049EA4-963B-496F-90D7-F36F8549B85B}" dt="2023-09-28T22:58:44.142" v="1687" actId="26606"/>
          <ac:grpSpMkLst>
            <pc:docMk/>
            <pc:sldMk cId="640134435" sldId="258"/>
            <ac:grpSpMk id="48" creationId="{032D8612-31EB-44CF-A1D0-14FD4C705424}"/>
          </ac:grpSpMkLst>
        </pc:grpChg>
      </pc:sldChg>
      <pc:sldChg chg="addSp delSp modSp new mod setBg delDesignElem">
        <pc:chgData name="Deblina Karmakar" userId="de2fd18a-f0fb-4ed7-a2bb-e281ae7f39d5" providerId="ADAL" clId="{FE049EA4-963B-496F-90D7-F36F8549B85B}" dt="2023-09-29T11:28:27.641" v="4144" actId="115"/>
        <pc:sldMkLst>
          <pc:docMk/>
          <pc:sldMk cId="3584113047" sldId="259"/>
        </pc:sldMkLst>
        <pc:spChg chg="mod">
          <ac:chgData name="Deblina Karmakar" userId="de2fd18a-f0fb-4ed7-a2bb-e281ae7f39d5" providerId="ADAL" clId="{FE049EA4-963B-496F-90D7-F36F8549B85B}" dt="2023-09-29T11:28:27.641" v="4144" actId="115"/>
          <ac:spMkLst>
            <pc:docMk/>
            <pc:sldMk cId="3584113047" sldId="259"/>
            <ac:spMk id="2" creationId="{B2F65C7E-71A7-0D11-4219-47F868FD0A11}"/>
          </ac:spMkLst>
        </pc:spChg>
        <pc:spChg chg="add del mod">
          <ac:chgData name="Deblina Karmakar" userId="de2fd18a-f0fb-4ed7-a2bb-e281ae7f39d5" providerId="ADAL" clId="{FE049EA4-963B-496F-90D7-F36F8549B85B}" dt="2023-09-28T23:09:04.993" v="1771" actId="26606"/>
          <ac:spMkLst>
            <pc:docMk/>
            <pc:sldMk cId="3584113047" sldId="259"/>
            <ac:spMk id="3" creationId="{85BAA82A-06F5-C1CB-D0EE-A0E772BE404C}"/>
          </ac:spMkLst>
        </pc:spChg>
        <pc:spChg chg="del mod">
          <ac:chgData name="Deblina Karmakar" userId="de2fd18a-f0fb-4ed7-a2bb-e281ae7f39d5" providerId="ADAL" clId="{FE049EA4-963B-496F-90D7-F36F8549B85B}" dt="2023-09-28T19:05:46.563" v="394" actId="21"/>
          <ac:spMkLst>
            <pc:docMk/>
            <pc:sldMk cId="3584113047" sldId="259"/>
            <ac:spMk id="4" creationId="{0295DC71-C126-13B5-C067-2400C383E61B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5" creationId="{4BB05786-1BD7-9541-2D14-C232C843D27D}"/>
          </ac:spMkLst>
        </pc:spChg>
        <pc:spChg chg="add del mod">
          <ac:chgData name="Deblina Karmakar" userId="de2fd18a-f0fb-4ed7-a2bb-e281ae7f39d5" providerId="ADAL" clId="{FE049EA4-963B-496F-90D7-F36F8549B85B}" dt="2023-09-28T19:16:42.739" v="416"/>
          <ac:spMkLst>
            <pc:docMk/>
            <pc:sldMk cId="3584113047" sldId="259"/>
            <ac:spMk id="6" creationId="{FAF1D337-C706-3512-29F0-D18E2DB8C86B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7" creationId="{2E50B59B-056C-D0C4-FD87-E5F3EB004C4A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8" creationId="{6A51A0D6-5C33-A959-EC56-1BCFFE21C30C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9" creationId="{26CD998D-CB59-EDDB-1864-4B326E2F6790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0" creationId="{928FC4B8-618E-8D21-4109-5F474CF3E0D2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1" creationId="{AAA99CD5-7ADA-ED2B-7448-E2CFFAA4D5DD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2" creationId="{623B3AEB-9E0A-BE06-D826-45F7B15D4D27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3" creationId="{42939A32-C192-DEA1-0E1A-3F1A4DB3534E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4" creationId="{121C4729-EA33-DB55-2EA7-96B648B52953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5" creationId="{AF6337F7-2141-7000-FEF4-452B71632F01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6" creationId="{AD9AA364-FA8F-A1EB-1A1B-A36D30ED73CA}"/>
          </ac:spMkLst>
        </pc:spChg>
        <pc:spChg chg="add del mod">
          <ac:chgData name="Deblina Karmakar" userId="de2fd18a-f0fb-4ed7-a2bb-e281ae7f39d5" providerId="ADAL" clId="{FE049EA4-963B-496F-90D7-F36F8549B85B}" dt="2023-09-28T19:25:02.682" v="509"/>
          <ac:spMkLst>
            <pc:docMk/>
            <pc:sldMk cId="3584113047" sldId="259"/>
            <ac:spMk id="17" creationId="{89848EDD-AFE2-1CA9-3296-9845D72969E5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18" creationId="{2B6D83A3-4D5D-AAAE-006D-2D8440573574}"/>
          </ac:spMkLst>
        </pc:spChg>
        <pc:spChg chg="add del mod">
          <ac:chgData name="Deblina Karmakar" userId="de2fd18a-f0fb-4ed7-a2bb-e281ae7f39d5" providerId="ADAL" clId="{FE049EA4-963B-496F-90D7-F36F8549B85B}" dt="2023-09-28T19:30:45.833" v="647"/>
          <ac:spMkLst>
            <pc:docMk/>
            <pc:sldMk cId="3584113047" sldId="259"/>
            <ac:spMk id="19" creationId="{0D88C43E-E20A-2943-4E8C-2F225BA2481C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20" creationId="{A3BFF6D4-5330-63BC-3E6D-678F59CF3E5E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21" creationId="{4E3A0072-1A7A-031A-9BBB-FA84BCD97501}"/>
          </ac:spMkLst>
        </pc:spChg>
        <pc:spChg chg="add del mod">
          <ac:chgData name="Deblina Karmakar" userId="de2fd18a-f0fb-4ed7-a2bb-e281ae7f39d5" providerId="ADAL" clId="{FE049EA4-963B-496F-90D7-F36F8549B85B}" dt="2023-09-28T19:33:19.078" v="713"/>
          <ac:spMkLst>
            <pc:docMk/>
            <pc:sldMk cId="3584113047" sldId="259"/>
            <ac:spMk id="22" creationId="{C72FD569-50C2-2F29-7CA0-EE4146C6AEA3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23" creationId="{B9AC374F-C5F7-48D8-1FFC-92EB064A6FE9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24" creationId="{5EC168B3-E456-5CDE-A185-A4EAD369E25D}"/>
          </ac:spMkLst>
        </pc:spChg>
        <pc:spChg chg="add del mod">
          <ac:chgData name="Deblina Karmakar" userId="de2fd18a-f0fb-4ed7-a2bb-e281ae7f39d5" providerId="ADAL" clId="{FE049EA4-963B-496F-90D7-F36F8549B85B}" dt="2023-09-28T19:38:25.431" v="876"/>
          <ac:spMkLst>
            <pc:docMk/>
            <pc:sldMk cId="3584113047" sldId="259"/>
            <ac:spMk id="25" creationId="{B615F7E3-B909-EAB0-89D6-3DE84EC0F364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26" creationId="{186C24B5-063B-756F-7E94-B4741FC413A7}"/>
          </ac:spMkLst>
        </pc:spChg>
        <pc:spChg chg="add mod">
          <ac:chgData name="Deblina Karmakar" userId="de2fd18a-f0fb-4ed7-a2bb-e281ae7f39d5" providerId="ADAL" clId="{FE049EA4-963B-496F-90D7-F36F8549B85B}" dt="2023-09-28T23:12:40.653" v="1820" actId="26606"/>
          <ac:spMkLst>
            <pc:docMk/>
            <pc:sldMk cId="3584113047" sldId="259"/>
            <ac:spMk id="27" creationId="{3D3DED40-856F-F9C1-E3B7-5C1FF33EE649}"/>
          </ac:spMkLst>
        </pc:spChg>
        <pc:spChg chg="add del">
          <ac:chgData name="Deblina Karmakar" userId="de2fd18a-f0fb-4ed7-a2bb-e281ae7f39d5" providerId="ADAL" clId="{FE049EA4-963B-496F-90D7-F36F8549B85B}" dt="2023-09-28T23:08:49.972" v="1764" actId="26606"/>
          <ac:spMkLst>
            <pc:docMk/>
            <pc:sldMk cId="3584113047" sldId="259"/>
            <ac:spMk id="80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08:49.972" v="1764" actId="26606"/>
          <ac:spMkLst>
            <pc:docMk/>
            <pc:sldMk cId="3584113047" sldId="259"/>
            <ac:spMk id="93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8T23:10:05.186" v="1784" actId="26606"/>
          <ac:spMkLst>
            <pc:docMk/>
            <pc:sldMk cId="3584113047" sldId="259"/>
            <ac:spMk id="97" creationId="{AA330523-F25B-4007-B3E5-ABB5637D160A}"/>
          </ac:spMkLst>
        </pc:spChg>
        <pc:spChg chg="add del">
          <ac:chgData name="Deblina Karmakar" userId="de2fd18a-f0fb-4ed7-a2bb-e281ae7f39d5" providerId="ADAL" clId="{FE049EA4-963B-496F-90D7-F36F8549B85B}" dt="2023-09-28T23:12:01.453" v="1812" actId="26606"/>
          <ac:spMkLst>
            <pc:docMk/>
            <pc:sldMk cId="3584113047" sldId="259"/>
            <ac:spMk id="100" creationId="{AA330523-F25B-4007-B3E5-ABB5637D160A}"/>
          </ac:spMkLst>
        </pc:spChg>
        <pc:spChg chg="add del">
          <ac:chgData name="Deblina Karmakar" userId="de2fd18a-f0fb-4ed7-a2bb-e281ae7f39d5" providerId="ADAL" clId="{FE049EA4-963B-496F-90D7-F36F8549B85B}" dt="2023-09-28T23:12:39.078" v="1818" actId="26606"/>
          <ac:spMkLst>
            <pc:docMk/>
            <pc:sldMk cId="3584113047" sldId="259"/>
            <ac:spMk id="103" creationId="{AA330523-F25B-4007-B3E5-ABB5637D160A}"/>
          </ac:spMkLst>
        </pc:spChg>
        <pc:spChg chg="add del">
          <ac:chgData name="Deblina Karmakar" userId="de2fd18a-f0fb-4ed7-a2bb-e281ae7f39d5" providerId="ADAL" clId="{FE049EA4-963B-496F-90D7-F36F8549B85B}" dt="2023-09-28T23:09:01.156" v="1768" actId="26606"/>
          <ac:spMkLst>
            <pc:docMk/>
            <pc:sldMk cId="3584113047" sldId="259"/>
            <ac:spMk id="106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09:01.156" v="1768" actId="26606"/>
          <ac:spMkLst>
            <pc:docMk/>
            <pc:sldMk cId="3584113047" sldId="259"/>
            <ac:spMk id="108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8T23:09:04.984" v="1770" actId="26606"/>
          <ac:spMkLst>
            <pc:docMk/>
            <pc:sldMk cId="3584113047" sldId="259"/>
            <ac:spMk id="119" creationId="{F0656BFA-9C98-404D-A9A8-62F85430CB99}"/>
          </ac:spMkLst>
        </pc:spChg>
        <pc:spChg chg="add del">
          <ac:chgData name="Deblina Karmakar" userId="de2fd18a-f0fb-4ed7-a2bb-e281ae7f39d5" providerId="ADAL" clId="{FE049EA4-963B-496F-90D7-F36F8549B85B}" dt="2023-09-28T23:09:04.984" v="1770" actId="26606"/>
          <ac:spMkLst>
            <pc:docMk/>
            <pc:sldMk cId="3584113047" sldId="259"/>
            <ac:spMk id="120" creationId="{2CEFF5E2-6478-4C20-B0EB-864D7BD0A5E0}"/>
          </ac:spMkLst>
        </pc:spChg>
        <pc:spChg chg="add del">
          <ac:chgData name="Deblina Karmakar" userId="de2fd18a-f0fb-4ed7-a2bb-e281ae7f39d5" providerId="ADAL" clId="{FE049EA4-963B-496F-90D7-F36F8549B85B}" dt="2023-09-28T23:09:26.539" v="1773"/>
          <ac:spMkLst>
            <pc:docMk/>
            <pc:sldMk cId="3584113047" sldId="259"/>
            <ac:spMk id="123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09:26.539" v="1773"/>
          <ac:spMkLst>
            <pc:docMk/>
            <pc:sldMk cId="3584113047" sldId="259"/>
            <ac:spMk id="125" creationId="{7941F9B1-B01B-4A84-89D9-B169AEB4E456}"/>
          </ac:spMkLst>
        </pc:spChg>
        <pc:grpChg chg="add del">
          <ac:chgData name="Deblina Karmakar" userId="de2fd18a-f0fb-4ed7-a2bb-e281ae7f39d5" providerId="ADAL" clId="{FE049EA4-963B-496F-90D7-F36F8549B85B}" dt="2023-09-28T23:10:05.186" v="1784" actId="26606"/>
          <ac:grpSpMkLst>
            <pc:docMk/>
            <pc:sldMk cId="3584113047" sldId="259"/>
            <ac:grpSpMk id="65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12:01.453" v="1812" actId="26606"/>
          <ac:grpSpMkLst>
            <pc:docMk/>
            <pc:sldMk cId="3584113047" sldId="259"/>
            <ac:grpSpMk id="66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12:39.078" v="1818" actId="26606"/>
          <ac:grpSpMkLst>
            <pc:docMk/>
            <pc:sldMk cId="3584113047" sldId="259"/>
            <ac:grpSpMk id="67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08:49.972" v="1764" actId="26606"/>
          <ac:grpSpMkLst>
            <pc:docMk/>
            <pc:sldMk cId="3584113047" sldId="259"/>
            <ac:grpSpMk id="68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08:49.972" v="1764" actId="26606"/>
          <ac:grpSpMkLst>
            <pc:docMk/>
            <pc:sldMk cId="3584113047" sldId="259"/>
            <ac:grpSpMk id="82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8T23:08:51.609" v="1766" actId="26606"/>
          <ac:grpSpMkLst>
            <pc:docMk/>
            <pc:sldMk cId="3584113047" sldId="259"/>
            <ac:grpSpMk id="95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10:06.337" v="1786" actId="26606"/>
          <ac:grpSpMkLst>
            <pc:docMk/>
            <pc:sldMk cId="3584113047" sldId="259"/>
            <ac:grpSpMk id="99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12:04.630" v="1814" actId="26606"/>
          <ac:grpSpMkLst>
            <pc:docMk/>
            <pc:sldMk cId="3584113047" sldId="259"/>
            <ac:grpSpMk id="102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09:01.156" v="1768" actId="26606"/>
          <ac:grpSpMkLst>
            <pc:docMk/>
            <pc:sldMk cId="3584113047" sldId="259"/>
            <ac:grpSpMk id="105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09:01.156" v="1768" actId="26606"/>
          <ac:grpSpMkLst>
            <pc:docMk/>
            <pc:sldMk cId="3584113047" sldId="259"/>
            <ac:grpSpMk id="107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8T23:12:40.653" v="1820" actId="26606"/>
          <ac:grpSpMkLst>
            <pc:docMk/>
            <pc:sldMk cId="3584113047" sldId="259"/>
            <ac:grpSpMk id="109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09:04.984" v="1770" actId="26606"/>
          <ac:grpSpMkLst>
            <pc:docMk/>
            <pc:sldMk cId="3584113047" sldId="259"/>
            <ac:grpSpMk id="110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10:35.783" v="1800" actId="26606"/>
          <ac:grpSpMkLst>
            <pc:docMk/>
            <pc:sldMk cId="3584113047" sldId="259"/>
            <ac:grpSpMk id="114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09:26.539" v="1773"/>
          <ac:grpSpMkLst>
            <pc:docMk/>
            <pc:sldMk cId="3584113047" sldId="259"/>
            <ac:grpSpMk id="122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09:26.539" v="1773"/>
          <ac:grpSpMkLst>
            <pc:docMk/>
            <pc:sldMk cId="3584113047" sldId="259"/>
            <ac:grpSpMk id="124" creationId="{2109F83F-40FE-4DB3-84CC-09FB3340D06D}"/>
          </ac:grpSpMkLst>
        </pc:grp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29" creationId="{B02C60EC-8B9D-9438-68AB-3109F5D73C64}"/>
          </ac:cxnSpMkLst>
        </pc:cxnChg>
        <pc:cxnChg chg="add del mod">
          <ac:chgData name="Deblina Karmakar" userId="de2fd18a-f0fb-4ed7-a2bb-e281ae7f39d5" providerId="ADAL" clId="{FE049EA4-963B-496F-90D7-F36F8549B85B}" dt="2023-09-28T19:40:01.221" v="883" actId="478"/>
          <ac:cxnSpMkLst>
            <pc:docMk/>
            <pc:sldMk cId="3584113047" sldId="259"/>
            <ac:cxnSpMk id="31" creationId="{ACE1001C-79B4-4EAE-A465-64CCC45D538E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33" creationId="{1A8E3BB8-FE0D-B00E-D2CA-816FE983B603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35" creationId="{78501B88-4A64-069A-BEE4-502BF0C7918C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38" creationId="{DCC7F959-E749-5513-C95E-9F9D0067A678}"/>
          </ac:cxnSpMkLst>
        </pc:cxnChg>
        <pc:cxnChg chg="add del mod">
          <ac:chgData name="Deblina Karmakar" userId="de2fd18a-f0fb-4ed7-a2bb-e281ae7f39d5" providerId="ADAL" clId="{FE049EA4-963B-496F-90D7-F36F8549B85B}" dt="2023-09-28T19:41:08.350" v="890" actId="478"/>
          <ac:cxnSpMkLst>
            <pc:docMk/>
            <pc:sldMk cId="3584113047" sldId="259"/>
            <ac:cxnSpMk id="40" creationId="{BA16C791-0181-277A-D0EE-F26B938B12EE}"/>
          </ac:cxnSpMkLst>
        </pc:cxnChg>
        <pc:cxnChg chg="add del mod">
          <ac:chgData name="Deblina Karmakar" userId="de2fd18a-f0fb-4ed7-a2bb-e281ae7f39d5" providerId="ADAL" clId="{FE049EA4-963B-496F-90D7-F36F8549B85B}" dt="2023-09-28T19:41:20.429" v="892" actId="478"/>
          <ac:cxnSpMkLst>
            <pc:docMk/>
            <pc:sldMk cId="3584113047" sldId="259"/>
            <ac:cxnSpMk id="43" creationId="{B1EF51BB-0316-1A07-291F-CA63958D74E3}"/>
          </ac:cxnSpMkLst>
        </pc:cxnChg>
        <pc:cxnChg chg="add del mod">
          <ac:chgData name="Deblina Karmakar" userId="de2fd18a-f0fb-4ed7-a2bb-e281ae7f39d5" providerId="ADAL" clId="{FE049EA4-963B-496F-90D7-F36F8549B85B}" dt="2023-09-28T19:41:47.965" v="896" actId="478"/>
          <ac:cxnSpMkLst>
            <pc:docMk/>
            <pc:sldMk cId="3584113047" sldId="259"/>
            <ac:cxnSpMk id="45" creationId="{A44AEBE8-5BA7-6DE4-9540-9A01A8A89BA7}"/>
          </ac:cxnSpMkLst>
        </pc:cxnChg>
        <pc:cxnChg chg="add del mod">
          <ac:chgData name="Deblina Karmakar" userId="de2fd18a-f0fb-4ed7-a2bb-e281ae7f39d5" providerId="ADAL" clId="{FE049EA4-963B-496F-90D7-F36F8549B85B}" dt="2023-09-28T19:42:17.377" v="899" actId="478"/>
          <ac:cxnSpMkLst>
            <pc:docMk/>
            <pc:sldMk cId="3584113047" sldId="259"/>
            <ac:cxnSpMk id="49" creationId="{5C6F3AB1-A970-B659-A001-84686D0DC261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52" creationId="{59518570-9CB0-4F70-9408-B1C2635A10A7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59" creationId="{3D8A559F-CC6D-B54F-4D93-CCC7A3AFE8D4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61" creationId="{A70862A4-E887-1869-B6AA-15E658370D39}"/>
          </ac:cxnSpMkLst>
        </pc:cxnChg>
        <pc:cxnChg chg="add mod">
          <ac:chgData name="Deblina Karmakar" userId="de2fd18a-f0fb-4ed7-a2bb-e281ae7f39d5" providerId="ADAL" clId="{FE049EA4-963B-496F-90D7-F36F8549B85B}" dt="2023-09-28T23:12:40.653" v="1820" actId="26606"/>
          <ac:cxnSpMkLst>
            <pc:docMk/>
            <pc:sldMk cId="3584113047" sldId="259"/>
            <ac:cxnSpMk id="63" creationId="{F9615315-D8F3-739E-5B41-C4A6DA57903A}"/>
          </ac:cxnSpMkLst>
        </pc:cxnChg>
      </pc:sldChg>
      <pc:sldChg chg="addSp delSp modSp new mod setBg delDesignElem">
        <pc:chgData name="Deblina Karmakar" userId="de2fd18a-f0fb-4ed7-a2bb-e281ae7f39d5" providerId="ADAL" clId="{FE049EA4-963B-496F-90D7-F36F8549B85B}" dt="2023-09-29T12:31:32.363" v="4652" actId="27636"/>
        <pc:sldMkLst>
          <pc:docMk/>
          <pc:sldMk cId="973209533" sldId="260"/>
        </pc:sldMkLst>
        <pc:spChg chg="mod ord">
          <ac:chgData name="Deblina Karmakar" userId="de2fd18a-f0fb-4ed7-a2bb-e281ae7f39d5" providerId="ADAL" clId="{FE049EA4-963B-496F-90D7-F36F8549B85B}" dt="2023-09-29T11:27:54.503" v="4142" actId="115"/>
          <ac:spMkLst>
            <pc:docMk/>
            <pc:sldMk cId="973209533" sldId="260"/>
            <ac:spMk id="2" creationId="{3E4BF206-0514-3C81-6FFD-4314F86CEF62}"/>
          </ac:spMkLst>
        </pc:spChg>
        <pc:spChg chg="add del mod">
          <ac:chgData name="Deblina Karmakar" userId="de2fd18a-f0fb-4ed7-a2bb-e281ae7f39d5" providerId="ADAL" clId="{FE049EA4-963B-496F-90D7-F36F8549B85B}" dt="2023-09-29T12:31:32.363" v="4652" actId="27636"/>
          <ac:spMkLst>
            <pc:docMk/>
            <pc:sldMk cId="973209533" sldId="260"/>
            <ac:spMk id="3" creationId="{921C5416-4A72-7A45-6210-3714F0F6742C}"/>
          </ac:spMkLst>
        </pc:spChg>
        <pc:spChg chg="add del">
          <ac:chgData name="Deblina Karmakar" userId="de2fd18a-f0fb-4ed7-a2bb-e281ae7f39d5" providerId="ADAL" clId="{FE049EA4-963B-496F-90D7-F36F8549B85B}" dt="2023-09-28T23:09:37.095" v="1777" actId="26606"/>
          <ac:spMkLst>
            <pc:docMk/>
            <pc:sldMk cId="973209533" sldId="260"/>
            <ac:spMk id="8" creationId="{603AE127-802C-459A-A612-DB85B67F0DC0}"/>
          </ac:spMkLst>
        </pc:spChg>
        <pc:spChg chg="add del">
          <ac:chgData name="Deblina Karmakar" userId="de2fd18a-f0fb-4ed7-a2bb-e281ae7f39d5" providerId="ADAL" clId="{FE049EA4-963B-496F-90D7-F36F8549B85B}" dt="2023-09-28T23:09:35.216" v="1775" actId="26606"/>
          <ac:spMkLst>
            <pc:docMk/>
            <pc:sldMk cId="973209533" sldId="260"/>
            <ac:spMk id="9" creationId="{518E5A25-92C5-4F27-8E26-0AAAB0CDC85E}"/>
          </ac:spMkLst>
        </pc:spChg>
        <pc:spChg chg="add del">
          <ac:chgData name="Deblina Karmakar" userId="de2fd18a-f0fb-4ed7-a2bb-e281ae7f39d5" providerId="ADAL" clId="{FE049EA4-963B-496F-90D7-F36F8549B85B}" dt="2023-09-28T23:09:37.095" v="1777" actId="26606"/>
          <ac:spMkLst>
            <pc:docMk/>
            <pc:sldMk cId="973209533" sldId="260"/>
            <ac:spMk id="10" creationId="{9323D83D-50D6-4040-A58B-FCEA340F886A}"/>
          </ac:spMkLst>
        </pc:spChg>
        <pc:spChg chg="add del">
          <ac:chgData name="Deblina Karmakar" userId="de2fd18a-f0fb-4ed7-a2bb-e281ae7f39d5" providerId="ADAL" clId="{FE049EA4-963B-496F-90D7-F36F8549B85B}" dt="2023-09-28T23:09:37.095" v="1777" actId="26606"/>
          <ac:spMkLst>
            <pc:docMk/>
            <pc:sldMk cId="973209533" sldId="260"/>
            <ac:spMk id="14" creationId="{F10FD715-4DCE-4779-B634-EC78315EA213}"/>
          </ac:spMkLst>
        </pc:spChg>
        <pc:spChg chg="add del">
          <ac:chgData name="Deblina Karmakar" userId="de2fd18a-f0fb-4ed7-a2bb-e281ae7f39d5" providerId="ADAL" clId="{FE049EA4-963B-496F-90D7-F36F8549B85B}" dt="2023-09-28T23:09:39.397" v="1779" actId="26606"/>
          <ac:spMkLst>
            <pc:docMk/>
            <pc:sldMk cId="973209533" sldId="260"/>
            <ac:spMk id="17" creationId="{EB6743CF-E74B-4A3C-A785-599069DB89DF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18" creationId="{9B445E02-D785-4565-B842-9567BBC09508}"/>
          </ac:spMkLst>
        </pc:spChg>
        <pc:spChg chg="add del">
          <ac:chgData name="Deblina Karmakar" userId="de2fd18a-f0fb-4ed7-a2bb-e281ae7f39d5" providerId="ADAL" clId="{FE049EA4-963B-496F-90D7-F36F8549B85B}" dt="2023-09-28T23:09:50.420" v="1781" actId="26606"/>
          <ac:spMkLst>
            <pc:docMk/>
            <pc:sldMk cId="973209533" sldId="260"/>
            <ac:spMk id="20" creationId="{518E5A25-92C5-4F27-8E26-0AAAB0CDC85E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22" creationId="{BA407A52-66F4-4CDE-A726-FF79F3EC342D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23" creationId="{C52ED567-06B3-4107-9773-BBB6BD78673C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24" creationId="{D28FFB34-4FC3-46F5-B900-D3B774FD0BE6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25" creationId="{AF551D8B-3775-4477-88B7-7B7C350D34E4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26" creationId="{205F7B13-ACB5-46BE-8070-0431266B183B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28" creationId="{D52A0D23-45DD-4DF4-ADE6-A81F409BB9FB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30" creationId="{BB934D2B-85E2-4375-94EE-B66C16BF7999}"/>
          </ac:spMkLst>
        </pc:spChg>
        <pc:spChg chg="add del">
          <ac:chgData name="Deblina Karmakar" userId="de2fd18a-f0fb-4ed7-a2bb-e281ae7f39d5" providerId="ADAL" clId="{FE049EA4-963B-496F-90D7-F36F8549B85B}" dt="2023-09-28T23:10:37.247" v="1801" actId="26606"/>
          <ac:spMkLst>
            <pc:docMk/>
            <pc:sldMk cId="973209533" sldId="260"/>
            <ac:spMk id="31" creationId="{2C153736-D102-4F57-9DE7-615AFC02B0AC}"/>
          </ac:spMkLst>
        </pc:spChg>
        <pc:spChg chg="add del">
          <ac:chgData name="Deblina Karmakar" userId="de2fd18a-f0fb-4ed7-a2bb-e281ae7f39d5" providerId="ADAL" clId="{FE049EA4-963B-496F-90D7-F36F8549B85B}" dt="2023-09-28T23:14:23.413" v="1848" actId="26606"/>
          <ac:spMkLst>
            <pc:docMk/>
            <pc:sldMk cId="973209533" sldId="260"/>
            <ac:spMk id="32" creationId="{518E5A25-92C5-4F27-8E26-0AAAB0CDC85E}"/>
          </ac:spMkLst>
        </pc:spChg>
        <pc:spChg chg="add del">
          <ac:chgData name="Deblina Karmakar" userId="de2fd18a-f0fb-4ed7-a2bb-e281ae7f39d5" providerId="ADAL" clId="{FE049EA4-963B-496F-90D7-F36F8549B85B}" dt="2023-09-28T23:14:23.413" v="1848" actId="26606"/>
          <ac:spMkLst>
            <pc:docMk/>
            <pc:sldMk cId="973209533" sldId="260"/>
            <ac:spMk id="33" creationId="{921C5416-4A72-7A45-6210-3714F0F6742C}"/>
          </ac:spMkLst>
        </pc:spChg>
        <pc:spChg chg="add del">
          <ac:chgData name="Deblina Karmakar" userId="de2fd18a-f0fb-4ed7-a2bb-e281ae7f39d5" providerId="ADAL" clId="{FE049EA4-963B-496F-90D7-F36F8549B85B}" dt="2023-09-28T23:25:03.631" v="2034"/>
          <ac:spMkLst>
            <pc:docMk/>
            <pc:sldMk cId="973209533" sldId="260"/>
            <ac:spMk id="34" creationId="{518E5A25-92C5-4F27-8E26-0AAAB0CDC85E}"/>
          </ac:spMkLst>
        </pc:spChg>
        <pc:graphicFrameChg chg="add del">
          <ac:chgData name="Deblina Karmakar" userId="de2fd18a-f0fb-4ed7-a2bb-e281ae7f39d5" providerId="ADAL" clId="{FE049EA4-963B-496F-90D7-F36F8549B85B}" dt="2023-09-28T23:13:29.555" v="1828" actId="26606"/>
          <ac:graphicFrameMkLst>
            <pc:docMk/>
            <pc:sldMk cId="973209533" sldId="260"/>
            <ac:graphicFrameMk id="6" creationId="{ACFBCC5A-4BFE-F0E1-6963-51F3704F72F8}"/>
          </ac:graphicFrameMkLst>
        </pc:graphicFrameChg>
        <pc:graphicFrameChg chg="add del">
          <ac:chgData name="Deblina Karmakar" userId="de2fd18a-f0fb-4ed7-a2bb-e281ae7f39d5" providerId="ADAL" clId="{FE049EA4-963B-496F-90D7-F36F8549B85B}" dt="2023-09-28T23:13:37.017" v="1830" actId="26606"/>
          <ac:graphicFrameMkLst>
            <pc:docMk/>
            <pc:sldMk cId="973209533" sldId="260"/>
            <ac:graphicFrameMk id="11" creationId="{788BCC2E-D815-2B97-650C-EE863B806BAA}"/>
          </ac:graphicFrameMkLst>
        </pc:graphicFrameChg>
        <pc:graphicFrameChg chg="add del">
          <ac:chgData name="Deblina Karmakar" userId="de2fd18a-f0fb-4ed7-a2bb-e281ae7f39d5" providerId="ADAL" clId="{FE049EA4-963B-496F-90D7-F36F8549B85B}" dt="2023-09-28T23:13:40.494" v="1832" actId="26606"/>
          <ac:graphicFrameMkLst>
            <pc:docMk/>
            <pc:sldMk cId="973209533" sldId="260"/>
            <ac:graphicFrameMk id="13" creationId="{DF4E63A9-8CDB-3694-87E6-805715D99E70}"/>
          </ac:graphicFrameMkLst>
        </pc:graphicFrameChg>
        <pc:graphicFrameChg chg="add del">
          <ac:chgData name="Deblina Karmakar" userId="de2fd18a-f0fb-4ed7-a2bb-e281ae7f39d5" providerId="ADAL" clId="{FE049EA4-963B-496F-90D7-F36F8549B85B}" dt="2023-09-28T23:13:49.398" v="1834" actId="26606"/>
          <ac:graphicFrameMkLst>
            <pc:docMk/>
            <pc:sldMk cId="973209533" sldId="260"/>
            <ac:graphicFrameMk id="15" creationId="{788BCC2E-D815-2B97-650C-EE863B806BAA}"/>
          </ac:graphicFrameMkLst>
        </pc:graphicFrameChg>
        <pc:picChg chg="add del">
          <ac:chgData name="Deblina Karmakar" userId="de2fd18a-f0fb-4ed7-a2bb-e281ae7f39d5" providerId="ADAL" clId="{FE049EA4-963B-496F-90D7-F36F8549B85B}" dt="2023-09-28T23:09:35.216" v="1775" actId="26606"/>
          <ac:picMkLst>
            <pc:docMk/>
            <pc:sldMk cId="973209533" sldId="260"/>
            <ac:picMk id="5" creationId="{3D1E5EB7-EC0B-6C7D-E2C3-001C53AA5A4D}"/>
          </ac:picMkLst>
        </pc:picChg>
        <pc:picChg chg="add">
          <ac:chgData name="Deblina Karmakar" userId="de2fd18a-f0fb-4ed7-a2bb-e281ae7f39d5" providerId="ADAL" clId="{FE049EA4-963B-496F-90D7-F36F8549B85B}" dt="2023-09-28T23:14:30.278" v="1849" actId="26606"/>
          <ac:picMkLst>
            <pc:docMk/>
            <pc:sldMk cId="973209533" sldId="260"/>
            <ac:picMk id="7" creationId="{5E49EDC8-F59A-64F2-3356-63D703E63E4E}"/>
          </ac:picMkLst>
        </pc:picChg>
        <pc:picChg chg="add del">
          <ac:chgData name="Deblina Karmakar" userId="de2fd18a-f0fb-4ed7-a2bb-e281ae7f39d5" providerId="ADAL" clId="{FE049EA4-963B-496F-90D7-F36F8549B85B}" dt="2023-09-28T23:09:39.397" v="1779" actId="26606"/>
          <ac:picMkLst>
            <pc:docMk/>
            <pc:sldMk cId="973209533" sldId="260"/>
            <ac:picMk id="16" creationId="{DC41454A-FC1C-04FC-EC92-3DB585453F31}"/>
          </ac:picMkLst>
        </pc:picChg>
        <pc:picChg chg="add del">
          <ac:chgData name="Deblina Karmakar" userId="de2fd18a-f0fb-4ed7-a2bb-e281ae7f39d5" providerId="ADAL" clId="{FE049EA4-963B-496F-90D7-F36F8549B85B}" dt="2023-09-28T23:09:50.420" v="1781" actId="26606"/>
          <ac:picMkLst>
            <pc:docMk/>
            <pc:sldMk cId="973209533" sldId="260"/>
            <ac:picMk id="19" creationId="{3D1E5EB7-EC0B-6C7D-E2C3-001C53AA5A4D}"/>
          </ac:picMkLst>
        </pc:picChg>
        <pc:picChg chg="add del">
          <ac:chgData name="Deblina Karmakar" userId="de2fd18a-f0fb-4ed7-a2bb-e281ae7f39d5" providerId="ADAL" clId="{FE049EA4-963B-496F-90D7-F36F8549B85B}" dt="2023-09-28T23:14:23.413" v="1848" actId="26606"/>
          <ac:picMkLst>
            <pc:docMk/>
            <pc:sldMk cId="973209533" sldId="260"/>
            <ac:picMk id="21" creationId="{536FFE28-7FC8-0BD0-BCED-C6B912060AA6}"/>
          </ac:picMkLst>
        </pc:picChg>
        <pc:cxnChg chg="add del">
          <ac:chgData name="Deblina Karmakar" userId="de2fd18a-f0fb-4ed7-a2bb-e281ae7f39d5" providerId="ADAL" clId="{FE049EA4-963B-496F-90D7-F36F8549B85B}" dt="2023-09-28T23:09:37.095" v="1777" actId="26606"/>
          <ac:cxnSpMkLst>
            <pc:docMk/>
            <pc:sldMk cId="973209533" sldId="260"/>
            <ac:cxnSpMk id="12" creationId="{1A1FE6BB-DFB2-4080-9B5E-076EF5DDE67B}"/>
          </ac:cxnSpMkLst>
        </pc:cxnChg>
        <pc:cxnChg chg="add del">
          <ac:chgData name="Deblina Karmakar" userId="de2fd18a-f0fb-4ed7-a2bb-e281ae7f39d5" providerId="ADAL" clId="{FE049EA4-963B-496F-90D7-F36F8549B85B}" dt="2023-09-28T23:10:37.247" v="1801" actId="26606"/>
          <ac:cxnSpMkLst>
            <pc:docMk/>
            <pc:sldMk cId="973209533" sldId="260"/>
            <ac:cxnSpMk id="27" creationId="{1A901C3D-CFAE-460D-BD0E-7D22164D7DFB}"/>
          </ac:cxnSpMkLst>
        </pc:cxnChg>
        <pc:cxnChg chg="add del">
          <ac:chgData name="Deblina Karmakar" userId="de2fd18a-f0fb-4ed7-a2bb-e281ae7f39d5" providerId="ADAL" clId="{FE049EA4-963B-496F-90D7-F36F8549B85B}" dt="2023-09-28T23:10:37.247" v="1801" actId="26606"/>
          <ac:cxnSpMkLst>
            <pc:docMk/>
            <pc:sldMk cId="973209533" sldId="260"/>
            <ac:cxnSpMk id="29" creationId="{837C0EA9-1437-4437-9D20-2BBDA1AA9FF8}"/>
          </ac:cxnSpMkLst>
        </pc:cxnChg>
      </pc:sldChg>
      <pc:sldChg chg="modSp new del mod">
        <pc:chgData name="Deblina Karmakar" userId="de2fd18a-f0fb-4ed7-a2bb-e281ae7f39d5" providerId="ADAL" clId="{FE049EA4-963B-496F-90D7-F36F8549B85B}" dt="2023-09-28T20:05:24.291" v="1475" actId="2696"/>
        <pc:sldMkLst>
          <pc:docMk/>
          <pc:sldMk cId="3139969391" sldId="261"/>
        </pc:sldMkLst>
        <pc:spChg chg="mod">
          <ac:chgData name="Deblina Karmakar" userId="de2fd18a-f0fb-4ed7-a2bb-e281ae7f39d5" providerId="ADAL" clId="{FE049EA4-963B-496F-90D7-F36F8549B85B}" dt="2023-09-28T20:05:09.752" v="1474" actId="14100"/>
          <ac:spMkLst>
            <pc:docMk/>
            <pc:sldMk cId="3139969391" sldId="261"/>
            <ac:spMk id="2" creationId="{DCEE3654-2930-FA4C-11AE-0DFAE62561DD}"/>
          </ac:spMkLst>
        </pc:spChg>
      </pc:sldChg>
      <pc:sldChg chg="addSp delSp modSp new mod setBg">
        <pc:chgData name="Deblina Karmakar" userId="de2fd18a-f0fb-4ed7-a2bb-e281ae7f39d5" providerId="ADAL" clId="{FE049EA4-963B-496F-90D7-F36F8549B85B}" dt="2023-09-29T11:28:35.791" v="4145" actId="115"/>
        <pc:sldMkLst>
          <pc:docMk/>
          <pc:sldMk cId="3546976922" sldId="261"/>
        </pc:sldMkLst>
        <pc:spChg chg="mod ord">
          <ac:chgData name="Deblina Karmakar" userId="de2fd18a-f0fb-4ed7-a2bb-e281ae7f39d5" providerId="ADAL" clId="{FE049EA4-963B-496F-90D7-F36F8549B85B}" dt="2023-09-29T11:28:35.791" v="4145" actId="115"/>
          <ac:spMkLst>
            <pc:docMk/>
            <pc:sldMk cId="3546976922" sldId="261"/>
            <ac:spMk id="2" creationId="{0FAC0A52-BBE9-3E16-18F3-70CCAEED39F8}"/>
          </ac:spMkLst>
        </pc:spChg>
        <pc:spChg chg="del mod">
          <ac:chgData name="Deblina Karmakar" userId="de2fd18a-f0fb-4ed7-a2bb-e281ae7f39d5" providerId="ADAL" clId="{FE049EA4-963B-496F-90D7-F36F8549B85B}" dt="2023-09-28T20:05:54.016" v="1480" actId="21"/>
          <ac:spMkLst>
            <pc:docMk/>
            <pc:sldMk cId="3546976922" sldId="261"/>
            <ac:spMk id="3" creationId="{D8A127D8-DC35-548B-CA14-420DE068FB55}"/>
          </ac:spMkLst>
        </pc:spChg>
        <pc:spChg chg="add del mod">
          <ac:chgData name="Deblina Karmakar" userId="de2fd18a-f0fb-4ed7-a2bb-e281ae7f39d5" providerId="ADAL" clId="{FE049EA4-963B-496F-90D7-F36F8549B85B}" dt="2023-09-29T10:36:20.005" v="4049" actId="14100"/>
          <ac:spMkLst>
            <pc:docMk/>
            <pc:sldMk cId="3546976922" sldId="261"/>
            <ac:spMk id="4" creationId="{0A5F292F-4BDE-AE08-17D3-4D5B7CF431E6}"/>
          </ac:spMkLst>
        </pc:spChg>
        <pc:spChg chg="add del mod">
          <ac:chgData name="Deblina Karmakar" userId="de2fd18a-f0fb-4ed7-a2bb-e281ae7f39d5" providerId="ADAL" clId="{FE049EA4-963B-496F-90D7-F36F8549B85B}" dt="2023-09-28T20:07:41.869" v="1538" actId="478"/>
          <ac:spMkLst>
            <pc:docMk/>
            <pc:sldMk cId="3546976922" sldId="261"/>
            <ac:spMk id="5" creationId="{D3DEAC43-8108-40E8-FBB3-729FDACB8F23}"/>
          </ac:spMkLst>
        </pc:spChg>
        <pc:spChg chg="add del">
          <ac:chgData name="Deblina Karmakar" userId="de2fd18a-f0fb-4ed7-a2bb-e281ae7f39d5" providerId="ADAL" clId="{FE049EA4-963B-496F-90D7-F36F8549B85B}" dt="2023-09-28T20:08:03.470" v="1540" actId="478"/>
          <ac:spMkLst>
            <pc:docMk/>
            <pc:sldMk cId="3546976922" sldId="261"/>
            <ac:spMk id="6" creationId="{F70123FB-78F3-1529-63AB-758FB6B1940D}"/>
          </ac:spMkLst>
        </pc:spChg>
        <pc:spChg chg="add mod">
          <ac:chgData name="Deblina Karmakar" userId="de2fd18a-f0fb-4ed7-a2bb-e281ae7f39d5" providerId="ADAL" clId="{FE049EA4-963B-496F-90D7-F36F8549B85B}" dt="2023-09-29T10:36:03.536" v="4046" actId="13822"/>
          <ac:spMkLst>
            <pc:docMk/>
            <pc:sldMk cId="3546976922" sldId="261"/>
            <ac:spMk id="7" creationId="{4D71F1AD-4351-34E4-C6E0-FB2FCBDF7574}"/>
          </ac:spMkLst>
        </pc:spChg>
        <pc:spChg chg="add mod">
          <ac:chgData name="Deblina Karmakar" userId="de2fd18a-f0fb-4ed7-a2bb-e281ae7f39d5" providerId="ADAL" clId="{FE049EA4-963B-496F-90D7-F36F8549B85B}" dt="2023-09-29T09:35:51.014" v="2780" actId="26606"/>
          <ac:spMkLst>
            <pc:docMk/>
            <pc:sldMk cId="3546976922" sldId="261"/>
            <ac:spMk id="8" creationId="{B6CFDFA9-EBFD-285E-44B2-880D6C47779A}"/>
          </ac:spMkLst>
        </pc:spChg>
        <pc:spChg chg="add del">
          <ac:chgData name="Deblina Karmakar" userId="de2fd18a-f0fb-4ed7-a2bb-e281ae7f39d5" providerId="ADAL" clId="{FE049EA4-963B-496F-90D7-F36F8549B85B}" dt="2023-09-29T09:35:51.014" v="2780" actId="26606"/>
          <ac:spMkLst>
            <pc:docMk/>
            <pc:sldMk cId="3546976922" sldId="261"/>
            <ac:spMk id="24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14:21.315" v="1845" actId="26606"/>
          <ac:spMkLst>
            <pc:docMk/>
            <pc:sldMk cId="3546976922" sldId="261"/>
            <ac:spMk id="27" creationId="{62423CA5-E2E1-4789-B759-9906C1C94063}"/>
          </ac:spMkLst>
        </pc:spChg>
        <pc:spChg chg="add del">
          <ac:chgData name="Deblina Karmakar" userId="de2fd18a-f0fb-4ed7-a2bb-e281ae7f39d5" providerId="ADAL" clId="{FE049EA4-963B-496F-90D7-F36F8549B85B}" dt="2023-09-28T23:14:21.315" v="1845" actId="26606"/>
          <ac:spMkLst>
            <pc:docMk/>
            <pc:sldMk cId="3546976922" sldId="261"/>
            <ac:spMk id="29" creationId="{73772B81-181F-48B7-8826-4D9686D15DF5}"/>
          </ac:spMkLst>
        </pc:spChg>
        <pc:spChg chg="add del">
          <ac:chgData name="Deblina Karmakar" userId="de2fd18a-f0fb-4ed7-a2bb-e281ae7f39d5" providerId="ADAL" clId="{FE049EA4-963B-496F-90D7-F36F8549B85B}" dt="2023-09-28T23:14:21.315" v="1845" actId="26606"/>
          <ac:spMkLst>
            <pc:docMk/>
            <pc:sldMk cId="3546976922" sldId="261"/>
            <ac:spMk id="31" creationId="{B2205F6E-03C6-4E92-877C-E2482F6599AA}"/>
          </ac:spMkLst>
        </pc:spChg>
        <pc:spChg chg="add del">
          <ac:chgData name="Deblina Karmakar" userId="de2fd18a-f0fb-4ed7-a2bb-e281ae7f39d5" providerId="ADAL" clId="{FE049EA4-963B-496F-90D7-F36F8549B85B}" dt="2023-09-28T23:14:17.611" v="1841" actId="26606"/>
          <ac:spMkLst>
            <pc:docMk/>
            <pc:sldMk cId="3546976922" sldId="261"/>
            <ac:spMk id="38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8T23:14:17.611" v="1841" actId="26606"/>
          <ac:spMkLst>
            <pc:docMk/>
            <pc:sldMk cId="3546976922" sldId="261"/>
            <ac:spMk id="39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25:35.549" v="2048" actId="26606"/>
          <ac:spMkLst>
            <pc:docMk/>
            <pc:sldMk cId="3546976922" sldId="261"/>
            <ac:spMk id="43" creationId="{542A1125-BEEF-4B06-B7A6-5C89AFBF8026}"/>
          </ac:spMkLst>
        </pc:spChg>
        <pc:spChg chg="add del">
          <ac:chgData name="Deblina Karmakar" userId="de2fd18a-f0fb-4ed7-a2bb-e281ae7f39d5" providerId="ADAL" clId="{FE049EA4-963B-496F-90D7-F36F8549B85B}" dt="2023-09-28T23:25:35.549" v="2048" actId="26606"/>
          <ac:spMkLst>
            <pc:docMk/>
            <pc:sldMk cId="3546976922" sldId="261"/>
            <ac:spMk id="44" creationId="{341AF29A-C02E-4F6E-AE31-4D61F939D5C3}"/>
          </ac:spMkLst>
        </pc:spChg>
        <pc:spChg chg="add del">
          <ac:chgData name="Deblina Karmakar" userId="de2fd18a-f0fb-4ed7-a2bb-e281ae7f39d5" providerId="ADAL" clId="{FE049EA4-963B-496F-90D7-F36F8549B85B}" dt="2023-09-28T23:25:35.549" v="2048" actId="26606"/>
          <ac:spMkLst>
            <pc:docMk/>
            <pc:sldMk cId="3546976922" sldId="261"/>
            <ac:spMk id="45" creationId="{64803267-175B-4586-A120-09F386B975F2}"/>
          </ac:spMkLst>
        </pc:spChg>
        <pc:spChg chg="add del">
          <ac:chgData name="Deblina Karmakar" userId="de2fd18a-f0fb-4ed7-a2bb-e281ae7f39d5" providerId="ADAL" clId="{FE049EA4-963B-496F-90D7-F36F8549B85B}" dt="2023-09-29T09:35:51.014" v="2780" actId="26606"/>
          <ac:spMkLst>
            <pc:docMk/>
            <pc:sldMk cId="3546976922" sldId="261"/>
            <ac:spMk id="49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8T23:25:13.428" v="2038" actId="26606"/>
          <ac:spMkLst>
            <pc:docMk/>
            <pc:sldMk cId="3546976922" sldId="261"/>
            <ac:spMk id="50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25:13.428" v="2038" actId="26606"/>
          <ac:spMkLst>
            <pc:docMk/>
            <pc:sldMk cId="3546976922" sldId="261"/>
            <ac:spMk id="54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8T23:14:19.594" v="1843" actId="26606"/>
          <ac:spMkLst>
            <pc:docMk/>
            <pc:sldMk cId="3546976922" sldId="261"/>
            <ac:spMk id="57" creationId="{0A5F292F-4BDE-AE08-17D3-4D5B7CF431E6}"/>
          </ac:spMkLst>
        </pc:spChg>
        <pc:spChg chg="add del">
          <ac:chgData name="Deblina Karmakar" userId="de2fd18a-f0fb-4ed7-a2bb-e281ae7f39d5" providerId="ADAL" clId="{FE049EA4-963B-496F-90D7-F36F8549B85B}" dt="2023-09-28T23:14:21.315" v="1845" actId="26606"/>
          <ac:spMkLst>
            <pc:docMk/>
            <pc:sldMk cId="3546976922" sldId="261"/>
            <ac:spMk id="60" creationId="{9F4444CE-BC8D-4D61-B303-4C05614E62AB}"/>
          </ac:spMkLst>
        </pc:spChg>
        <pc:spChg chg="add del">
          <ac:chgData name="Deblina Karmakar" userId="de2fd18a-f0fb-4ed7-a2bb-e281ae7f39d5" providerId="ADAL" clId="{FE049EA4-963B-496F-90D7-F36F8549B85B}" dt="2023-09-28T23:14:21.315" v="1845" actId="26606"/>
          <ac:spMkLst>
            <pc:docMk/>
            <pc:sldMk cId="3546976922" sldId="261"/>
            <ac:spMk id="61" creationId="{0A5F292F-4BDE-AE08-17D3-4D5B7CF431E6}"/>
          </ac:spMkLst>
        </pc:spChg>
        <pc:spChg chg="add del">
          <ac:chgData name="Deblina Karmakar" userId="de2fd18a-f0fb-4ed7-a2bb-e281ae7f39d5" providerId="ADAL" clId="{FE049EA4-963B-496F-90D7-F36F8549B85B}" dt="2023-09-28T23:25:16.528" v="2042" actId="26606"/>
          <ac:spMkLst>
            <pc:docMk/>
            <pc:sldMk cId="3546976922" sldId="261"/>
            <ac:spMk id="71" creationId="{9F4444CE-BC8D-4D61-B303-4C05614E62AB}"/>
          </ac:spMkLst>
        </pc:spChg>
        <pc:spChg chg="add del">
          <ac:chgData name="Deblina Karmakar" userId="de2fd18a-f0fb-4ed7-a2bb-e281ae7f39d5" providerId="ADAL" clId="{FE049EA4-963B-496F-90D7-F36F8549B85B}" dt="2023-09-28T23:14:23.007" v="1847" actId="26606"/>
          <ac:spMkLst>
            <pc:docMk/>
            <pc:sldMk cId="3546976922" sldId="261"/>
            <ac:spMk id="72" creationId="{0A5F292F-4BDE-AE08-17D3-4D5B7CF431E6}"/>
          </ac:spMkLst>
        </pc:spChg>
        <pc:spChg chg="add del">
          <ac:chgData name="Deblina Karmakar" userId="de2fd18a-f0fb-4ed7-a2bb-e281ae7f39d5" providerId="ADAL" clId="{FE049EA4-963B-496F-90D7-F36F8549B85B}" dt="2023-09-28T23:25:16.528" v="2042" actId="26606"/>
          <ac:spMkLst>
            <pc:docMk/>
            <pc:sldMk cId="3546976922" sldId="261"/>
            <ac:spMk id="73" creationId="{62423CA5-E2E1-4789-B759-9906C1C94063}"/>
          </ac:spMkLst>
        </pc:spChg>
        <pc:spChg chg="add del">
          <ac:chgData name="Deblina Karmakar" userId="de2fd18a-f0fb-4ed7-a2bb-e281ae7f39d5" providerId="ADAL" clId="{FE049EA4-963B-496F-90D7-F36F8549B85B}" dt="2023-09-28T23:25:16.528" v="2042" actId="26606"/>
          <ac:spMkLst>
            <pc:docMk/>
            <pc:sldMk cId="3546976922" sldId="261"/>
            <ac:spMk id="74" creationId="{73772B81-181F-48B7-8826-4D9686D15DF5}"/>
          </ac:spMkLst>
        </pc:spChg>
        <pc:spChg chg="add del">
          <ac:chgData name="Deblina Karmakar" userId="de2fd18a-f0fb-4ed7-a2bb-e281ae7f39d5" providerId="ADAL" clId="{FE049EA4-963B-496F-90D7-F36F8549B85B}" dt="2023-09-28T23:25:16.528" v="2042" actId="26606"/>
          <ac:spMkLst>
            <pc:docMk/>
            <pc:sldMk cId="3546976922" sldId="261"/>
            <ac:spMk id="75" creationId="{B2205F6E-03C6-4E92-877C-E2482F6599AA}"/>
          </ac:spMkLst>
        </pc:spChg>
        <pc:spChg chg="add del">
          <ac:chgData name="Deblina Karmakar" userId="de2fd18a-f0fb-4ed7-a2bb-e281ae7f39d5" providerId="ADAL" clId="{FE049EA4-963B-496F-90D7-F36F8549B85B}" dt="2023-09-28T23:25:18.054" v="2044" actId="26606"/>
          <ac:spMkLst>
            <pc:docMk/>
            <pc:sldMk cId="3546976922" sldId="261"/>
            <ac:spMk id="78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25:18.054" v="2044" actId="26606"/>
          <ac:spMkLst>
            <pc:docMk/>
            <pc:sldMk cId="3546976922" sldId="261"/>
            <ac:spMk id="82" creationId="{7941F9B1-B01B-4A84-89D9-B169AEB4E456}"/>
          </ac:spMkLst>
        </pc:spChg>
        <pc:grpChg chg="add del">
          <ac:chgData name="Deblina Karmakar" userId="de2fd18a-f0fb-4ed7-a2bb-e281ae7f39d5" providerId="ADAL" clId="{FE049EA4-963B-496F-90D7-F36F8549B85B}" dt="2023-09-28T23:25:10.273" v="2036" actId="26606"/>
          <ac:grpSpMkLst>
            <pc:docMk/>
            <pc:sldMk cId="3546976922" sldId="261"/>
            <ac:grpSpMk id="10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8T23:25:33.544" v="2046" actId="26606"/>
          <ac:grpSpMkLst>
            <pc:docMk/>
            <pc:sldMk cId="3546976922" sldId="261"/>
            <ac:grpSpMk id="11" creationId="{B4DE830A-B531-4A3B-96F6-0ECE88B08555}"/>
          </ac:grpSpMkLst>
        </pc:grpChg>
        <pc:grpChg chg="add del">
          <ac:chgData name="Deblina Karmakar" userId="de2fd18a-f0fb-4ed7-a2bb-e281ae7f39d5" providerId="ADAL" clId="{FE049EA4-963B-496F-90D7-F36F8549B85B}" dt="2023-09-29T09:35:51.014" v="2780" actId="26606"/>
          <ac:grpSpMkLst>
            <pc:docMk/>
            <pc:sldMk cId="3546976922" sldId="261"/>
            <ac:grpSpMk id="12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14:08.196" v="1837" actId="26606"/>
          <ac:grpSpMkLst>
            <pc:docMk/>
            <pc:sldMk cId="3546976922" sldId="261"/>
            <ac:grpSpMk id="13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14:14.135" v="1839" actId="26606"/>
          <ac:grpSpMkLst>
            <pc:docMk/>
            <pc:sldMk cId="3546976922" sldId="261"/>
            <ac:grpSpMk id="25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25:13.428" v="2038" actId="26606"/>
          <ac:grpSpMkLst>
            <pc:docMk/>
            <pc:sldMk cId="3546976922" sldId="261"/>
            <ac:grpSpMk id="26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25:35.549" v="2048" actId="26606"/>
          <ac:grpSpMkLst>
            <pc:docMk/>
            <pc:sldMk cId="3546976922" sldId="261"/>
            <ac:grpSpMk id="28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14:17.611" v="1841" actId="26606"/>
          <ac:grpSpMkLst>
            <pc:docMk/>
            <pc:sldMk cId="3546976922" sldId="261"/>
            <ac:grpSpMk id="37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14:17.611" v="1841" actId="26606"/>
          <ac:grpSpMkLst>
            <pc:docMk/>
            <pc:sldMk cId="3546976922" sldId="261"/>
            <ac:grpSpMk id="40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9T09:35:51.014" v="2780" actId="26606"/>
          <ac:grpSpMkLst>
            <pc:docMk/>
            <pc:sldMk cId="3546976922" sldId="261"/>
            <ac:grpSpMk id="41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8T23:14:19.594" v="1843" actId="26606"/>
          <ac:grpSpMkLst>
            <pc:docMk/>
            <pc:sldMk cId="3546976922" sldId="261"/>
            <ac:grpSpMk id="48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25:13.428" v="2038" actId="26606"/>
          <ac:grpSpMkLst>
            <pc:docMk/>
            <pc:sldMk cId="3546976922" sldId="261"/>
            <ac:grpSpMk id="51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8T23:25:14.599" v="2040" actId="26606"/>
          <ac:grpSpMkLst>
            <pc:docMk/>
            <pc:sldMk cId="3546976922" sldId="261"/>
            <ac:grpSpMk id="56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25:16.528" v="2042" actId="26606"/>
          <ac:grpSpMkLst>
            <pc:docMk/>
            <pc:sldMk cId="3546976922" sldId="261"/>
            <ac:grpSpMk id="58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14:21.315" v="1845" actId="26606"/>
          <ac:grpSpMkLst>
            <pc:docMk/>
            <pc:sldMk cId="3546976922" sldId="261"/>
            <ac:grpSpMk id="59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14:23.007" v="1847" actId="26606"/>
          <ac:grpSpMkLst>
            <pc:docMk/>
            <pc:sldMk cId="3546976922" sldId="261"/>
            <ac:grpSpMk id="63" creationId="{1F2B4773-3207-44CC-B7AC-892B70498211}"/>
          </ac:grpSpMkLst>
        </pc:grpChg>
        <pc:grpChg chg="add del">
          <ac:chgData name="Deblina Karmakar" userId="de2fd18a-f0fb-4ed7-a2bb-e281ae7f39d5" providerId="ADAL" clId="{FE049EA4-963B-496F-90D7-F36F8549B85B}" dt="2023-09-28T23:25:18.054" v="2044" actId="26606"/>
          <ac:grpSpMkLst>
            <pc:docMk/>
            <pc:sldMk cId="3546976922" sldId="261"/>
            <ac:grpSpMk id="77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25:18.054" v="2044" actId="26606"/>
          <ac:grpSpMkLst>
            <pc:docMk/>
            <pc:sldMk cId="3546976922" sldId="261"/>
            <ac:grpSpMk id="79" creationId="{2109F83F-40FE-4DB3-84CC-09FB3340D06D}"/>
          </ac:grpSpMkLst>
        </pc:grpChg>
      </pc:sldChg>
      <pc:sldChg chg="new del">
        <pc:chgData name="Deblina Karmakar" userId="de2fd18a-f0fb-4ed7-a2bb-e281ae7f39d5" providerId="ADAL" clId="{FE049EA4-963B-496F-90D7-F36F8549B85B}" dt="2023-09-28T20:13:59.696" v="1596" actId="2696"/>
        <pc:sldMkLst>
          <pc:docMk/>
          <pc:sldMk cId="660456582" sldId="262"/>
        </pc:sldMkLst>
      </pc:sldChg>
      <pc:sldChg chg="modSp add del mod ord">
        <pc:chgData name="Deblina Karmakar" userId="de2fd18a-f0fb-4ed7-a2bb-e281ae7f39d5" providerId="ADAL" clId="{FE049EA4-963B-496F-90D7-F36F8549B85B}" dt="2023-09-28T23:33:00.516" v="2208" actId="2696"/>
        <pc:sldMkLst>
          <pc:docMk/>
          <pc:sldMk cId="3655059534" sldId="263"/>
        </pc:sldMkLst>
        <pc:spChg chg="mod">
          <ac:chgData name="Deblina Karmakar" userId="de2fd18a-f0fb-4ed7-a2bb-e281ae7f39d5" providerId="ADAL" clId="{FE049EA4-963B-496F-90D7-F36F8549B85B}" dt="2023-09-28T20:16:11.988" v="1652" actId="14100"/>
          <ac:spMkLst>
            <pc:docMk/>
            <pc:sldMk cId="3655059534" sldId="263"/>
            <ac:spMk id="7" creationId="{4D71F1AD-4351-34E4-C6E0-FB2FCBDF7574}"/>
          </ac:spMkLst>
        </pc:spChg>
        <pc:spChg chg="mod">
          <ac:chgData name="Deblina Karmakar" userId="de2fd18a-f0fb-4ed7-a2bb-e281ae7f39d5" providerId="ADAL" clId="{FE049EA4-963B-496F-90D7-F36F8549B85B}" dt="2023-09-28T20:16:05.895" v="1651" actId="14100"/>
          <ac:spMkLst>
            <pc:docMk/>
            <pc:sldMk cId="3655059534" sldId="263"/>
            <ac:spMk id="8" creationId="{B6CFDFA9-EBFD-285E-44B2-880D6C47779A}"/>
          </ac:spMkLst>
        </pc:spChg>
      </pc:sldChg>
      <pc:sldChg chg="modSp add del mod ord">
        <pc:chgData name="Deblina Karmakar" userId="de2fd18a-f0fb-4ed7-a2bb-e281ae7f39d5" providerId="ADAL" clId="{FE049EA4-963B-496F-90D7-F36F8549B85B}" dt="2023-09-28T23:33:04.966" v="2209" actId="2696"/>
        <pc:sldMkLst>
          <pc:docMk/>
          <pc:sldMk cId="2087926760" sldId="264"/>
        </pc:sldMkLst>
        <pc:spChg chg="mod">
          <ac:chgData name="Deblina Karmakar" userId="de2fd18a-f0fb-4ed7-a2bb-e281ae7f39d5" providerId="ADAL" clId="{FE049EA4-963B-496F-90D7-F36F8549B85B}" dt="2023-09-28T20:16:22.968" v="1656" actId="14100"/>
          <ac:spMkLst>
            <pc:docMk/>
            <pc:sldMk cId="2087926760" sldId="264"/>
            <ac:spMk id="8" creationId="{B6CFDFA9-EBFD-285E-44B2-880D6C47779A}"/>
          </ac:spMkLst>
        </pc:spChg>
      </pc:sldChg>
      <pc:sldChg chg="modSp add del mod ord">
        <pc:chgData name="Deblina Karmakar" userId="de2fd18a-f0fb-4ed7-a2bb-e281ae7f39d5" providerId="ADAL" clId="{FE049EA4-963B-496F-90D7-F36F8549B85B}" dt="2023-09-28T23:33:08.448" v="2210" actId="2696"/>
        <pc:sldMkLst>
          <pc:docMk/>
          <pc:sldMk cId="1300598539" sldId="265"/>
        </pc:sldMkLst>
        <pc:spChg chg="mod">
          <ac:chgData name="Deblina Karmakar" userId="de2fd18a-f0fb-4ed7-a2bb-e281ae7f39d5" providerId="ADAL" clId="{FE049EA4-963B-496F-90D7-F36F8549B85B}" dt="2023-09-28T20:15:48.259" v="1643" actId="20577"/>
          <ac:spMkLst>
            <pc:docMk/>
            <pc:sldMk cId="1300598539" sldId="265"/>
            <ac:spMk id="8" creationId="{B6CFDFA9-EBFD-285E-44B2-880D6C47779A}"/>
          </ac:spMkLst>
        </pc:spChg>
      </pc:sldChg>
      <pc:sldChg chg="addSp delSp modSp add mod ord setBg">
        <pc:chgData name="Deblina Karmakar" userId="de2fd18a-f0fb-4ed7-a2bb-e281ae7f39d5" providerId="ADAL" clId="{FE049EA4-963B-496F-90D7-F36F8549B85B}" dt="2023-09-29T11:28:46.309" v="4146" actId="115"/>
        <pc:sldMkLst>
          <pc:docMk/>
          <pc:sldMk cId="2438073444" sldId="266"/>
        </pc:sldMkLst>
        <pc:spChg chg="mod">
          <ac:chgData name="Deblina Karmakar" userId="de2fd18a-f0fb-4ed7-a2bb-e281ae7f39d5" providerId="ADAL" clId="{FE049EA4-963B-496F-90D7-F36F8549B85B}" dt="2023-09-29T11:28:46.309" v="4146" actId="115"/>
          <ac:spMkLst>
            <pc:docMk/>
            <pc:sldMk cId="2438073444" sldId="266"/>
            <ac:spMk id="2" creationId="{0FAC0A52-BBE9-3E16-18F3-70CCAEED39F8}"/>
          </ac:spMkLst>
        </pc:spChg>
        <pc:spChg chg="mod">
          <ac:chgData name="Deblina Karmakar" userId="de2fd18a-f0fb-4ed7-a2bb-e281ae7f39d5" providerId="ADAL" clId="{FE049EA4-963B-496F-90D7-F36F8549B85B}" dt="2023-09-29T10:35:46.545" v="4045" actId="14100"/>
          <ac:spMkLst>
            <pc:docMk/>
            <pc:sldMk cId="2438073444" sldId="266"/>
            <ac:spMk id="4" creationId="{0A5F292F-4BDE-AE08-17D3-4D5B7CF431E6}"/>
          </ac:spMkLst>
        </pc:spChg>
        <pc:spChg chg="mod">
          <ac:chgData name="Deblina Karmakar" userId="de2fd18a-f0fb-4ed7-a2bb-e281ae7f39d5" providerId="ADAL" clId="{FE049EA4-963B-496F-90D7-F36F8549B85B}" dt="2023-09-29T10:35:14.298" v="4040" actId="13822"/>
          <ac:spMkLst>
            <pc:docMk/>
            <pc:sldMk cId="2438073444" sldId="266"/>
            <ac:spMk id="7" creationId="{4D71F1AD-4351-34E4-C6E0-FB2FCBDF7574}"/>
          </ac:spMkLst>
        </pc:spChg>
        <pc:spChg chg="mod">
          <ac:chgData name="Deblina Karmakar" userId="de2fd18a-f0fb-4ed7-a2bb-e281ae7f39d5" providerId="ADAL" clId="{FE049EA4-963B-496F-90D7-F36F8549B85B}" dt="2023-09-28T23:27:20.203" v="2057" actId="26606"/>
          <ac:spMkLst>
            <pc:docMk/>
            <pc:sldMk cId="2438073444" sldId="266"/>
            <ac:spMk id="8" creationId="{B6CFDFA9-EBFD-285E-44B2-880D6C47779A}"/>
          </ac:spMkLst>
        </pc:spChg>
        <pc:spChg chg="add del">
          <ac:chgData name="Deblina Karmakar" userId="de2fd18a-f0fb-4ed7-a2bb-e281ae7f39d5" providerId="ADAL" clId="{FE049EA4-963B-496F-90D7-F36F8549B85B}" dt="2023-09-28T23:27:20.203" v="2057" actId="26606"/>
          <ac:spMkLst>
            <pc:docMk/>
            <pc:sldMk cId="2438073444" sldId="266"/>
            <ac:spMk id="25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8T23:27:20.203" v="2057" actId="26606"/>
          <ac:spMkLst>
            <pc:docMk/>
            <pc:sldMk cId="2438073444" sldId="266"/>
            <ac:spMk id="38" creationId="{7941F9B1-B01B-4A84-89D9-B169AEB4E456}"/>
          </ac:spMkLst>
        </pc:spChg>
        <pc:grpChg chg="add del">
          <ac:chgData name="Deblina Karmakar" userId="de2fd18a-f0fb-4ed7-a2bb-e281ae7f39d5" providerId="ADAL" clId="{FE049EA4-963B-496F-90D7-F36F8549B85B}" dt="2023-09-28T23:27:20.203" v="2057" actId="26606"/>
          <ac:grpSpMkLst>
            <pc:docMk/>
            <pc:sldMk cId="2438073444" sldId="266"/>
            <ac:grpSpMk id="13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8T23:27:20.203" v="2057" actId="26606"/>
          <ac:grpSpMkLst>
            <pc:docMk/>
            <pc:sldMk cId="2438073444" sldId="266"/>
            <ac:grpSpMk id="27" creationId="{2109F83F-40FE-4DB3-84CC-09FB3340D06D}"/>
          </ac:grpSpMkLst>
        </pc:grpChg>
      </pc:sldChg>
      <pc:sldChg chg="addSp delSp modSp add mod ord setBg">
        <pc:chgData name="Deblina Karmakar" userId="de2fd18a-f0fb-4ed7-a2bb-e281ae7f39d5" providerId="ADAL" clId="{FE049EA4-963B-496F-90D7-F36F8549B85B}" dt="2023-09-29T11:28:53.928" v="4147" actId="115"/>
        <pc:sldMkLst>
          <pc:docMk/>
          <pc:sldMk cId="1763867037" sldId="267"/>
        </pc:sldMkLst>
        <pc:spChg chg="mod">
          <ac:chgData name="Deblina Karmakar" userId="de2fd18a-f0fb-4ed7-a2bb-e281ae7f39d5" providerId="ADAL" clId="{FE049EA4-963B-496F-90D7-F36F8549B85B}" dt="2023-09-29T11:28:53.928" v="4147" actId="115"/>
          <ac:spMkLst>
            <pc:docMk/>
            <pc:sldMk cId="1763867037" sldId="267"/>
            <ac:spMk id="2" creationId="{0FAC0A52-BBE9-3E16-18F3-70CCAEED39F8}"/>
          </ac:spMkLst>
        </pc:spChg>
        <pc:spChg chg="add del mod">
          <ac:chgData name="Deblina Karmakar" userId="de2fd18a-f0fb-4ed7-a2bb-e281ae7f39d5" providerId="ADAL" clId="{FE049EA4-963B-496F-90D7-F36F8549B85B}" dt="2023-09-29T10:35:00.486" v="4039" actId="2085"/>
          <ac:spMkLst>
            <pc:docMk/>
            <pc:sldMk cId="1763867037" sldId="267"/>
            <ac:spMk id="4" creationId="{0A5F292F-4BDE-AE08-17D3-4D5B7CF431E6}"/>
          </ac:spMkLst>
        </pc:spChg>
        <pc:spChg chg="mod">
          <ac:chgData name="Deblina Karmakar" userId="de2fd18a-f0fb-4ed7-a2bb-e281ae7f39d5" providerId="ADAL" clId="{FE049EA4-963B-496F-90D7-F36F8549B85B}" dt="2023-09-29T10:34:30.449" v="4036" actId="13822"/>
          <ac:spMkLst>
            <pc:docMk/>
            <pc:sldMk cId="1763867037" sldId="267"/>
            <ac:spMk id="7" creationId="{4D71F1AD-4351-34E4-C6E0-FB2FCBDF7574}"/>
          </ac:spMkLst>
        </pc:spChg>
        <pc:spChg chg="mod">
          <ac:chgData name="Deblina Karmakar" userId="de2fd18a-f0fb-4ed7-a2bb-e281ae7f39d5" providerId="ADAL" clId="{FE049EA4-963B-496F-90D7-F36F8549B85B}" dt="2023-09-29T09:56:29.159" v="3138" actId="26606"/>
          <ac:spMkLst>
            <pc:docMk/>
            <pc:sldMk cId="1763867037" sldId="267"/>
            <ac:spMk id="8" creationId="{B6CFDFA9-EBFD-285E-44B2-880D6C47779A}"/>
          </ac:spMkLst>
        </pc:spChg>
        <pc:spChg chg="add del">
          <ac:chgData name="Deblina Karmakar" userId="de2fd18a-f0fb-4ed7-a2bb-e281ae7f39d5" providerId="ADAL" clId="{FE049EA4-963B-496F-90D7-F36F8549B85B}" dt="2023-09-29T09:56:29.159" v="3138" actId="26606"/>
          <ac:spMkLst>
            <pc:docMk/>
            <pc:sldMk cId="1763867037" sldId="267"/>
            <ac:spMk id="27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9T09:56:29.159" v="3138" actId="26606"/>
          <ac:spMkLst>
            <pc:docMk/>
            <pc:sldMk cId="1763867037" sldId="267"/>
            <ac:spMk id="40" creationId="{7941F9B1-B01B-4A84-89D9-B169AEB4E456}"/>
          </ac:spMkLst>
        </pc:spChg>
        <pc:grpChg chg="add del">
          <ac:chgData name="Deblina Karmakar" userId="de2fd18a-f0fb-4ed7-a2bb-e281ae7f39d5" providerId="ADAL" clId="{FE049EA4-963B-496F-90D7-F36F8549B85B}" dt="2023-09-29T09:56:29.159" v="3138" actId="26606"/>
          <ac:grpSpMkLst>
            <pc:docMk/>
            <pc:sldMk cId="1763867037" sldId="267"/>
            <ac:grpSpMk id="15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9T09:56:29.159" v="3138" actId="26606"/>
          <ac:grpSpMkLst>
            <pc:docMk/>
            <pc:sldMk cId="1763867037" sldId="267"/>
            <ac:grpSpMk id="29" creationId="{2109F83F-40FE-4DB3-84CC-09FB3340D06D}"/>
          </ac:grpSpMkLst>
        </pc:grpChg>
        <pc:graphicFrameChg chg="add del mod">
          <ac:chgData name="Deblina Karmakar" userId="de2fd18a-f0fb-4ed7-a2bb-e281ae7f39d5" providerId="ADAL" clId="{FE049EA4-963B-496F-90D7-F36F8549B85B}" dt="2023-09-29T09:56:29.797" v="3139" actId="26606"/>
          <ac:graphicFrameMkLst>
            <pc:docMk/>
            <pc:sldMk cId="1763867037" sldId="267"/>
            <ac:graphicFrameMk id="10" creationId="{281CCE92-2179-53CD-26CE-85D4390AA09F}"/>
          </ac:graphicFrameMkLst>
        </pc:graphicFrameChg>
      </pc:sldChg>
      <pc:sldChg chg="modSp add mod ord">
        <pc:chgData name="Deblina Karmakar" userId="de2fd18a-f0fb-4ed7-a2bb-e281ae7f39d5" providerId="ADAL" clId="{FE049EA4-963B-496F-90D7-F36F8549B85B}" dt="2023-09-29T11:29:00.015" v="4148" actId="115"/>
        <pc:sldMkLst>
          <pc:docMk/>
          <pc:sldMk cId="2063675394" sldId="268"/>
        </pc:sldMkLst>
        <pc:spChg chg="mod">
          <ac:chgData name="Deblina Karmakar" userId="de2fd18a-f0fb-4ed7-a2bb-e281ae7f39d5" providerId="ADAL" clId="{FE049EA4-963B-496F-90D7-F36F8549B85B}" dt="2023-09-29T11:29:00.015" v="4148" actId="115"/>
          <ac:spMkLst>
            <pc:docMk/>
            <pc:sldMk cId="2063675394" sldId="268"/>
            <ac:spMk id="2" creationId="{0FAC0A52-BBE9-3E16-18F3-70CCAEED39F8}"/>
          </ac:spMkLst>
        </pc:spChg>
        <pc:spChg chg="mod">
          <ac:chgData name="Deblina Karmakar" userId="de2fd18a-f0fb-4ed7-a2bb-e281ae7f39d5" providerId="ADAL" clId="{FE049EA4-963B-496F-90D7-F36F8549B85B}" dt="2023-09-29T10:33:58.599" v="4035" actId="2085"/>
          <ac:spMkLst>
            <pc:docMk/>
            <pc:sldMk cId="2063675394" sldId="268"/>
            <ac:spMk id="4" creationId="{0A5F292F-4BDE-AE08-17D3-4D5B7CF431E6}"/>
          </ac:spMkLst>
        </pc:spChg>
        <pc:spChg chg="mod">
          <ac:chgData name="Deblina Karmakar" userId="de2fd18a-f0fb-4ed7-a2bb-e281ae7f39d5" providerId="ADAL" clId="{FE049EA4-963B-496F-90D7-F36F8549B85B}" dt="2023-09-29T10:33:36.452" v="4033" actId="13822"/>
          <ac:spMkLst>
            <pc:docMk/>
            <pc:sldMk cId="2063675394" sldId="268"/>
            <ac:spMk id="7" creationId="{4D71F1AD-4351-34E4-C6E0-FB2FCBDF7574}"/>
          </ac:spMkLst>
        </pc:spChg>
        <pc:spChg chg="mod">
          <ac:chgData name="Deblina Karmakar" userId="de2fd18a-f0fb-4ed7-a2bb-e281ae7f39d5" providerId="ADAL" clId="{FE049EA4-963B-496F-90D7-F36F8549B85B}" dt="2023-09-29T10:13:42.006" v="3575" actId="14100"/>
          <ac:spMkLst>
            <pc:docMk/>
            <pc:sldMk cId="2063675394" sldId="268"/>
            <ac:spMk id="8" creationId="{B6CFDFA9-EBFD-285E-44B2-880D6C47779A}"/>
          </ac:spMkLst>
        </pc:spChg>
      </pc:sldChg>
      <pc:sldChg chg="new del">
        <pc:chgData name="Deblina Karmakar" userId="de2fd18a-f0fb-4ed7-a2bb-e281ae7f39d5" providerId="ADAL" clId="{FE049EA4-963B-496F-90D7-F36F8549B85B}" dt="2023-09-28T23:34:13.481" v="2212" actId="680"/>
        <pc:sldMkLst>
          <pc:docMk/>
          <pc:sldMk cId="206569250" sldId="269"/>
        </pc:sldMkLst>
      </pc:sldChg>
      <pc:sldChg chg="new del">
        <pc:chgData name="Deblina Karmakar" userId="de2fd18a-f0fb-4ed7-a2bb-e281ae7f39d5" providerId="ADAL" clId="{FE049EA4-963B-496F-90D7-F36F8549B85B}" dt="2023-09-28T23:34:54.422" v="2215" actId="2696"/>
        <pc:sldMkLst>
          <pc:docMk/>
          <pc:sldMk cId="3854309777" sldId="269"/>
        </pc:sldMkLst>
      </pc:sldChg>
      <pc:sldChg chg="addSp delSp modSp new mod">
        <pc:chgData name="Deblina Karmakar" userId="de2fd18a-f0fb-4ed7-a2bb-e281ae7f39d5" providerId="ADAL" clId="{FE049EA4-963B-496F-90D7-F36F8549B85B}" dt="2023-09-29T10:26:36.962" v="4024" actId="1440"/>
        <pc:sldMkLst>
          <pc:docMk/>
          <pc:sldMk cId="2960081169" sldId="270"/>
        </pc:sldMkLst>
        <pc:spChg chg="del mod">
          <ac:chgData name="Deblina Karmakar" userId="de2fd18a-f0fb-4ed7-a2bb-e281ae7f39d5" providerId="ADAL" clId="{FE049EA4-963B-496F-90D7-F36F8549B85B}" dt="2023-09-28T23:37:30.799" v="2248" actId="21"/>
          <ac:spMkLst>
            <pc:docMk/>
            <pc:sldMk cId="2960081169" sldId="270"/>
            <ac:spMk id="2" creationId="{8A94A0DD-0D73-8000-0636-A65ED4C3FA4F}"/>
          </ac:spMkLst>
        </pc:spChg>
        <pc:spChg chg="add del mod">
          <ac:chgData name="Deblina Karmakar" userId="de2fd18a-f0fb-4ed7-a2bb-e281ae7f39d5" providerId="ADAL" clId="{FE049EA4-963B-496F-90D7-F36F8549B85B}" dt="2023-09-29T10:25:52.354" v="4022" actId="11529"/>
          <ac:spMkLst>
            <pc:docMk/>
            <pc:sldMk cId="2960081169" sldId="270"/>
            <ac:spMk id="2" creationId="{9907D0E1-75AF-2E93-D240-71C6C1B7BB48}"/>
          </ac:spMkLst>
        </pc:spChg>
        <pc:spChg chg="del mod">
          <ac:chgData name="Deblina Karmakar" userId="de2fd18a-f0fb-4ed7-a2bb-e281ae7f39d5" providerId="ADAL" clId="{FE049EA4-963B-496F-90D7-F36F8549B85B}" dt="2023-09-28T23:36:11.854" v="2238" actId="22"/>
          <ac:spMkLst>
            <pc:docMk/>
            <pc:sldMk cId="2960081169" sldId="270"/>
            <ac:spMk id="3" creationId="{EBD515AD-F839-19B1-82BC-6D060380D96A}"/>
          </ac:spMkLst>
        </pc:spChg>
        <pc:spChg chg="del mod">
          <ac:chgData name="Deblina Karmakar" userId="de2fd18a-f0fb-4ed7-a2bb-e281ae7f39d5" providerId="ADAL" clId="{FE049EA4-963B-496F-90D7-F36F8549B85B}" dt="2023-09-28T23:35:29.702" v="2231" actId="21"/>
          <ac:spMkLst>
            <pc:docMk/>
            <pc:sldMk cId="2960081169" sldId="270"/>
            <ac:spMk id="4" creationId="{5D75906C-8F70-79A4-953E-99DC58B49526}"/>
          </ac:spMkLst>
        </pc:spChg>
        <pc:spChg chg="add del mod">
          <ac:chgData name="Deblina Karmakar" userId="de2fd18a-f0fb-4ed7-a2bb-e281ae7f39d5" providerId="ADAL" clId="{FE049EA4-963B-496F-90D7-F36F8549B85B}" dt="2023-09-28T23:37:40.191" v="2251" actId="21"/>
          <ac:spMkLst>
            <pc:docMk/>
            <pc:sldMk cId="2960081169" sldId="270"/>
            <ac:spMk id="8" creationId="{D6BFC651-288A-7EB0-5356-A817549F62D2}"/>
          </ac:spMkLst>
        </pc:spChg>
        <pc:spChg chg="add mod">
          <ac:chgData name="Deblina Karmakar" userId="de2fd18a-f0fb-4ed7-a2bb-e281ae7f39d5" providerId="ADAL" clId="{FE049EA4-963B-496F-90D7-F36F8549B85B}" dt="2023-09-29T10:25:23.651" v="4018" actId="1076"/>
          <ac:spMkLst>
            <pc:docMk/>
            <pc:sldMk cId="2960081169" sldId="270"/>
            <ac:spMk id="9" creationId="{21B68B74-A1F7-3A61-D574-8102C210717D}"/>
          </ac:spMkLst>
        </pc:spChg>
        <pc:spChg chg="add mod">
          <ac:chgData name="Deblina Karmakar" userId="de2fd18a-f0fb-4ed7-a2bb-e281ae7f39d5" providerId="ADAL" clId="{FE049EA4-963B-496F-90D7-F36F8549B85B}" dt="2023-09-28T23:40:44.982" v="2276" actId="255"/>
          <ac:spMkLst>
            <pc:docMk/>
            <pc:sldMk cId="2960081169" sldId="270"/>
            <ac:spMk id="10" creationId="{9D56FEEA-696F-365C-5253-CBF379B301EB}"/>
          </ac:spMkLst>
        </pc:spChg>
        <pc:picChg chg="add mod ord">
          <ac:chgData name="Deblina Karmakar" userId="de2fd18a-f0fb-4ed7-a2bb-e281ae7f39d5" providerId="ADAL" clId="{FE049EA4-963B-496F-90D7-F36F8549B85B}" dt="2023-09-29T10:26:36.962" v="4024" actId="1440"/>
          <ac:picMkLst>
            <pc:docMk/>
            <pc:sldMk cId="2960081169" sldId="270"/>
            <ac:picMk id="6" creationId="{ECFFD821-7926-88FE-CFEB-C388AC4D1D72}"/>
          </ac:picMkLst>
        </pc:picChg>
      </pc:sldChg>
      <pc:sldChg chg="addSp delSp modSp new mod setBg delDesignElem">
        <pc:chgData name="Deblina Karmakar" userId="de2fd18a-f0fb-4ed7-a2bb-e281ae7f39d5" providerId="ADAL" clId="{FE049EA4-963B-496F-90D7-F36F8549B85B}" dt="2023-09-29T11:43:41.362" v="4505" actId="1076"/>
        <pc:sldMkLst>
          <pc:docMk/>
          <pc:sldMk cId="3225840819" sldId="271"/>
        </pc:sldMkLst>
        <pc:spChg chg="mod">
          <ac:chgData name="Deblina Karmakar" userId="de2fd18a-f0fb-4ed7-a2bb-e281ae7f39d5" providerId="ADAL" clId="{FE049EA4-963B-496F-90D7-F36F8549B85B}" dt="2023-09-29T11:29:10.111" v="4150" actId="122"/>
          <ac:spMkLst>
            <pc:docMk/>
            <pc:sldMk cId="3225840819" sldId="271"/>
            <ac:spMk id="2" creationId="{E08FA387-4AE4-DAF6-0AEA-5497112AC636}"/>
          </ac:spMkLst>
        </pc:spChg>
        <pc:spChg chg="add del mod">
          <ac:chgData name="Deblina Karmakar" userId="de2fd18a-f0fb-4ed7-a2bb-e281ae7f39d5" providerId="ADAL" clId="{FE049EA4-963B-496F-90D7-F36F8549B85B}" dt="2023-09-28T23:44:40.495" v="2309" actId="26606"/>
          <ac:spMkLst>
            <pc:docMk/>
            <pc:sldMk cId="3225840819" sldId="271"/>
            <ac:spMk id="3" creationId="{33DCAEB0-0F2C-AF1F-FE9C-5959AEB1438B}"/>
          </ac:spMkLst>
        </pc:spChg>
        <pc:spChg chg="add del">
          <ac:chgData name="Deblina Karmakar" userId="de2fd18a-f0fb-4ed7-a2bb-e281ae7f39d5" providerId="ADAL" clId="{FE049EA4-963B-496F-90D7-F36F8549B85B}" dt="2023-09-28T23:42:41.626" v="2280" actId="26606"/>
          <ac:spMkLst>
            <pc:docMk/>
            <pc:sldMk cId="3225840819" sldId="271"/>
            <ac:spMk id="8" creationId="{603AE127-802C-459A-A612-DB85B67F0DC0}"/>
          </ac:spMkLst>
        </pc:spChg>
        <pc:spChg chg="add del">
          <ac:chgData name="Deblina Karmakar" userId="de2fd18a-f0fb-4ed7-a2bb-e281ae7f39d5" providerId="ADAL" clId="{FE049EA4-963B-496F-90D7-F36F8549B85B}" dt="2023-09-28T23:44:17.813" v="2302" actId="26606"/>
          <ac:spMkLst>
            <pc:docMk/>
            <pc:sldMk cId="3225840819" sldId="271"/>
            <ac:spMk id="9" creationId="{9F4444CE-BC8D-4D61-B303-4C05614E62AB}"/>
          </ac:spMkLst>
        </pc:spChg>
        <pc:spChg chg="add del">
          <ac:chgData name="Deblina Karmakar" userId="de2fd18a-f0fb-4ed7-a2bb-e281ae7f39d5" providerId="ADAL" clId="{FE049EA4-963B-496F-90D7-F36F8549B85B}" dt="2023-09-28T23:42:41.626" v="2280" actId="26606"/>
          <ac:spMkLst>
            <pc:docMk/>
            <pc:sldMk cId="3225840819" sldId="271"/>
            <ac:spMk id="10" creationId="{9323D83D-50D6-4040-A58B-FCEA340F886A}"/>
          </ac:spMkLst>
        </pc:spChg>
        <pc:spChg chg="add del">
          <ac:chgData name="Deblina Karmakar" userId="de2fd18a-f0fb-4ed7-a2bb-e281ae7f39d5" providerId="ADAL" clId="{FE049EA4-963B-496F-90D7-F36F8549B85B}" dt="2023-09-28T23:44:17.813" v="2302" actId="26606"/>
          <ac:spMkLst>
            <pc:docMk/>
            <pc:sldMk cId="3225840819" sldId="271"/>
            <ac:spMk id="11" creationId="{73772B81-181F-48B7-8826-4D9686D15DF5}"/>
          </ac:spMkLst>
        </pc:spChg>
        <pc:spChg chg="add del">
          <ac:chgData name="Deblina Karmakar" userId="de2fd18a-f0fb-4ed7-a2bb-e281ae7f39d5" providerId="ADAL" clId="{FE049EA4-963B-496F-90D7-F36F8549B85B}" dt="2023-09-28T23:44:17.813" v="2302" actId="26606"/>
          <ac:spMkLst>
            <pc:docMk/>
            <pc:sldMk cId="3225840819" sldId="271"/>
            <ac:spMk id="13" creationId="{B2205F6E-03C6-4E92-877C-E2482F6599AA}"/>
          </ac:spMkLst>
        </pc:spChg>
        <pc:spChg chg="add del">
          <ac:chgData name="Deblina Karmakar" userId="de2fd18a-f0fb-4ed7-a2bb-e281ae7f39d5" providerId="ADAL" clId="{FE049EA4-963B-496F-90D7-F36F8549B85B}" dt="2023-09-28T23:42:41.626" v="2280" actId="26606"/>
          <ac:spMkLst>
            <pc:docMk/>
            <pc:sldMk cId="3225840819" sldId="271"/>
            <ac:spMk id="14" creationId="{F10FD715-4DCE-4779-B634-EC78315EA213}"/>
          </ac:spMkLst>
        </pc:spChg>
        <pc:spChg chg="add del">
          <ac:chgData name="Deblina Karmakar" userId="de2fd18a-f0fb-4ed7-a2bb-e281ae7f39d5" providerId="ADAL" clId="{FE049EA4-963B-496F-90D7-F36F8549B85B}" dt="2023-09-28T23:42:44.176" v="2282" actId="26606"/>
          <ac:spMkLst>
            <pc:docMk/>
            <pc:sldMk cId="3225840819" sldId="271"/>
            <ac:spMk id="17" creationId="{8DF4D7F6-81B5-452A-9CE6-76D81F91D41B}"/>
          </ac:spMkLst>
        </pc:spChg>
        <pc:spChg chg="add del">
          <ac:chgData name="Deblina Karmakar" userId="de2fd18a-f0fb-4ed7-a2bb-e281ae7f39d5" providerId="ADAL" clId="{FE049EA4-963B-496F-90D7-F36F8549B85B}" dt="2023-09-28T23:42:44.176" v="2282" actId="26606"/>
          <ac:spMkLst>
            <pc:docMk/>
            <pc:sldMk cId="3225840819" sldId="271"/>
            <ac:spMk id="18" creationId="{27B538D5-95DB-47ED-9CB4-34AE5BF78E6B}"/>
          </ac:spMkLst>
        </pc:spChg>
        <pc:spChg chg="add del">
          <ac:chgData name="Deblina Karmakar" userId="de2fd18a-f0fb-4ed7-a2bb-e281ae7f39d5" providerId="ADAL" clId="{FE049EA4-963B-496F-90D7-F36F8549B85B}" dt="2023-09-28T23:42:44.176" v="2282" actId="26606"/>
          <ac:spMkLst>
            <pc:docMk/>
            <pc:sldMk cId="3225840819" sldId="271"/>
            <ac:spMk id="19" creationId="{4600514D-20FB-4559-97DC-D1DC39E6C3DE}"/>
          </ac:spMkLst>
        </pc:spChg>
        <pc:spChg chg="add del">
          <ac:chgData name="Deblina Karmakar" userId="de2fd18a-f0fb-4ed7-a2bb-e281ae7f39d5" providerId="ADAL" clId="{FE049EA4-963B-496F-90D7-F36F8549B85B}" dt="2023-09-28T23:42:44.176" v="2282" actId="26606"/>
          <ac:spMkLst>
            <pc:docMk/>
            <pc:sldMk cId="3225840819" sldId="271"/>
            <ac:spMk id="20" creationId="{266F638A-E405-4AC0-B984-72E5813B0DD1}"/>
          </ac:spMkLst>
        </pc:spChg>
        <pc:spChg chg="add del">
          <ac:chgData name="Deblina Karmakar" userId="de2fd18a-f0fb-4ed7-a2bb-e281ae7f39d5" providerId="ADAL" clId="{FE049EA4-963B-496F-90D7-F36F8549B85B}" dt="2023-09-28T23:44:24.305" v="2304" actId="26606"/>
          <ac:spMkLst>
            <pc:docMk/>
            <pc:sldMk cId="3225840819" sldId="271"/>
            <ac:spMk id="22" creationId="{EB6743CF-E74B-4A3C-A785-599069DB89DF}"/>
          </ac:spMkLst>
        </pc:spChg>
        <pc:spChg chg="add del">
          <ac:chgData name="Deblina Karmakar" userId="de2fd18a-f0fb-4ed7-a2bb-e281ae7f39d5" providerId="ADAL" clId="{FE049EA4-963B-496F-90D7-F36F8549B85B}" dt="2023-09-28T23:42:48.393" v="2284" actId="26606"/>
          <ac:spMkLst>
            <pc:docMk/>
            <pc:sldMk cId="3225840819" sldId="271"/>
            <ac:spMk id="23" creationId="{603AE127-802C-459A-A612-DB85B67F0DC0}"/>
          </ac:spMkLst>
        </pc:spChg>
        <pc:spChg chg="add del">
          <ac:chgData name="Deblina Karmakar" userId="de2fd18a-f0fb-4ed7-a2bb-e281ae7f39d5" providerId="ADAL" clId="{FE049EA4-963B-496F-90D7-F36F8549B85B}" dt="2023-09-28T23:42:48.393" v="2284" actId="26606"/>
          <ac:spMkLst>
            <pc:docMk/>
            <pc:sldMk cId="3225840819" sldId="271"/>
            <ac:spMk id="24" creationId="{9323D83D-50D6-4040-A58B-FCEA340F886A}"/>
          </ac:spMkLst>
        </pc:spChg>
        <pc:spChg chg="add del">
          <ac:chgData name="Deblina Karmakar" userId="de2fd18a-f0fb-4ed7-a2bb-e281ae7f39d5" providerId="ADAL" clId="{FE049EA4-963B-496F-90D7-F36F8549B85B}" dt="2023-09-28T23:42:48.393" v="2284" actId="26606"/>
          <ac:spMkLst>
            <pc:docMk/>
            <pc:sldMk cId="3225840819" sldId="271"/>
            <ac:spMk id="26" creationId="{F10FD715-4DCE-4779-B634-EC78315EA213}"/>
          </ac:spMkLst>
        </pc:spChg>
        <pc:spChg chg="add del">
          <ac:chgData name="Deblina Karmakar" userId="de2fd18a-f0fb-4ed7-a2bb-e281ae7f39d5" providerId="ADAL" clId="{FE049EA4-963B-496F-90D7-F36F8549B85B}" dt="2023-09-28T23:44:24.305" v="2304" actId="26606"/>
          <ac:spMkLst>
            <pc:docMk/>
            <pc:sldMk cId="3225840819" sldId="271"/>
            <ac:spMk id="27" creationId="{33DCAEB0-0F2C-AF1F-FE9C-5959AEB1438B}"/>
          </ac:spMkLst>
        </pc:spChg>
        <pc:spChg chg="add del">
          <ac:chgData name="Deblina Karmakar" userId="de2fd18a-f0fb-4ed7-a2bb-e281ae7f39d5" providerId="ADAL" clId="{FE049EA4-963B-496F-90D7-F36F8549B85B}" dt="2023-09-28T23:46:04.081" v="2325"/>
          <ac:spMkLst>
            <pc:docMk/>
            <pc:sldMk cId="3225840819" sldId="271"/>
            <ac:spMk id="34" creationId="{EB6743CF-E74B-4A3C-A785-599069DB89DF}"/>
          </ac:spMkLst>
        </pc:spChg>
        <pc:spChg chg="add mod ord">
          <ac:chgData name="Deblina Karmakar" userId="de2fd18a-f0fb-4ed7-a2bb-e281ae7f39d5" providerId="ADAL" clId="{FE049EA4-963B-496F-90D7-F36F8549B85B}" dt="2023-09-29T11:43:36.886" v="4504" actId="14100"/>
          <ac:spMkLst>
            <pc:docMk/>
            <pc:sldMk cId="3225840819" sldId="271"/>
            <ac:spMk id="35" creationId="{33DCAEB0-0F2C-AF1F-FE9C-5959AEB1438B}"/>
          </ac:spMkLst>
        </pc:spChg>
        <pc:spChg chg="add del">
          <ac:chgData name="Deblina Karmakar" userId="de2fd18a-f0fb-4ed7-a2bb-e281ae7f39d5" providerId="ADAL" clId="{FE049EA4-963B-496F-90D7-F36F8549B85B}" dt="2023-09-29T11:00:34.407" v="4051" actId="26606"/>
          <ac:spMkLst>
            <pc:docMk/>
            <pc:sldMk cId="3225840819" sldId="271"/>
            <ac:spMk id="40" creationId="{3BCB5F6A-9EB0-40B0-9D13-3023E9A20508}"/>
          </ac:spMkLst>
        </pc:spChg>
        <pc:spChg chg="add del">
          <ac:chgData name="Deblina Karmakar" userId="de2fd18a-f0fb-4ed7-a2bb-e281ae7f39d5" providerId="ADAL" clId="{FE049EA4-963B-496F-90D7-F36F8549B85B}" dt="2023-09-29T11:06:48.851" v="4081"/>
          <ac:spMkLst>
            <pc:docMk/>
            <pc:sldMk cId="3225840819" sldId="271"/>
            <ac:spMk id="42" creationId="{EB6743CF-E74B-4A3C-A785-599069DB89DF}"/>
          </ac:spMkLst>
        </pc:spChg>
        <pc:graphicFrameChg chg="add del">
          <ac:chgData name="Deblina Karmakar" userId="de2fd18a-f0fb-4ed7-a2bb-e281ae7f39d5" providerId="ADAL" clId="{FE049EA4-963B-496F-90D7-F36F8549B85B}" dt="2023-09-28T23:44:17.813" v="2302" actId="26606"/>
          <ac:graphicFrameMkLst>
            <pc:docMk/>
            <pc:sldMk cId="3225840819" sldId="271"/>
            <ac:graphicFrameMk id="5" creationId="{D009EEF4-C1BB-859C-2C9D-63E783C300BA}"/>
          </ac:graphicFrameMkLst>
        </pc:graphicFrameChg>
        <pc:graphicFrameChg chg="add del">
          <ac:chgData name="Deblina Karmakar" userId="de2fd18a-f0fb-4ed7-a2bb-e281ae7f39d5" providerId="ADAL" clId="{FE049EA4-963B-496F-90D7-F36F8549B85B}" dt="2023-09-28T23:44:26.605" v="2306" actId="26606"/>
          <ac:graphicFrameMkLst>
            <pc:docMk/>
            <pc:sldMk cId="3225840819" sldId="271"/>
            <ac:graphicFrameMk id="29" creationId="{2712CE0A-BFD7-3C6F-342F-B01912646BE3}"/>
          </ac:graphicFrameMkLst>
        </pc:graphicFrameChg>
        <pc:graphicFrameChg chg="add del">
          <ac:chgData name="Deblina Karmakar" userId="de2fd18a-f0fb-4ed7-a2bb-e281ae7f39d5" providerId="ADAL" clId="{FE049EA4-963B-496F-90D7-F36F8549B85B}" dt="2023-09-28T23:44:40.475" v="2308" actId="26606"/>
          <ac:graphicFrameMkLst>
            <pc:docMk/>
            <pc:sldMk cId="3225840819" sldId="271"/>
            <ac:graphicFrameMk id="31" creationId="{2B2582D9-87F9-E68B-2AA3-7B1880F4441E}"/>
          </ac:graphicFrameMkLst>
        </pc:graphicFrameChg>
        <pc:picChg chg="add del">
          <ac:chgData name="Deblina Karmakar" userId="de2fd18a-f0fb-4ed7-a2bb-e281ae7f39d5" providerId="ADAL" clId="{FE049EA4-963B-496F-90D7-F36F8549B85B}" dt="2023-09-28T23:44:24.305" v="2304" actId="26606"/>
          <ac:picMkLst>
            <pc:docMk/>
            <pc:sldMk cId="3225840819" sldId="271"/>
            <ac:picMk id="15" creationId="{1ACBFEC6-5EB5-9B41-13C0-1D16B58A6E63}"/>
          </ac:picMkLst>
        </pc:picChg>
        <pc:picChg chg="add mod">
          <ac:chgData name="Deblina Karmakar" userId="de2fd18a-f0fb-4ed7-a2bb-e281ae7f39d5" providerId="ADAL" clId="{FE049EA4-963B-496F-90D7-F36F8549B85B}" dt="2023-09-29T11:43:41.362" v="4505" actId="1076"/>
          <ac:picMkLst>
            <pc:docMk/>
            <pc:sldMk cId="3225840819" sldId="271"/>
            <ac:picMk id="33" creationId="{1ACBFEC6-5EB5-9B41-13C0-1D16B58A6E63}"/>
          </ac:picMkLst>
        </pc:picChg>
        <pc:cxnChg chg="add del">
          <ac:chgData name="Deblina Karmakar" userId="de2fd18a-f0fb-4ed7-a2bb-e281ae7f39d5" providerId="ADAL" clId="{FE049EA4-963B-496F-90D7-F36F8549B85B}" dt="2023-09-28T23:42:41.626" v="2280" actId="26606"/>
          <ac:cxnSpMkLst>
            <pc:docMk/>
            <pc:sldMk cId="3225840819" sldId="271"/>
            <ac:cxnSpMk id="12" creationId="{1A1FE6BB-DFB2-4080-9B5E-076EF5DDE67B}"/>
          </ac:cxnSpMkLst>
        </pc:cxnChg>
        <pc:cxnChg chg="add del">
          <ac:chgData name="Deblina Karmakar" userId="de2fd18a-f0fb-4ed7-a2bb-e281ae7f39d5" providerId="ADAL" clId="{FE049EA4-963B-496F-90D7-F36F8549B85B}" dt="2023-09-28T23:42:44.176" v="2282" actId="26606"/>
          <ac:cxnSpMkLst>
            <pc:docMk/>
            <pc:sldMk cId="3225840819" sldId="271"/>
            <ac:cxnSpMk id="16" creationId="{AE6277B4-6A43-48AB-89B2-3442221619CC}"/>
          </ac:cxnSpMkLst>
        </pc:cxnChg>
        <pc:cxnChg chg="add del">
          <ac:chgData name="Deblina Karmakar" userId="de2fd18a-f0fb-4ed7-a2bb-e281ae7f39d5" providerId="ADAL" clId="{FE049EA4-963B-496F-90D7-F36F8549B85B}" dt="2023-09-28T23:42:44.176" v="2282" actId="26606"/>
          <ac:cxnSpMkLst>
            <pc:docMk/>
            <pc:sldMk cId="3225840819" sldId="271"/>
            <ac:cxnSpMk id="21" creationId="{7D1CBE93-B17D-4509-843C-82287C38032A}"/>
          </ac:cxnSpMkLst>
        </pc:cxnChg>
        <pc:cxnChg chg="add del">
          <ac:chgData name="Deblina Karmakar" userId="de2fd18a-f0fb-4ed7-a2bb-e281ae7f39d5" providerId="ADAL" clId="{FE049EA4-963B-496F-90D7-F36F8549B85B}" dt="2023-09-28T23:42:48.393" v="2284" actId="26606"/>
          <ac:cxnSpMkLst>
            <pc:docMk/>
            <pc:sldMk cId="3225840819" sldId="271"/>
            <ac:cxnSpMk id="25" creationId="{1A1FE6BB-DFB2-4080-9B5E-076EF5DDE67B}"/>
          </ac:cxnSpMkLst>
        </pc:cxnChg>
      </pc:sldChg>
      <pc:sldChg chg="addSp delSp modSp new mod setBg delDesignElem">
        <pc:chgData name="Deblina Karmakar" userId="de2fd18a-f0fb-4ed7-a2bb-e281ae7f39d5" providerId="ADAL" clId="{FE049EA4-963B-496F-90D7-F36F8549B85B}" dt="2023-09-29T12:29:59.653" v="4646" actId="14100"/>
        <pc:sldMkLst>
          <pc:docMk/>
          <pc:sldMk cId="1349390709" sldId="272"/>
        </pc:sldMkLst>
        <pc:spChg chg="mod">
          <ac:chgData name="Deblina Karmakar" userId="de2fd18a-f0fb-4ed7-a2bb-e281ae7f39d5" providerId="ADAL" clId="{FE049EA4-963B-496F-90D7-F36F8549B85B}" dt="2023-09-29T11:29:23.207" v="4153" actId="122"/>
          <ac:spMkLst>
            <pc:docMk/>
            <pc:sldMk cId="1349390709" sldId="272"/>
            <ac:spMk id="2" creationId="{0A411829-BA19-11E0-906C-161DC9C355EA}"/>
          </ac:spMkLst>
        </pc:spChg>
        <pc:spChg chg="add del mod">
          <ac:chgData name="Deblina Karmakar" userId="de2fd18a-f0fb-4ed7-a2bb-e281ae7f39d5" providerId="ADAL" clId="{FE049EA4-963B-496F-90D7-F36F8549B85B}" dt="2023-09-29T12:29:59.653" v="4646" actId="14100"/>
          <ac:spMkLst>
            <pc:docMk/>
            <pc:sldMk cId="1349390709" sldId="272"/>
            <ac:spMk id="3" creationId="{90512E8A-91D6-8A3B-F406-A0B1159D85E3}"/>
          </ac:spMkLst>
        </pc:spChg>
        <pc:spChg chg="add del mod">
          <ac:chgData name="Deblina Karmakar" userId="de2fd18a-f0fb-4ed7-a2bb-e281ae7f39d5" providerId="ADAL" clId="{FE049EA4-963B-496F-90D7-F36F8549B85B}" dt="2023-09-29T12:28:28.112" v="4598"/>
          <ac:spMkLst>
            <pc:docMk/>
            <pc:sldMk cId="1349390709" sldId="272"/>
            <ac:spMk id="5" creationId="{0E52072F-3ABB-CB1A-727A-27764D0121B9}"/>
          </ac:spMkLst>
        </pc:spChg>
        <pc:spChg chg="add del">
          <ac:chgData name="Deblina Karmakar" userId="de2fd18a-f0fb-4ed7-a2bb-e281ae7f39d5" providerId="ADAL" clId="{FE049EA4-963B-496F-90D7-F36F8549B85B}" dt="2023-09-29T12:28:36.694" v="4602"/>
          <ac:spMkLst>
            <pc:docMk/>
            <pc:sldMk cId="1349390709" sldId="272"/>
            <ac:spMk id="7" creationId="{61F2A9F9-AA49-3253-3B46-A6E76D3DF3FF}"/>
          </ac:spMkLst>
        </pc:spChg>
        <pc:spChg chg="add del">
          <ac:chgData name="Deblina Karmakar" userId="de2fd18a-f0fb-4ed7-a2bb-e281ae7f39d5" providerId="ADAL" clId="{FE049EA4-963B-496F-90D7-F36F8549B85B}" dt="2023-09-28T23:46:18.154" v="2327" actId="26606"/>
          <ac:spMkLst>
            <pc:docMk/>
            <pc:sldMk cId="1349390709" sldId="272"/>
            <ac:spMk id="9" creationId="{EB6743CF-E74B-4A3C-A785-599069DB89DF}"/>
          </ac:spMkLst>
        </pc:spChg>
        <pc:spChg chg="add del">
          <ac:chgData name="Deblina Karmakar" userId="de2fd18a-f0fb-4ed7-a2bb-e281ae7f39d5" providerId="ADAL" clId="{FE049EA4-963B-496F-90D7-F36F8549B85B}" dt="2023-09-28T23:46:21.422" v="2329" actId="26606"/>
          <ac:spMkLst>
            <pc:docMk/>
            <pc:sldMk cId="1349390709" sldId="272"/>
            <ac:spMk id="12" creationId="{3BCB5F6A-9EB0-40B0-9D13-3023E9A20508}"/>
          </ac:spMkLst>
        </pc:spChg>
        <pc:spChg chg="add del">
          <ac:chgData name="Deblina Karmakar" userId="de2fd18a-f0fb-4ed7-a2bb-e281ae7f39d5" providerId="ADAL" clId="{FE049EA4-963B-496F-90D7-F36F8549B85B}" dt="2023-09-28T23:46:23.774" v="2331" actId="26606"/>
          <ac:spMkLst>
            <pc:docMk/>
            <pc:sldMk cId="1349390709" sldId="272"/>
            <ac:spMk id="15" creationId="{518E5A25-92C5-4F27-8E26-0AAAB0CDC85E}"/>
          </ac:spMkLst>
        </pc:spChg>
        <pc:spChg chg="add del">
          <ac:chgData name="Deblina Karmakar" userId="de2fd18a-f0fb-4ed7-a2bb-e281ae7f39d5" providerId="ADAL" clId="{FE049EA4-963B-496F-90D7-F36F8549B85B}" dt="2023-09-28T23:46:45.688" v="2334"/>
          <ac:spMkLst>
            <pc:docMk/>
            <pc:sldMk cId="1349390709" sldId="272"/>
            <ac:spMk id="18" creationId="{EB6743CF-E74B-4A3C-A785-599069DB89DF}"/>
          </ac:spMkLst>
        </pc:spChg>
        <pc:graphicFrameChg chg="add del mod">
          <ac:chgData name="Deblina Karmakar" userId="de2fd18a-f0fb-4ed7-a2bb-e281ae7f39d5" providerId="ADAL" clId="{FE049EA4-963B-496F-90D7-F36F8549B85B}" dt="2023-09-29T12:28:28.112" v="4598"/>
          <ac:graphicFrameMkLst>
            <pc:docMk/>
            <pc:sldMk cId="1349390709" sldId="272"/>
            <ac:graphicFrameMk id="4" creationId="{0710B076-5EAA-D6D9-A45B-55788FAD5B51}"/>
          </ac:graphicFrameMkLst>
        </pc:graphicFrameChg>
        <pc:graphicFrameChg chg="add del mod">
          <ac:chgData name="Deblina Karmakar" userId="de2fd18a-f0fb-4ed7-a2bb-e281ae7f39d5" providerId="ADAL" clId="{FE049EA4-963B-496F-90D7-F36F8549B85B}" dt="2023-09-29T12:28:36.694" v="4602"/>
          <ac:graphicFrameMkLst>
            <pc:docMk/>
            <pc:sldMk cId="1349390709" sldId="272"/>
            <ac:graphicFrameMk id="6" creationId="{EDDCF1D3-AD74-2DB5-C77F-BC7F1541ABA0}"/>
          </ac:graphicFrameMkLst>
        </pc:graphicFrameChg>
        <pc:picChg chg="add del">
          <ac:chgData name="Deblina Karmakar" userId="de2fd18a-f0fb-4ed7-a2bb-e281ae7f39d5" providerId="ADAL" clId="{FE049EA4-963B-496F-90D7-F36F8549B85B}" dt="2023-09-28T23:46:18.154" v="2327" actId="26606"/>
          <ac:picMkLst>
            <pc:docMk/>
            <pc:sldMk cId="1349390709" sldId="272"/>
            <ac:picMk id="5" creationId="{BF1D975D-E5F1-939A-3704-7F3B18A0887D}"/>
          </ac:picMkLst>
        </pc:picChg>
        <pc:picChg chg="add del">
          <ac:chgData name="Deblina Karmakar" userId="de2fd18a-f0fb-4ed7-a2bb-e281ae7f39d5" providerId="ADAL" clId="{FE049EA4-963B-496F-90D7-F36F8549B85B}" dt="2023-09-28T23:46:21.422" v="2329" actId="26606"/>
          <ac:picMkLst>
            <pc:docMk/>
            <pc:sldMk cId="1349390709" sldId="272"/>
            <ac:picMk id="11" creationId="{0C70F538-4304-573F-1D70-A3B685A34481}"/>
          </ac:picMkLst>
        </pc:picChg>
        <pc:picChg chg="add del">
          <ac:chgData name="Deblina Karmakar" userId="de2fd18a-f0fb-4ed7-a2bb-e281ae7f39d5" providerId="ADAL" clId="{FE049EA4-963B-496F-90D7-F36F8549B85B}" dt="2023-09-28T23:46:23.774" v="2331" actId="26606"/>
          <ac:picMkLst>
            <pc:docMk/>
            <pc:sldMk cId="1349390709" sldId="272"/>
            <ac:picMk id="14" creationId="{B642CE55-641B-72BB-3F94-4DBCC2DEC976}"/>
          </ac:picMkLst>
        </pc:picChg>
        <pc:picChg chg="add">
          <ac:chgData name="Deblina Karmakar" userId="de2fd18a-f0fb-4ed7-a2bb-e281ae7f39d5" providerId="ADAL" clId="{FE049EA4-963B-496F-90D7-F36F8549B85B}" dt="2023-09-28T23:46:23.789" v="2332" actId="26606"/>
          <ac:picMkLst>
            <pc:docMk/>
            <pc:sldMk cId="1349390709" sldId="272"/>
            <ac:picMk id="17" creationId="{BF1D975D-E5F1-939A-3704-7F3B18A0887D}"/>
          </ac:picMkLst>
        </pc:picChg>
      </pc:sldChg>
      <pc:sldChg chg="addSp delSp modSp new mod setBg delDesignElem">
        <pc:chgData name="Deblina Karmakar" userId="de2fd18a-f0fb-4ed7-a2bb-e281ae7f39d5" providerId="ADAL" clId="{FE049EA4-963B-496F-90D7-F36F8549B85B}" dt="2023-09-29T11:06:48.851" v="4081"/>
        <pc:sldMkLst>
          <pc:docMk/>
          <pc:sldMk cId="2718217060" sldId="273"/>
        </pc:sldMkLst>
        <pc:spChg chg="del mod">
          <ac:chgData name="Deblina Karmakar" userId="de2fd18a-f0fb-4ed7-a2bb-e281ae7f39d5" providerId="ADAL" clId="{FE049EA4-963B-496F-90D7-F36F8549B85B}" dt="2023-09-29T11:00:59.197" v="4055" actId="21"/>
          <ac:spMkLst>
            <pc:docMk/>
            <pc:sldMk cId="2718217060" sldId="273"/>
            <ac:spMk id="2" creationId="{13A324A9-0DFD-C14D-F6CA-9B4D866B82E7}"/>
          </ac:spMkLst>
        </pc:spChg>
        <pc:spChg chg="del mod">
          <ac:chgData name="Deblina Karmakar" userId="de2fd18a-f0fb-4ed7-a2bb-e281ae7f39d5" providerId="ADAL" clId="{FE049EA4-963B-496F-90D7-F36F8549B85B}" dt="2023-09-29T11:01:04.461" v="4057" actId="21"/>
          <ac:spMkLst>
            <pc:docMk/>
            <pc:sldMk cId="2718217060" sldId="273"/>
            <ac:spMk id="3" creationId="{4115EA63-8FE6-C7C1-7811-27859928A618}"/>
          </ac:spMkLst>
        </pc:spChg>
        <pc:spChg chg="add del">
          <ac:chgData name="Deblina Karmakar" userId="de2fd18a-f0fb-4ed7-a2bb-e281ae7f39d5" providerId="ADAL" clId="{FE049EA4-963B-496F-90D7-F36F8549B85B}" dt="2023-09-29T11:02:32.823" v="4063" actId="26606"/>
          <ac:spMkLst>
            <pc:docMk/>
            <pc:sldMk cId="2718217060" sldId="273"/>
            <ac:spMk id="22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9T11:02:32.823" v="4063" actId="26606"/>
          <ac:spMkLst>
            <pc:docMk/>
            <pc:sldMk cId="2718217060" sldId="273"/>
            <ac:spMk id="35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9T11:02:35.485" v="4065" actId="26606"/>
          <ac:spMkLst>
            <pc:docMk/>
            <pc:sldMk cId="2718217060" sldId="273"/>
            <ac:spMk id="45" creationId="{21029ED5-F105-4DD2-99C8-1E4422817978}"/>
          </ac:spMkLst>
        </pc:spChg>
        <pc:spChg chg="add del">
          <ac:chgData name="Deblina Karmakar" userId="de2fd18a-f0fb-4ed7-a2bb-e281ae7f39d5" providerId="ADAL" clId="{FE049EA4-963B-496F-90D7-F36F8549B85B}" dt="2023-09-29T11:02:35.485" v="4065" actId="26606"/>
          <ac:spMkLst>
            <pc:docMk/>
            <pc:sldMk cId="2718217060" sldId="273"/>
            <ac:spMk id="55" creationId="{5C9652B3-A450-4ED6-8FBF-F536BA60B4D8}"/>
          </ac:spMkLst>
        </pc:spChg>
        <pc:spChg chg="add del">
          <ac:chgData name="Deblina Karmakar" userId="de2fd18a-f0fb-4ed7-a2bb-e281ae7f39d5" providerId="ADAL" clId="{FE049EA4-963B-496F-90D7-F36F8549B85B}" dt="2023-09-29T11:03:22.151" v="4073" actId="26606"/>
          <ac:spMkLst>
            <pc:docMk/>
            <pc:sldMk cId="2718217060" sldId="273"/>
            <ac:spMk id="66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9T11:03:22.151" v="4073" actId="26606"/>
          <ac:spMkLst>
            <pc:docMk/>
            <pc:sldMk cId="2718217060" sldId="273"/>
            <ac:spMk id="68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9T11:03:18.964" v="4070" actId="26606"/>
          <ac:spMkLst>
            <pc:docMk/>
            <pc:sldMk cId="2718217060" sldId="273"/>
            <ac:spMk id="85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9T11:03:18.964" v="4070" actId="26606"/>
          <ac:spMkLst>
            <pc:docMk/>
            <pc:sldMk cId="2718217060" sldId="273"/>
            <ac:spMk id="98" creationId="{7941F9B1-B01B-4A84-89D9-B169AEB4E456}"/>
          </ac:spMkLst>
        </pc:spChg>
        <pc:spChg chg="add del">
          <ac:chgData name="Deblina Karmakar" userId="de2fd18a-f0fb-4ed7-a2bb-e281ae7f39d5" providerId="ADAL" clId="{FE049EA4-963B-496F-90D7-F36F8549B85B}" dt="2023-09-29T11:03:22.141" v="4072" actId="26606"/>
          <ac:spMkLst>
            <pc:docMk/>
            <pc:sldMk cId="2718217060" sldId="273"/>
            <ac:spMk id="109" creationId="{21029ED5-F105-4DD2-99C8-1E4422817978}"/>
          </ac:spMkLst>
        </pc:spChg>
        <pc:spChg chg="add del">
          <ac:chgData name="Deblina Karmakar" userId="de2fd18a-f0fb-4ed7-a2bb-e281ae7f39d5" providerId="ADAL" clId="{FE049EA4-963B-496F-90D7-F36F8549B85B}" dt="2023-09-29T11:03:22.141" v="4072" actId="26606"/>
          <ac:spMkLst>
            <pc:docMk/>
            <pc:sldMk cId="2718217060" sldId="273"/>
            <ac:spMk id="119" creationId="{5C9652B3-A450-4ED6-8FBF-F536BA60B4D8}"/>
          </ac:spMkLst>
        </pc:spChg>
        <pc:spChg chg="add del">
          <ac:chgData name="Deblina Karmakar" userId="de2fd18a-f0fb-4ed7-a2bb-e281ae7f39d5" providerId="ADAL" clId="{FE049EA4-963B-496F-90D7-F36F8549B85B}" dt="2023-09-29T11:06:48.851" v="4081"/>
          <ac:spMkLst>
            <pc:docMk/>
            <pc:sldMk cId="2718217060" sldId="273"/>
            <ac:spMk id="122" creationId="{03E8462A-FEBA-4848-81CC-3F8DA3E477BE}"/>
          </ac:spMkLst>
        </pc:spChg>
        <pc:spChg chg="add del">
          <ac:chgData name="Deblina Karmakar" userId="de2fd18a-f0fb-4ed7-a2bb-e281ae7f39d5" providerId="ADAL" clId="{FE049EA4-963B-496F-90D7-F36F8549B85B}" dt="2023-09-29T11:06:48.851" v="4081"/>
          <ac:spMkLst>
            <pc:docMk/>
            <pc:sldMk cId="2718217060" sldId="273"/>
            <ac:spMk id="124" creationId="{7941F9B1-B01B-4A84-89D9-B169AEB4E456}"/>
          </ac:spMkLst>
        </pc:spChg>
        <pc:grpChg chg="add del">
          <ac:chgData name="Deblina Karmakar" userId="de2fd18a-f0fb-4ed7-a2bb-e281ae7f39d5" providerId="ADAL" clId="{FE049EA4-963B-496F-90D7-F36F8549B85B}" dt="2023-09-29T11:02:19.577" v="4061" actId="26606"/>
          <ac:grpSpMkLst>
            <pc:docMk/>
            <pc:sldMk cId="2718217060" sldId="273"/>
            <ac:grpSpMk id="10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9T11:02:32.823" v="4063" actId="26606"/>
          <ac:grpSpMkLst>
            <pc:docMk/>
            <pc:sldMk cId="2718217060" sldId="273"/>
            <ac:grpSpMk id="23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9T11:02:32.823" v="4063" actId="26606"/>
          <ac:grpSpMkLst>
            <pc:docMk/>
            <pc:sldMk cId="2718217060" sldId="273"/>
            <ac:grpSpMk id="24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9T11:02:35.485" v="4065" actId="26606"/>
          <ac:grpSpMkLst>
            <pc:docMk/>
            <pc:sldMk cId="2718217060" sldId="273"/>
            <ac:grpSpMk id="44" creationId="{DDE8DE2B-61C1-46D5-BEB8-521321C182C4}"/>
          </ac:grpSpMkLst>
        </pc:grpChg>
        <pc:grpChg chg="add del">
          <ac:chgData name="Deblina Karmakar" userId="de2fd18a-f0fb-4ed7-a2bb-e281ae7f39d5" providerId="ADAL" clId="{FE049EA4-963B-496F-90D7-F36F8549B85B}" dt="2023-09-29T11:02:35.485" v="4065" actId="26606"/>
          <ac:grpSpMkLst>
            <pc:docMk/>
            <pc:sldMk cId="2718217060" sldId="273"/>
            <ac:grpSpMk id="46" creationId="{2D621E68-BF28-4A1C-B1A2-4E55E139E79A}"/>
          </ac:grpSpMkLst>
        </pc:grpChg>
        <pc:grpChg chg="add del">
          <ac:chgData name="Deblina Karmakar" userId="de2fd18a-f0fb-4ed7-a2bb-e281ae7f39d5" providerId="ADAL" clId="{FE049EA4-963B-496F-90D7-F36F8549B85B}" dt="2023-09-29T11:03:22.151" v="4073" actId="26606"/>
          <ac:grpSpMkLst>
            <pc:docMk/>
            <pc:sldMk cId="2718217060" sldId="273"/>
            <ac:grpSpMk id="57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9T11:03:22.151" v="4073" actId="26606"/>
          <ac:grpSpMkLst>
            <pc:docMk/>
            <pc:sldMk cId="2718217060" sldId="273"/>
            <ac:grpSpMk id="67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9T11:03:18.964" v="4070" actId="26606"/>
          <ac:grpSpMkLst>
            <pc:docMk/>
            <pc:sldMk cId="2718217060" sldId="273"/>
            <ac:grpSpMk id="73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9T11:03:18.964" v="4070" actId="26606"/>
          <ac:grpSpMkLst>
            <pc:docMk/>
            <pc:sldMk cId="2718217060" sldId="273"/>
            <ac:grpSpMk id="87" creationId="{2109F83F-40FE-4DB3-84CC-09FB3340D06D}"/>
          </ac:grpSpMkLst>
        </pc:grpChg>
        <pc:grpChg chg="add del">
          <ac:chgData name="Deblina Karmakar" userId="de2fd18a-f0fb-4ed7-a2bb-e281ae7f39d5" providerId="ADAL" clId="{FE049EA4-963B-496F-90D7-F36F8549B85B}" dt="2023-09-29T11:03:22.141" v="4072" actId="26606"/>
          <ac:grpSpMkLst>
            <pc:docMk/>
            <pc:sldMk cId="2718217060" sldId="273"/>
            <ac:grpSpMk id="100" creationId="{DDE8DE2B-61C1-46D5-BEB8-521321C182C4}"/>
          </ac:grpSpMkLst>
        </pc:grpChg>
        <pc:grpChg chg="add del">
          <ac:chgData name="Deblina Karmakar" userId="de2fd18a-f0fb-4ed7-a2bb-e281ae7f39d5" providerId="ADAL" clId="{FE049EA4-963B-496F-90D7-F36F8549B85B}" dt="2023-09-29T11:03:22.141" v="4072" actId="26606"/>
          <ac:grpSpMkLst>
            <pc:docMk/>
            <pc:sldMk cId="2718217060" sldId="273"/>
            <ac:grpSpMk id="110" creationId="{2D621E68-BF28-4A1C-B1A2-4E55E139E79A}"/>
          </ac:grpSpMkLst>
        </pc:grpChg>
        <pc:grpChg chg="add del">
          <ac:chgData name="Deblina Karmakar" userId="de2fd18a-f0fb-4ed7-a2bb-e281ae7f39d5" providerId="ADAL" clId="{FE049EA4-963B-496F-90D7-F36F8549B85B}" dt="2023-09-29T11:06:48.851" v="4081"/>
          <ac:grpSpMkLst>
            <pc:docMk/>
            <pc:sldMk cId="2718217060" sldId="273"/>
            <ac:grpSpMk id="121" creationId="{609316A9-990D-4EC3-A671-70EE5C1493A4}"/>
          </ac:grpSpMkLst>
        </pc:grpChg>
        <pc:grpChg chg="add del">
          <ac:chgData name="Deblina Karmakar" userId="de2fd18a-f0fb-4ed7-a2bb-e281ae7f39d5" providerId="ADAL" clId="{FE049EA4-963B-496F-90D7-F36F8549B85B}" dt="2023-09-29T11:06:48.851" v="4081"/>
          <ac:grpSpMkLst>
            <pc:docMk/>
            <pc:sldMk cId="2718217060" sldId="273"/>
            <ac:grpSpMk id="123" creationId="{2109F83F-40FE-4DB3-84CC-09FB3340D06D}"/>
          </ac:grpSpMkLst>
        </pc:grpChg>
        <pc:picChg chg="add del mod">
          <ac:chgData name="Deblina Karmakar" userId="de2fd18a-f0fb-4ed7-a2bb-e281ae7f39d5" providerId="ADAL" clId="{FE049EA4-963B-496F-90D7-F36F8549B85B}" dt="2023-09-29T11:03:13.646" v="4067" actId="478"/>
          <ac:picMkLst>
            <pc:docMk/>
            <pc:sldMk cId="2718217060" sldId="273"/>
            <ac:picMk id="5" creationId="{279D078E-6082-EDF3-71B8-F3054EBE88D7}"/>
          </ac:picMkLst>
        </pc:picChg>
        <pc:picChg chg="add mod">
          <ac:chgData name="Deblina Karmakar" userId="de2fd18a-f0fb-4ed7-a2bb-e281ae7f39d5" providerId="ADAL" clId="{FE049EA4-963B-496F-90D7-F36F8549B85B}" dt="2023-09-29T11:03:44.092" v="4074" actId="1440"/>
          <ac:picMkLst>
            <pc:docMk/>
            <pc:sldMk cId="2718217060" sldId="273"/>
            <ac:picMk id="7" creationId="{C252210E-6660-F0E8-7548-9720949A5AB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A87B8-A215-4EE9-A33A-B3DE57059FB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C4BD66-D428-43EE-B394-D62F2306071B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2695D5AC-00AB-4793-AA85-78176F5B4895}" type="parTrans" cxnId="{B46815BE-54D4-42F1-804A-B4D0DAD16AD2}">
      <dgm:prSet/>
      <dgm:spPr/>
      <dgm:t>
        <a:bodyPr/>
        <a:lstStyle/>
        <a:p>
          <a:endParaRPr lang="en-US"/>
        </a:p>
      </dgm:t>
    </dgm:pt>
    <dgm:pt modelId="{5AC17314-C5D0-49F7-B583-B0B8145ED7C7}" type="sibTrans" cxnId="{B46815BE-54D4-42F1-804A-B4D0DAD16AD2}">
      <dgm:prSet/>
      <dgm:spPr/>
      <dgm:t>
        <a:bodyPr/>
        <a:lstStyle/>
        <a:p>
          <a:endParaRPr lang="en-US"/>
        </a:p>
      </dgm:t>
    </dgm:pt>
    <dgm:pt modelId="{44FC53A6-98FF-405C-874B-67F5A9AFF6EC}">
      <dgm:prSet/>
      <dgm:spPr/>
      <dgm:t>
        <a:bodyPr/>
        <a:lstStyle/>
        <a:p>
          <a:r>
            <a:rPr lang="en-GB" dirty="0"/>
            <a:t>Flowchart &amp; Experiment Overview</a:t>
          </a:r>
          <a:endParaRPr lang="en-US" dirty="0"/>
        </a:p>
      </dgm:t>
    </dgm:pt>
    <dgm:pt modelId="{F7B20768-64FE-4E94-9CD5-62C4FAD834BD}" type="parTrans" cxnId="{B91E219C-FC4E-4E32-BB62-CD7FEFF36DDD}">
      <dgm:prSet/>
      <dgm:spPr/>
      <dgm:t>
        <a:bodyPr/>
        <a:lstStyle/>
        <a:p>
          <a:endParaRPr lang="en-US"/>
        </a:p>
      </dgm:t>
    </dgm:pt>
    <dgm:pt modelId="{D0AFCD26-04ED-4841-80B9-7F4CB4DB10F4}" type="sibTrans" cxnId="{B91E219C-FC4E-4E32-BB62-CD7FEFF36DDD}">
      <dgm:prSet/>
      <dgm:spPr/>
      <dgm:t>
        <a:bodyPr/>
        <a:lstStyle/>
        <a:p>
          <a:endParaRPr lang="en-US"/>
        </a:p>
      </dgm:t>
    </dgm:pt>
    <dgm:pt modelId="{CC45CB85-8ECC-4EC4-BE13-7CF18A9B8965}">
      <dgm:prSet/>
      <dgm:spPr/>
      <dgm:t>
        <a:bodyPr/>
        <a:lstStyle/>
        <a:p>
          <a:r>
            <a:rPr lang="en-GB" dirty="0"/>
            <a:t>Utilised classes</a:t>
          </a:r>
          <a:endParaRPr lang="en-US" dirty="0"/>
        </a:p>
      </dgm:t>
    </dgm:pt>
    <dgm:pt modelId="{37A6DAF0-D36C-4DA1-B18C-A63549150A09}" type="parTrans" cxnId="{6BDA990F-09D5-483F-B023-AB87FF0BF677}">
      <dgm:prSet/>
      <dgm:spPr/>
      <dgm:t>
        <a:bodyPr/>
        <a:lstStyle/>
        <a:p>
          <a:endParaRPr lang="en-US"/>
        </a:p>
      </dgm:t>
    </dgm:pt>
    <dgm:pt modelId="{8DEA3C7F-AEC6-42E1-9961-A666EE938CB2}" type="sibTrans" cxnId="{6BDA990F-09D5-483F-B023-AB87FF0BF677}">
      <dgm:prSet/>
      <dgm:spPr/>
      <dgm:t>
        <a:bodyPr/>
        <a:lstStyle/>
        <a:p>
          <a:endParaRPr lang="en-US"/>
        </a:p>
      </dgm:t>
    </dgm:pt>
    <dgm:pt modelId="{42C7FAC4-5198-436E-BAD0-667D26FF7505}">
      <dgm:prSet/>
      <dgm:spPr/>
      <dgm:t>
        <a:bodyPr/>
        <a:lstStyle/>
        <a:p>
          <a:r>
            <a:rPr lang="en-GB" dirty="0"/>
            <a:t>Output</a:t>
          </a:r>
          <a:endParaRPr lang="en-US" dirty="0"/>
        </a:p>
      </dgm:t>
    </dgm:pt>
    <dgm:pt modelId="{FC02FC5D-C42D-45C8-8DE2-3A0E0429F182}" type="parTrans" cxnId="{66DC8485-48B3-42D0-B680-A3CF49897B05}">
      <dgm:prSet/>
      <dgm:spPr/>
      <dgm:t>
        <a:bodyPr/>
        <a:lstStyle/>
        <a:p>
          <a:endParaRPr lang="en-US"/>
        </a:p>
      </dgm:t>
    </dgm:pt>
    <dgm:pt modelId="{FFDEC3F9-7EB1-4BBF-97D4-EE6C830BDA64}" type="sibTrans" cxnId="{66DC8485-48B3-42D0-B680-A3CF49897B05}">
      <dgm:prSet/>
      <dgm:spPr/>
      <dgm:t>
        <a:bodyPr/>
        <a:lstStyle/>
        <a:p>
          <a:endParaRPr lang="en-US"/>
        </a:p>
      </dgm:t>
    </dgm:pt>
    <dgm:pt modelId="{A61152BD-41ED-4F41-A035-260CAD8666C8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2580FA9B-571F-417F-96A1-FAB4D3E182F7}" type="parTrans" cxnId="{7D1493C2-71DE-4A62-9B09-48DC0B91A2AB}">
      <dgm:prSet/>
      <dgm:spPr/>
      <dgm:t>
        <a:bodyPr/>
        <a:lstStyle/>
        <a:p>
          <a:endParaRPr lang="en-US"/>
        </a:p>
      </dgm:t>
    </dgm:pt>
    <dgm:pt modelId="{69E9A73F-C212-4632-8474-238F05FACA21}" type="sibTrans" cxnId="{7D1493C2-71DE-4A62-9B09-48DC0B91A2AB}">
      <dgm:prSet/>
      <dgm:spPr/>
      <dgm:t>
        <a:bodyPr/>
        <a:lstStyle/>
        <a:p>
          <a:endParaRPr lang="en-US"/>
        </a:p>
      </dgm:t>
    </dgm:pt>
    <dgm:pt modelId="{CB318A54-E237-48EF-910D-94292D4E234B}">
      <dgm:prSet/>
      <dgm:spPr/>
      <dgm:t>
        <a:bodyPr/>
        <a:lstStyle/>
        <a:p>
          <a:r>
            <a:rPr lang="en-GB"/>
            <a:t>References</a:t>
          </a:r>
          <a:endParaRPr lang="en-US"/>
        </a:p>
      </dgm:t>
    </dgm:pt>
    <dgm:pt modelId="{D92C1CD4-D21C-421E-875E-98C7C7F33572}" type="parTrans" cxnId="{7A2057EF-0661-4257-8A3D-C8C8CBF0C025}">
      <dgm:prSet/>
      <dgm:spPr/>
      <dgm:t>
        <a:bodyPr/>
        <a:lstStyle/>
        <a:p>
          <a:endParaRPr lang="en-US"/>
        </a:p>
      </dgm:t>
    </dgm:pt>
    <dgm:pt modelId="{397162D0-DAE8-4438-832C-1CEDF6E95053}" type="sibTrans" cxnId="{7A2057EF-0661-4257-8A3D-C8C8CBF0C025}">
      <dgm:prSet/>
      <dgm:spPr/>
      <dgm:t>
        <a:bodyPr/>
        <a:lstStyle/>
        <a:p>
          <a:endParaRPr lang="en-US"/>
        </a:p>
      </dgm:t>
    </dgm:pt>
    <dgm:pt modelId="{4004A536-7A8F-48F8-B5B7-EFDBC78D5C42}" type="pres">
      <dgm:prSet presAssocID="{DE8A87B8-A215-4EE9-A33A-B3DE57059FBD}" presName="diagram" presStyleCnt="0">
        <dgm:presLayoutVars>
          <dgm:dir/>
          <dgm:resizeHandles val="exact"/>
        </dgm:presLayoutVars>
      </dgm:prSet>
      <dgm:spPr/>
    </dgm:pt>
    <dgm:pt modelId="{1CA3C476-B425-495F-BD99-4F76BCEA330D}" type="pres">
      <dgm:prSet presAssocID="{B1C4BD66-D428-43EE-B394-D62F2306071B}" presName="node" presStyleLbl="node1" presStyleIdx="0" presStyleCnt="6">
        <dgm:presLayoutVars>
          <dgm:bulletEnabled val="1"/>
        </dgm:presLayoutVars>
      </dgm:prSet>
      <dgm:spPr/>
    </dgm:pt>
    <dgm:pt modelId="{3EB7DCBE-4391-47E0-B7D8-F5FB504009E1}" type="pres">
      <dgm:prSet presAssocID="{5AC17314-C5D0-49F7-B583-B0B8145ED7C7}" presName="sibTrans" presStyleCnt="0"/>
      <dgm:spPr/>
    </dgm:pt>
    <dgm:pt modelId="{E4E7333C-3AB0-4DC4-8149-C383B8CF8CA4}" type="pres">
      <dgm:prSet presAssocID="{44FC53A6-98FF-405C-874B-67F5A9AFF6EC}" presName="node" presStyleLbl="node1" presStyleIdx="1" presStyleCnt="6">
        <dgm:presLayoutVars>
          <dgm:bulletEnabled val="1"/>
        </dgm:presLayoutVars>
      </dgm:prSet>
      <dgm:spPr/>
    </dgm:pt>
    <dgm:pt modelId="{D9E3AB2F-F54F-4023-BDAF-8D247B7B9177}" type="pres">
      <dgm:prSet presAssocID="{D0AFCD26-04ED-4841-80B9-7F4CB4DB10F4}" presName="sibTrans" presStyleCnt="0"/>
      <dgm:spPr/>
    </dgm:pt>
    <dgm:pt modelId="{E2A06078-47B3-4FB6-82DB-CD7B8D0B4E40}" type="pres">
      <dgm:prSet presAssocID="{CC45CB85-8ECC-4EC4-BE13-7CF18A9B8965}" presName="node" presStyleLbl="node1" presStyleIdx="2" presStyleCnt="6" custScaleX="106596" custLinFactNeighborX="45734" custLinFactNeighborY="2817">
        <dgm:presLayoutVars>
          <dgm:bulletEnabled val="1"/>
        </dgm:presLayoutVars>
      </dgm:prSet>
      <dgm:spPr/>
    </dgm:pt>
    <dgm:pt modelId="{164C4C91-11A2-4F66-AE64-B9946610D630}" type="pres">
      <dgm:prSet presAssocID="{8DEA3C7F-AEC6-42E1-9961-A666EE938CB2}" presName="sibTrans" presStyleCnt="0"/>
      <dgm:spPr/>
    </dgm:pt>
    <dgm:pt modelId="{33418A6B-CE9F-48E7-B559-9F3269D2E0B8}" type="pres">
      <dgm:prSet presAssocID="{42C7FAC4-5198-436E-BAD0-667D26FF7505}" presName="node" presStyleLbl="node1" presStyleIdx="3" presStyleCnt="6">
        <dgm:presLayoutVars>
          <dgm:bulletEnabled val="1"/>
        </dgm:presLayoutVars>
      </dgm:prSet>
      <dgm:spPr/>
    </dgm:pt>
    <dgm:pt modelId="{BBD6EF62-7DB1-4B27-9A80-268CE61870B3}" type="pres">
      <dgm:prSet presAssocID="{FFDEC3F9-7EB1-4BBF-97D4-EE6C830BDA64}" presName="sibTrans" presStyleCnt="0"/>
      <dgm:spPr/>
    </dgm:pt>
    <dgm:pt modelId="{C98758B1-731C-45EB-AE25-15D5D82E3F92}" type="pres">
      <dgm:prSet presAssocID="{A61152BD-41ED-4F41-A035-260CAD8666C8}" presName="node" presStyleLbl="node1" presStyleIdx="4" presStyleCnt="6">
        <dgm:presLayoutVars>
          <dgm:bulletEnabled val="1"/>
        </dgm:presLayoutVars>
      </dgm:prSet>
      <dgm:spPr/>
    </dgm:pt>
    <dgm:pt modelId="{BDEC66EA-CCCC-43A5-8814-2EE53E0CA639}" type="pres">
      <dgm:prSet presAssocID="{69E9A73F-C212-4632-8474-238F05FACA21}" presName="sibTrans" presStyleCnt="0"/>
      <dgm:spPr/>
    </dgm:pt>
    <dgm:pt modelId="{2E8C53B4-9278-460C-AD81-4ED1B6BF529F}" type="pres">
      <dgm:prSet presAssocID="{CB318A54-E237-48EF-910D-94292D4E234B}" presName="node" presStyleLbl="node1" presStyleIdx="5" presStyleCnt="6">
        <dgm:presLayoutVars>
          <dgm:bulletEnabled val="1"/>
        </dgm:presLayoutVars>
      </dgm:prSet>
      <dgm:spPr/>
    </dgm:pt>
  </dgm:ptLst>
  <dgm:cxnLst>
    <dgm:cxn modelId="{6BDA990F-09D5-483F-B023-AB87FF0BF677}" srcId="{DE8A87B8-A215-4EE9-A33A-B3DE57059FBD}" destId="{CC45CB85-8ECC-4EC4-BE13-7CF18A9B8965}" srcOrd="2" destOrd="0" parTransId="{37A6DAF0-D36C-4DA1-B18C-A63549150A09}" sibTransId="{8DEA3C7F-AEC6-42E1-9961-A666EE938CB2}"/>
    <dgm:cxn modelId="{CFC4671A-102B-4220-8D80-8894DB941C12}" type="presOf" srcId="{DE8A87B8-A215-4EE9-A33A-B3DE57059FBD}" destId="{4004A536-7A8F-48F8-B5B7-EFDBC78D5C42}" srcOrd="0" destOrd="0" presId="urn:microsoft.com/office/officeart/2005/8/layout/default"/>
    <dgm:cxn modelId="{782A502C-E9FC-4894-B7BE-2057BBFE6A0B}" type="presOf" srcId="{CB318A54-E237-48EF-910D-94292D4E234B}" destId="{2E8C53B4-9278-460C-AD81-4ED1B6BF529F}" srcOrd="0" destOrd="0" presId="urn:microsoft.com/office/officeart/2005/8/layout/default"/>
    <dgm:cxn modelId="{BC7DFD2D-4D5F-4AFB-BCD1-11ECF548CBF4}" type="presOf" srcId="{42C7FAC4-5198-436E-BAD0-667D26FF7505}" destId="{33418A6B-CE9F-48E7-B559-9F3269D2E0B8}" srcOrd="0" destOrd="0" presId="urn:microsoft.com/office/officeart/2005/8/layout/default"/>
    <dgm:cxn modelId="{C57D695D-E7AB-4F8C-B862-1FBA8DFFF8BD}" type="presOf" srcId="{B1C4BD66-D428-43EE-B394-D62F2306071B}" destId="{1CA3C476-B425-495F-BD99-4F76BCEA330D}" srcOrd="0" destOrd="0" presId="urn:microsoft.com/office/officeart/2005/8/layout/default"/>
    <dgm:cxn modelId="{EE182772-22DE-4671-8E1E-6E3B2A40AA15}" type="presOf" srcId="{44FC53A6-98FF-405C-874B-67F5A9AFF6EC}" destId="{E4E7333C-3AB0-4DC4-8149-C383B8CF8CA4}" srcOrd="0" destOrd="0" presId="urn:microsoft.com/office/officeart/2005/8/layout/default"/>
    <dgm:cxn modelId="{AA474672-DA63-45BF-B450-12B8846113D6}" type="presOf" srcId="{A61152BD-41ED-4F41-A035-260CAD8666C8}" destId="{C98758B1-731C-45EB-AE25-15D5D82E3F92}" srcOrd="0" destOrd="0" presId="urn:microsoft.com/office/officeart/2005/8/layout/default"/>
    <dgm:cxn modelId="{4919A672-6B2A-4255-9194-325710CD834F}" type="presOf" srcId="{CC45CB85-8ECC-4EC4-BE13-7CF18A9B8965}" destId="{E2A06078-47B3-4FB6-82DB-CD7B8D0B4E40}" srcOrd="0" destOrd="0" presId="urn:microsoft.com/office/officeart/2005/8/layout/default"/>
    <dgm:cxn modelId="{66DC8485-48B3-42D0-B680-A3CF49897B05}" srcId="{DE8A87B8-A215-4EE9-A33A-B3DE57059FBD}" destId="{42C7FAC4-5198-436E-BAD0-667D26FF7505}" srcOrd="3" destOrd="0" parTransId="{FC02FC5D-C42D-45C8-8DE2-3A0E0429F182}" sibTransId="{FFDEC3F9-7EB1-4BBF-97D4-EE6C830BDA64}"/>
    <dgm:cxn modelId="{B91E219C-FC4E-4E32-BB62-CD7FEFF36DDD}" srcId="{DE8A87B8-A215-4EE9-A33A-B3DE57059FBD}" destId="{44FC53A6-98FF-405C-874B-67F5A9AFF6EC}" srcOrd="1" destOrd="0" parTransId="{F7B20768-64FE-4E94-9CD5-62C4FAD834BD}" sibTransId="{D0AFCD26-04ED-4841-80B9-7F4CB4DB10F4}"/>
    <dgm:cxn modelId="{B46815BE-54D4-42F1-804A-B4D0DAD16AD2}" srcId="{DE8A87B8-A215-4EE9-A33A-B3DE57059FBD}" destId="{B1C4BD66-D428-43EE-B394-D62F2306071B}" srcOrd="0" destOrd="0" parTransId="{2695D5AC-00AB-4793-AA85-78176F5B4895}" sibTransId="{5AC17314-C5D0-49F7-B583-B0B8145ED7C7}"/>
    <dgm:cxn modelId="{7D1493C2-71DE-4A62-9B09-48DC0B91A2AB}" srcId="{DE8A87B8-A215-4EE9-A33A-B3DE57059FBD}" destId="{A61152BD-41ED-4F41-A035-260CAD8666C8}" srcOrd="4" destOrd="0" parTransId="{2580FA9B-571F-417F-96A1-FAB4D3E182F7}" sibTransId="{69E9A73F-C212-4632-8474-238F05FACA21}"/>
    <dgm:cxn modelId="{7A2057EF-0661-4257-8A3D-C8C8CBF0C025}" srcId="{DE8A87B8-A215-4EE9-A33A-B3DE57059FBD}" destId="{CB318A54-E237-48EF-910D-94292D4E234B}" srcOrd="5" destOrd="0" parTransId="{D92C1CD4-D21C-421E-875E-98C7C7F33572}" sibTransId="{397162D0-DAE8-4438-832C-1CEDF6E95053}"/>
    <dgm:cxn modelId="{76CCABDC-B7C2-4632-BC85-3BA1425965A3}" type="presParOf" srcId="{4004A536-7A8F-48F8-B5B7-EFDBC78D5C42}" destId="{1CA3C476-B425-495F-BD99-4F76BCEA330D}" srcOrd="0" destOrd="0" presId="urn:microsoft.com/office/officeart/2005/8/layout/default"/>
    <dgm:cxn modelId="{6FEB0E92-A748-4122-82C5-EA1815D28102}" type="presParOf" srcId="{4004A536-7A8F-48F8-B5B7-EFDBC78D5C42}" destId="{3EB7DCBE-4391-47E0-B7D8-F5FB504009E1}" srcOrd="1" destOrd="0" presId="urn:microsoft.com/office/officeart/2005/8/layout/default"/>
    <dgm:cxn modelId="{E6F50F42-6D4D-437E-9147-A8D4D7ABB2CE}" type="presParOf" srcId="{4004A536-7A8F-48F8-B5B7-EFDBC78D5C42}" destId="{E4E7333C-3AB0-4DC4-8149-C383B8CF8CA4}" srcOrd="2" destOrd="0" presId="urn:microsoft.com/office/officeart/2005/8/layout/default"/>
    <dgm:cxn modelId="{5652C605-A496-4057-8F54-2131987440A1}" type="presParOf" srcId="{4004A536-7A8F-48F8-B5B7-EFDBC78D5C42}" destId="{D9E3AB2F-F54F-4023-BDAF-8D247B7B9177}" srcOrd="3" destOrd="0" presId="urn:microsoft.com/office/officeart/2005/8/layout/default"/>
    <dgm:cxn modelId="{5E2C2C70-958A-4D88-9C22-26799518CEB5}" type="presParOf" srcId="{4004A536-7A8F-48F8-B5B7-EFDBC78D5C42}" destId="{E2A06078-47B3-4FB6-82DB-CD7B8D0B4E40}" srcOrd="4" destOrd="0" presId="urn:microsoft.com/office/officeart/2005/8/layout/default"/>
    <dgm:cxn modelId="{282EC2D5-1614-4621-93A7-488E999F187C}" type="presParOf" srcId="{4004A536-7A8F-48F8-B5B7-EFDBC78D5C42}" destId="{164C4C91-11A2-4F66-AE64-B9946610D630}" srcOrd="5" destOrd="0" presId="urn:microsoft.com/office/officeart/2005/8/layout/default"/>
    <dgm:cxn modelId="{97D30775-C808-454B-8D42-253F7CBFBCC1}" type="presParOf" srcId="{4004A536-7A8F-48F8-B5B7-EFDBC78D5C42}" destId="{33418A6B-CE9F-48E7-B559-9F3269D2E0B8}" srcOrd="6" destOrd="0" presId="urn:microsoft.com/office/officeart/2005/8/layout/default"/>
    <dgm:cxn modelId="{10129B54-8131-45C5-9ADB-F92551D37D41}" type="presParOf" srcId="{4004A536-7A8F-48F8-B5B7-EFDBC78D5C42}" destId="{BBD6EF62-7DB1-4B27-9A80-268CE61870B3}" srcOrd="7" destOrd="0" presId="urn:microsoft.com/office/officeart/2005/8/layout/default"/>
    <dgm:cxn modelId="{8A006500-F4AC-40AB-A221-7DB2400C6D0D}" type="presParOf" srcId="{4004A536-7A8F-48F8-B5B7-EFDBC78D5C42}" destId="{C98758B1-731C-45EB-AE25-15D5D82E3F92}" srcOrd="8" destOrd="0" presId="urn:microsoft.com/office/officeart/2005/8/layout/default"/>
    <dgm:cxn modelId="{7C63099E-629E-4AD3-9060-078437CB6AB9}" type="presParOf" srcId="{4004A536-7A8F-48F8-B5B7-EFDBC78D5C42}" destId="{BDEC66EA-CCCC-43A5-8814-2EE53E0CA639}" srcOrd="9" destOrd="0" presId="urn:microsoft.com/office/officeart/2005/8/layout/default"/>
    <dgm:cxn modelId="{D0FBBF79-B26E-4FF5-98E0-2687AE18FF96}" type="presParOf" srcId="{4004A536-7A8F-48F8-B5B7-EFDBC78D5C42}" destId="{2E8C53B4-9278-460C-AD81-4ED1B6BF52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C476-B425-495F-BD99-4F76BCEA330D}">
      <dsp:nvSpPr>
        <dsp:cNvPr id="0" name=""/>
        <dsp:cNvSpPr/>
      </dsp:nvSpPr>
      <dsp:spPr>
        <a:xfrm>
          <a:off x="520" y="302901"/>
          <a:ext cx="2682829" cy="1609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Introduction</a:t>
          </a:r>
          <a:endParaRPr lang="en-US" sz="3300" kern="1200"/>
        </a:p>
      </dsp:txBody>
      <dsp:txXfrm>
        <a:off x="520" y="302901"/>
        <a:ext cx="2682829" cy="1609697"/>
      </dsp:txXfrm>
    </dsp:sp>
    <dsp:sp modelId="{E4E7333C-3AB0-4DC4-8149-C383B8CF8CA4}">
      <dsp:nvSpPr>
        <dsp:cNvPr id="0" name=""/>
        <dsp:cNvSpPr/>
      </dsp:nvSpPr>
      <dsp:spPr>
        <a:xfrm>
          <a:off x="2951632" y="302901"/>
          <a:ext cx="2682829" cy="1609697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Flowchart &amp; Experiment Overview</a:t>
          </a:r>
          <a:endParaRPr lang="en-US" sz="3300" kern="1200" dirty="0"/>
        </a:p>
      </dsp:txBody>
      <dsp:txXfrm>
        <a:off x="2951632" y="302901"/>
        <a:ext cx="2682829" cy="1609697"/>
      </dsp:txXfrm>
    </dsp:sp>
    <dsp:sp modelId="{E2A06078-47B3-4FB6-82DB-CD7B8D0B4E40}">
      <dsp:nvSpPr>
        <dsp:cNvPr id="0" name=""/>
        <dsp:cNvSpPr/>
      </dsp:nvSpPr>
      <dsp:spPr>
        <a:xfrm>
          <a:off x="5903265" y="348246"/>
          <a:ext cx="2859788" cy="1609697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Utilised classes</a:t>
          </a:r>
          <a:endParaRPr lang="en-US" sz="3300" kern="1200" dirty="0"/>
        </a:p>
      </dsp:txBody>
      <dsp:txXfrm>
        <a:off x="5903265" y="348246"/>
        <a:ext cx="2859788" cy="1609697"/>
      </dsp:txXfrm>
    </dsp:sp>
    <dsp:sp modelId="{33418A6B-CE9F-48E7-B559-9F3269D2E0B8}">
      <dsp:nvSpPr>
        <dsp:cNvPr id="0" name=""/>
        <dsp:cNvSpPr/>
      </dsp:nvSpPr>
      <dsp:spPr>
        <a:xfrm>
          <a:off x="88999" y="2180882"/>
          <a:ext cx="2682829" cy="1609697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Output</a:t>
          </a:r>
          <a:endParaRPr lang="en-US" sz="3300" kern="1200" dirty="0"/>
        </a:p>
      </dsp:txBody>
      <dsp:txXfrm>
        <a:off x="88999" y="2180882"/>
        <a:ext cx="2682829" cy="1609697"/>
      </dsp:txXfrm>
    </dsp:sp>
    <dsp:sp modelId="{C98758B1-731C-45EB-AE25-15D5D82E3F92}">
      <dsp:nvSpPr>
        <dsp:cNvPr id="0" name=""/>
        <dsp:cNvSpPr/>
      </dsp:nvSpPr>
      <dsp:spPr>
        <a:xfrm>
          <a:off x="3040112" y="2180882"/>
          <a:ext cx="2682829" cy="1609697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Conclusion</a:t>
          </a:r>
          <a:endParaRPr lang="en-US" sz="3300" kern="1200"/>
        </a:p>
      </dsp:txBody>
      <dsp:txXfrm>
        <a:off x="3040112" y="2180882"/>
        <a:ext cx="2682829" cy="1609697"/>
      </dsp:txXfrm>
    </dsp:sp>
    <dsp:sp modelId="{2E8C53B4-9278-460C-AD81-4ED1B6BF529F}">
      <dsp:nvSpPr>
        <dsp:cNvPr id="0" name=""/>
        <dsp:cNvSpPr/>
      </dsp:nvSpPr>
      <dsp:spPr>
        <a:xfrm>
          <a:off x="5991224" y="2180882"/>
          <a:ext cx="2682829" cy="1609697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References</a:t>
          </a:r>
          <a:endParaRPr lang="en-US" sz="3300" kern="1200"/>
        </a:p>
      </dsp:txBody>
      <dsp:txXfrm>
        <a:off x="5991224" y="2180882"/>
        <a:ext cx="2682829" cy="160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72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1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88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503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24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66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285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07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99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543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22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460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600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65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0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8F4C-2C69-41D6-A6B8-95FDDF4731E1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661D4A-351F-435E-B9C0-C845F98B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67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E59-F2C7-7A9D-21B7-223E2977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72721"/>
            <a:ext cx="7993843" cy="179832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robust first peak detection in a time signal using computational Intelligence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D2487-12B1-F5D6-CA79-23B77CFC1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640" y="2875279"/>
            <a:ext cx="8887922" cy="3685009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M.Engg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l">
              <a:lnSpc>
                <a:spcPct val="9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     </a:t>
            </a:r>
          </a:p>
          <a:p>
            <a:pPr lvl="0" algn="l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Deblina Karmakar  (Matriculation 1427365)</a:t>
            </a:r>
          </a:p>
          <a:p>
            <a:pPr lvl="0" algn="l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Indranil Saha (Matriculation 1427190)</a:t>
            </a:r>
          </a:p>
          <a:p>
            <a:pPr lvl="0" algn="l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Kumar Satyam (Matriculation 1441354)</a:t>
            </a:r>
          </a:p>
          <a:p>
            <a:pPr lvl="0" algn="l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by:</a:t>
            </a:r>
          </a:p>
          <a:p>
            <a:pPr lvl="0" algn="l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Prof. Dr. Andreas Pech</a:t>
            </a:r>
          </a:p>
          <a:p>
            <a:pPr lvl="0" algn="l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0914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FFD821-7926-88FE-CFEB-C388AC4D1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17" y="1528864"/>
            <a:ext cx="8357855" cy="41914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68B74-A1F7-3A61-D574-8102C210717D}"/>
              </a:ext>
            </a:extLst>
          </p:cNvPr>
          <p:cNvSpPr/>
          <p:nvPr/>
        </p:nvSpPr>
        <p:spPr>
          <a:xfrm>
            <a:off x="3338290" y="514567"/>
            <a:ext cx="3104708" cy="7845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6FEEA-696F-365C-5253-CBF379B301EB}"/>
              </a:ext>
            </a:extLst>
          </p:cNvPr>
          <p:cNvSpPr txBox="1"/>
          <p:nvPr/>
        </p:nvSpPr>
        <p:spPr>
          <a:xfrm>
            <a:off x="4210493" y="614465"/>
            <a:ext cx="275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DE" sz="32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A387-4AE4-DAF6-0AEA-5497112A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DE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DCAEB0-0F2C-AF1F-FE9C-5959AEB1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945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CNN model is effective and efficient to detect peak in a signal, even in a noisy environment.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Neural network based peak detector exploits peak shape information successfully with a superior performance.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After grouping, it needs approximation to match actual results that doesn't give high actual peak, but a window in which peak is present.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To improve accuracy, need to make small window which matches kernel size of CNN.</a:t>
            </a:r>
          </a:p>
          <a:p>
            <a:endParaRPr lang="en-DE" dirty="0"/>
          </a:p>
        </p:txBody>
      </p:sp>
      <p:pic>
        <p:nvPicPr>
          <p:cNvPr id="33" name="Picture 4" descr="Web of wires connecting pins">
            <a:extLst>
              <a:ext uri="{FF2B5EF4-FFF2-40B4-BE49-F238E27FC236}">
                <a16:creationId xmlns:a16="http://schemas.microsoft.com/office/drawing/2014/main" id="{1ACBFEC6-5EB5-9B41-13C0-1D16B58A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r="45235" b="9091"/>
          <a:stretch/>
        </p:blipFill>
        <p:spPr>
          <a:xfrm>
            <a:off x="20" y="-9143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584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1829-BA19-11E0-906C-161DC9C3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DE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2E8A-91D6-8A3B-F406-A0B1159D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998" y="772160"/>
            <a:ext cx="6356004" cy="5917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	H. Pan, Y. Chen, X.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Zhou and D. Li, “Learning Convolutional Neural Networks in the Frequency Domain,” Changsha, China, 2022.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Y., Weiss R. J. and Wilson K. W., “Speech acoustic modeling from raw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mutichannel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waveforms,” IEEE International Conference on Acoustic, Speech and Signal Processing (ICASSP), 2015.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Bruce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and Gao H. Y., “Wavelet analysis [for signal processing],” IEEE spectrum, 1996.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	Osgood B. G., “Lectures on the Fourier Transform and it's application,” American Mathematical Society, 2019.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	Bracewell R., The Fourier Transform and it`s application, McGraw-Hill, 1965.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	King F. W., Hilbert Transform, Vol. 2, Cambridge, UK: Cambridge University Press, 2009. 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17" name="Picture 4" descr="Files in folders">
            <a:extLst>
              <a:ext uri="{FF2B5EF4-FFF2-40B4-BE49-F238E27FC236}">
                <a16:creationId xmlns:a16="http://schemas.microsoft.com/office/drawing/2014/main" id="{BF1D975D-E5F1-939A-3704-7F3B18A08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89" r="32538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939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52210E-6660-F0E8-7548-9720949A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0" y="1387399"/>
            <a:ext cx="7003562" cy="407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2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B22958-63CE-29D2-1B2B-025BB1CAF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537555"/>
              </p:ext>
            </p:extLst>
          </p:nvPr>
        </p:nvGraphicFramePr>
        <p:xfrm>
          <a:off x="634946" y="2141864"/>
          <a:ext cx="876305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23C4A9-B8C7-B076-169B-24B2F07BA973}"/>
              </a:ext>
            </a:extLst>
          </p:cNvPr>
          <p:cNvSpPr txBox="1"/>
          <p:nvPr/>
        </p:nvSpPr>
        <p:spPr>
          <a:xfrm>
            <a:off x="1222744" y="1158949"/>
            <a:ext cx="2541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lang="en-DE" sz="4000" b="1" u="sng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DB00-2DC6-C197-9914-8A8B9F83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7" y="2583712"/>
            <a:ext cx="3338623" cy="733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8AA0-6EF2-5033-B4F7-298DD126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0130" y="1180214"/>
            <a:ext cx="6049926" cy="4699591"/>
          </a:xfrm>
        </p:spPr>
        <p:txBody>
          <a:bodyPr/>
          <a:lstStyle/>
          <a:p>
            <a:pPr defTabSz="758952">
              <a:spcBef>
                <a:spcPts val="830"/>
              </a:spcBef>
            </a:pPr>
            <a:r>
              <a:rPr lang="en-GB" sz="1992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/>
                <a:cs typeface="Times New Roman" pitchFamily="18"/>
              </a:rPr>
              <a:t> Why Computational Intelligence?</a:t>
            </a:r>
          </a:p>
          <a:p>
            <a:pPr defTabSz="758952">
              <a:spcBef>
                <a:spcPts val="830"/>
              </a:spcBef>
            </a:pPr>
            <a:endParaRPr lang="en-GB" sz="1992" b="1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ea typeface="+mn-ea"/>
              <a:cs typeface="Times New Roman" pitchFamily="18"/>
            </a:endParaRPr>
          </a:p>
          <a:p>
            <a:pPr defTabSz="758952">
              <a:spcBef>
                <a:spcPts val="830"/>
              </a:spcBef>
            </a:pPr>
            <a:endParaRPr lang="en-GB" sz="1992" b="1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ea typeface="+mn-ea"/>
              <a:cs typeface="Times New Roman" pitchFamily="18"/>
            </a:endParaRPr>
          </a:p>
          <a:p>
            <a:pPr defTabSz="758952">
              <a:spcBef>
                <a:spcPts val="830"/>
              </a:spcBef>
            </a:pPr>
            <a:r>
              <a:rPr lang="en-GB" sz="1992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/>
                <a:ea typeface="+mn-ea"/>
                <a:cs typeface="Times New Roman" pitchFamily="18"/>
              </a:rPr>
              <a:t> </a:t>
            </a:r>
          </a:p>
          <a:p>
            <a:pPr defTabSz="758952">
              <a:spcBef>
                <a:spcPts val="830"/>
              </a:spcBef>
            </a:pPr>
            <a:endParaRPr lang="en-GB" sz="1992" b="1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ea typeface="+mn-ea"/>
              <a:cs typeface="Times New Roman" pitchFamily="18"/>
            </a:endParaRPr>
          </a:p>
          <a:p>
            <a:pPr defTabSz="758952">
              <a:spcBef>
                <a:spcPts val="830"/>
              </a:spcBef>
            </a:pPr>
            <a:r>
              <a:rPr lang="en-GB" sz="1992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/>
                <a:ea typeface="+mn-ea"/>
                <a:cs typeface="Times New Roman" pitchFamily="18"/>
              </a:rPr>
              <a:t>What is Peak Detection?</a:t>
            </a:r>
          </a:p>
          <a:p>
            <a:pPr defTabSz="758952">
              <a:spcBef>
                <a:spcPts val="830"/>
              </a:spcBef>
            </a:pPr>
            <a:endParaRPr lang="en-GB" sz="1992" b="1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ea typeface="+mn-ea"/>
              <a:cs typeface="Times New Roman" pitchFamily="18"/>
            </a:endParaRPr>
          </a:p>
          <a:p>
            <a:pPr defTabSz="758952">
              <a:spcBef>
                <a:spcPts val="830"/>
              </a:spcBef>
            </a:pPr>
            <a:endParaRPr lang="en-GB" sz="1992" b="1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ea typeface="+mn-ea"/>
              <a:cs typeface="Times New Roman" pitchFamily="18"/>
            </a:endParaRPr>
          </a:p>
          <a:p>
            <a:pPr defTabSz="758952">
              <a:spcBef>
                <a:spcPts val="830"/>
              </a:spcBef>
            </a:pPr>
            <a:endParaRPr lang="en-GB" sz="1992" b="1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ea typeface="+mn-ea"/>
              <a:cs typeface="Times New Roman" pitchFamily="18"/>
            </a:endParaRPr>
          </a:p>
          <a:p>
            <a:pPr defTabSz="758952">
              <a:spcBef>
                <a:spcPts val="830"/>
              </a:spcBef>
            </a:pPr>
            <a:r>
              <a:rPr lang="en-GB" sz="1992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/>
                <a:ea typeface="+mn-ea"/>
                <a:cs typeface="Times New Roman" pitchFamily="18"/>
              </a:rPr>
              <a:t>Benefit of Peak Detection ?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13EBF-D203-91B3-37E3-32951236D1D4}"/>
              </a:ext>
            </a:extLst>
          </p:cNvPr>
          <p:cNvSpPr/>
          <p:nvPr/>
        </p:nvSpPr>
        <p:spPr>
          <a:xfrm>
            <a:off x="3859619" y="1594323"/>
            <a:ext cx="6337001" cy="8245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17FC4-0743-3AC2-9D00-390CC1EA1120}"/>
              </a:ext>
            </a:extLst>
          </p:cNvPr>
          <p:cNvSpPr txBox="1"/>
          <p:nvPr/>
        </p:nvSpPr>
        <p:spPr>
          <a:xfrm>
            <a:off x="3859619" y="1747861"/>
            <a:ext cx="6337003" cy="501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328" kern="1200" dirty="0">
                <a:solidFill>
                  <a:schemeClr val="tx1"/>
                </a:solidFill>
                <a:latin typeface="Times New Roman" pitchFamily="18"/>
                <a:ea typeface="+mn-ea"/>
                <a:cs typeface="Times New Roman" pitchFamily="18"/>
              </a:rPr>
              <a:t>Computational intelligence uses different methods like machine learning, artificial neural networks to create algorithms for detecting peaks for noisy complicated signals.</a:t>
            </a:r>
            <a:endParaRPr lang="en-DE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4EADA9-EB2A-A24C-098E-FFB3E06A6C88}"/>
              </a:ext>
            </a:extLst>
          </p:cNvPr>
          <p:cNvSpPr/>
          <p:nvPr/>
        </p:nvSpPr>
        <p:spPr>
          <a:xfrm>
            <a:off x="3742659" y="3619545"/>
            <a:ext cx="6337002" cy="616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4EC8B5-3D39-385F-0C95-8C03D0AE9B00}"/>
              </a:ext>
            </a:extLst>
          </p:cNvPr>
          <p:cNvSpPr/>
          <p:nvPr/>
        </p:nvSpPr>
        <p:spPr>
          <a:xfrm>
            <a:off x="3742660" y="5263677"/>
            <a:ext cx="6337001" cy="1182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1D7C-9D6A-83C2-CF48-0D5B2B83AE47}"/>
              </a:ext>
            </a:extLst>
          </p:cNvPr>
          <p:cNvSpPr txBox="1"/>
          <p:nvPr/>
        </p:nvSpPr>
        <p:spPr>
          <a:xfrm>
            <a:off x="3700130" y="3619545"/>
            <a:ext cx="4650358" cy="51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328" kern="1200" dirty="0">
                <a:solidFill>
                  <a:schemeClr val="tx1"/>
                </a:solidFill>
                <a:latin typeface="Times New Roman" pitchFamily="18"/>
                <a:ea typeface="+mn-ea"/>
                <a:cs typeface="Times New Roman" pitchFamily="18"/>
              </a:rPr>
              <a:t>The process of identifying and locating the highest points (peaks) or local maxima in a signal.</a:t>
            </a:r>
            <a:endParaRPr lang="en-DE" sz="1600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4ABF5-A70F-E823-0065-D906F923EE35}"/>
              </a:ext>
            </a:extLst>
          </p:cNvPr>
          <p:cNvSpPr txBox="1"/>
          <p:nvPr/>
        </p:nvSpPr>
        <p:spPr>
          <a:xfrm>
            <a:off x="3742659" y="5373554"/>
            <a:ext cx="3661530" cy="11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607" indent="-284607" defTabSz="75895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28" kern="1200" dirty="0">
                <a:solidFill>
                  <a:schemeClr val="tx1"/>
                </a:solidFill>
                <a:latin typeface="Times New Roman" pitchFamily="18"/>
                <a:ea typeface="+mn-ea"/>
                <a:cs typeface="Times New Roman" pitchFamily="18"/>
              </a:rPr>
              <a:t>Determine the initiation of an event</a:t>
            </a:r>
          </a:p>
          <a:p>
            <a:pPr marL="284607" indent="-284607" defTabSz="75895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28" kern="1200" dirty="0">
                <a:solidFill>
                  <a:schemeClr val="tx1"/>
                </a:solidFill>
                <a:latin typeface="Times New Roman" pitchFamily="18"/>
                <a:ea typeface="+mn-ea"/>
                <a:cs typeface="Times New Roman" pitchFamily="18"/>
              </a:rPr>
              <a:t>Locate the value within a signal</a:t>
            </a:r>
          </a:p>
          <a:p>
            <a:pPr marL="284607" indent="-284607" defTabSz="75895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28" kern="1200" dirty="0">
                <a:solidFill>
                  <a:schemeClr val="tx1"/>
                </a:solidFill>
                <a:latin typeface="Times New Roman" pitchFamily="18"/>
                <a:ea typeface="+mn-ea"/>
                <a:cs typeface="Times New Roman" pitchFamily="18"/>
              </a:rPr>
              <a:t>Identify abnormal occurrences within a signal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DE" sz="1600" dirty="0"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4013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5C7E-71A7-0D11-4219-47F868F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2444617"/>
            <a:ext cx="3736961" cy="637947"/>
          </a:xfrm>
        </p:spPr>
        <p:txBody>
          <a:bodyPr>
            <a:noAutofit/>
          </a:bodyPr>
          <a:lstStyle/>
          <a:p>
            <a:pPr algn="ctr" defTabSz="338328"/>
            <a:r>
              <a:rPr lang="en-GB" sz="4000" b="1" u="sng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Flowchart</a:t>
            </a:r>
            <a:r>
              <a:rPr lang="en-GB" sz="2664" b="1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B05786-1BD7-9541-2D14-C232C843D27D}"/>
              </a:ext>
            </a:extLst>
          </p:cNvPr>
          <p:cNvSpPr/>
          <p:nvPr/>
        </p:nvSpPr>
        <p:spPr>
          <a:xfrm>
            <a:off x="5166796" y="1131994"/>
            <a:ext cx="1578183" cy="3034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50B59B-056C-D0C4-FD87-E5F3EB004C4A}"/>
              </a:ext>
            </a:extLst>
          </p:cNvPr>
          <p:cNvSpPr/>
          <p:nvPr/>
        </p:nvSpPr>
        <p:spPr>
          <a:xfrm>
            <a:off x="4324593" y="1518951"/>
            <a:ext cx="3453051" cy="417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51A0D6-5C33-A959-EC56-1BCFFE21C30C}"/>
              </a:ext>
            </a:extLst>
          </p:cNvPr>
          <p:cNvSpPr/>
          <p:nvPr/>
        </p:nvSpPr>
        <p:spPr>
          <a:xfrm>
            <a:off x="4324593" y="2088008"/>
            <a:ext cx="3466674" cy="4476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998D-CB59-EDDB-1864-4B326E2F6790}"/>
              </a:ext>
            </a:extLst>
          </p:cNvPr>
          <p:cNvSpPr/>
          <p:nvPr/>
        </p:nvSpPr>
        <p:spPr>
          <a:xfrm>
            <a:off x="4338216" y="2665256"/>
            <a:ext cx="3453828" cy="417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8FC4B8-618E-8D21-4109-5F474CF3E0D2}"/>
              </a:ext>
            </a:extLst>
          </p:cNvPr>
          <p:cNvSpPr/>
          <p:nvPr/>
        </p:nvSpPr>
        <p:spPr>
          <a:xfrm>
            <a:off x="4338216" y="3207154"/>
            <a:ext cx="3453051" cy="474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A99CD5-7ADA-ED2B-7448-E2CFFAA4D5DD}"/>
              </a:ext>
            </a:extLst>
          </p:cNvPr>
          <p:cNvSpPr/>
          <p:nvPr/>
        </p:nvSpPr>
        <p:spPr>
          <a:xfrm>
            <a:off x="4338217" y="3833115"/>
            <a:ext cx="3415889" cy="432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B3AEB-9E0A-BE06-D826-45F7B15D4D27}"/>
              </a:ext>
            </a:extLst>
          </p:cNvPr>
          <p:cNvSpPr/>
          <p:nvPr/>
        </p:nvSpPr>
        <p:spPr>
          <a:xfrm>
            <a:off x="4338217" y="4409759"/>
            <a:ext cx="3396532" cy="417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939A32-C192-DEA1-0E1A-3F1A4DB3534E}"/>
              </a:ext>
            </a:extLst>
          </p:cNvPr>
          <p:cNvSpPr/>
          <p:nvPr/>
        </p:nvSpPr>
        <p:spPr>
          <a:xfrm>
            <a:off x="4338216" y="4918115"/>
            <a:ext cx="3340015" cy="409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1C4729-EA33-DB55-2EA7-96B648B52953}"/>
              </a:ext>
            </a:extLst>
          </p:cNvPr>
          <p:cNvSpPr/>
          <p:nvPr/>
        </p:nvSpPr>
        <p:spPr>
          <a:xfrm>
            <a:off x="5048416" y="5396121"/>
            <a:ext cx="1995491" cy="3262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337F7-2141-7000-FEF4-452B71632F01}"/>
              </a:ext>
            </a:extLst>
          </p:cNvPr>
          <p:cNvSpPr txBox="1"/>
          <p:nvPr/>
        </p:nvSpPr>
        <p:spPr>
          <a:xfrm>
            <a:off x="5689940" y="1150756"/>
            <a:ext cx="1009126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AA364-FA8F-A1EB-1A1B-A36D30ED73CA}"/>
              </a:ext>
            </a:extLst>
          </p:cNvPr>
          <p:cNvSpPr txBox="1"/>
          <p:nvPr/>
        </p:nvSpPr>
        <p:spPr>
          <a:xfrm>
            <a:off x="4392878" y="1622635"/>
            <a:ext cx="3285353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Creation of FFT, removing noise and IFFT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D83A3-4D5D-AAAE-006D-2D8440573574}"/>
              </a:ext>
            </a:extLst>
          </p:cNvPr>
          <p:cNvSpPr txBox="1"/>
          <p:nvPr/>
        </p:nvSpPr>
        <p:spPr>
          <a:xfrm>
            <a:off x="4449396" y="2185311"/>
            <a:ext cx="3285353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Hilbert Transform for envelop of signal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FF6D4-5330-63BC-3E6D-678F59CF3E5E}"/>
              </a:ext>
            </a:extLst>
          </p:cNvPr>
          <p:cNvSpPr txBox="1"/>
          <p:nvPr/>
        </p:nvSpPr>
        <p:spPr>
          <a:xfrm>
            <a:off x="5060185" y="2731138"/>
            <a:ext cx="2231088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Calculation of peaks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A0072-1A7A-031A-9BBB-FA84BCD97501}"/>
              </a:ext>
            </a:extLst>
          </p:cNvPr>
          <p:cNvSpPr txBox="1"/>
          <p:nvPr/>
        </p:nvSpPr>
        <p:spPr>
          <a:xfrm>
            <a:off x="4392879" y="3226726"/>
            <a:ext cx="3285353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peaks in same window, Label the data as peak/no peak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C374F-C5F7-48D8-1FFC-92EB064A6FE9}"/>
              </a:ext>
            </a:extLst>
          </p:cNvPr>
          <p:cNvSpPr txBox="1"/>
          <p:nvPr/>
        </p:nvSpPr>
        <p:spPr>
          <a:xfrm>
            <a:off x="4961936" y="3889812"/>
            <a:ext cx="2215525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Creation of 1D CNN model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168B3-E456-5CDE-A185-A4EAD369E25D}"/>
              </a:ext>
            </a:extLst>
          </p:cNvPr>
          <p:cNvSpPr txBox="1"/>
          <p:nvPr/>
        </p:nvSpPr>
        <p:spPr>
          <a:xfrm>
            <a:off x="4544628" y="4500807"/>
            <a:ext cx="3133603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CNN training and saving trained model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C24B5-063B-756F-7E94-B4741FC413A7}"/>
              </a:ext>
            </a:extLst>
          </p:cNvPr>
          <p:cNvSpPr txBox="1"/>
          <p:nvPr/>
        </p:nvSpPr>
        <p:spPr>
          <a:xfrm>
            <a:off x="4719139" y="4967433"/>
            <a:ext cx="2883218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Peak detection from trained model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DED40-856F-F9C1-E3B7-5C1FF33EE649}"/>
              </a:ext>
            </a:extLst>
          </p:cNvPr>
          <p:cNvSpPr txBox="1"/>
          <p:nvPr/>
        </p:nvSpPr>
        <p:spPr>
          <a:xfrm>
            <a:off x="5824617" y="5434060"/>
            <a:ext cx="902903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133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2C60EC-8B9D-9438-68AB-3109F5D73C64}"/>
              </a:ext>
            </a:extLst>
          </p:cNvPr>
          <p:cNvCxnSpPr/>
          <p:nvPr/>
        </p:nvCxnSpPr>
        <p:spPr>
          <a:xfrm>
            <a:off x="5955888" y="1435491"/>
            <a:ext cx="0" cy="9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8E3BB8-FE0D-B00E-D2CA-816FE983B603}"/>
              </a:ext>
            </a:extLst>
          </p:cNvPr>
          <p:cNvCxnSpPr/>
          <p:nvPr/>
        </p:nvCxnSpPr>
        <p:spPr>
          <a:xfrm>
            <a:off x="5955888" y="1936259"/>
            <a:ext cx="0" cy="1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501B88-4A64-069A-BEE4-502BF0C7918C}"/>
              </a:ext>
            </a:extLst>
          </p:cNvPr>
          <p:cNvCxnSpPr>
            <a:cxnSpLocks/>
          </p:cNvCxnSpPr>
          <p:nvPr/>
        </p:nvCxnSpPr>
        <p:spPr>
          <a:xfrm>
            <a:off x="5955888" y="2535666"/>
            <a:ext cx="0" cy="1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C7F959-E749-5513-C95E-9F9D0067A678}"/>
              </a:ext>
            </a:extLst>
          </p:cNvPr>
          <p:cNvCxnSpPr/>
          <p:nvPr/>
        </p:nvCxnSpPr>
        <p:spPr>
          <a:xfrm>
            <a:off x="5955888" y="3082564"/>
            <a:ext cx="0" cy="1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518570-9CB0-4F70-9408-B1C2635A10A7}"/>
              </a:ext>
            </a:extLst>
          </p:cNvPr>
          <p:cNvCxnSpPr>
            <a:cxnSpLocks/>
          </p:cNvCxnSpPr>
          <p:nvPr/>
        </p:nvCxnSpPr>
        <p:spPr>
          <a:xfrm>
            <a:off x="5955888" y="3688953"/>
            <a:ext cx="2895" cy="13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A559F-CC6D-B54F-4D93-CCC7A3AFE8D4}"/>
              </a:ext>
            </a:extLst>
          </p:cNvPr>
          <p:cNvCxnSpPr/>
          <p:nvPr/>
        </p:nvCxnSpPr>
        <p:spPr>
          <a:xfrm>
            <a:off x="5955888" y="4265597"/>
            <a:ext cx="0" cy="1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0862A4-E887-1869-B6AA-15E658370D39}"/>
              </a:ext>
            </a:extLst>
          </p:cNvPr>
          <p:cNvCxnSpPr/>
          <p:nvPr/>
        </p:nvCxnSpPr>
        <p:spPr>
          <a:xfrm>
            <a:off x="5913421" y="4827066"/>
            <a:ext cx="0" cy="9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615315-D8F3-739E-5B41-C4A6DA57903A}"/>
              </a:ext>
            </a:extLst>
          </p:cNvPr>
          <p:cNvCxnSpPr/>
          <p:nvPr/>
        </p:nvCxnSpPr>
        <p:spPr>
          <a:xfrm>
            <a:off x="5960984" y="5289897"/>
            <a:ext cx="0" cy="10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F206-0514-3C81-6FFD-4314F86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Overview</a:t>
            </a:r>
            <a:endParaRPr lang="en-DE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5416-4A72-7A45-6210-3714F0F6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1778001"/>
            <a:ext cx="6601793" cy="4470400"/>
          </a:xfr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transformation using FFT from time to frequency domain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FFT co-efficient eliminating imaginary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of noisy data above the predicted noise floor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IFFT for de-noise of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power spectrum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small Fourier co-efficient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Hilbert Transform for envelop extraction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CNN model for peak detection using supervised learning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 of CNN using training and testing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detection using the trained CNN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5E49EDC8-F59A-64F2-3356-63D703E63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32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A52-BBE9-3E16-18F3-70CCAEED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609600"/>
            <a:ext cx="8420986" cy="44302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Utilised classes</a:t>
            </a:r>
            <a:br>
              <a:rPr lang="en-GB" dirty="0"/>
            </a:br>
            <a:r>
              <a:rPr lang="en-GB" dirty="0"/>
              <a:t>  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F292F-4BDE-AE08-17D3-4D5B7CF43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3806" y="1816099"/>
            <a:ext cx="6081822" cy="4021175"/>
          </a:xfr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>
                <a:latin typeface="Times New Roman"/>
                <a:cs typeface="Times New Roman"/>
              </a:rPr>
              <a:t>The class encapsulates the entire pipeline for processing a specific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>
                <a:latin typeface="Times New Roman"/>
                <a:cs typeface="Times New Roman"/>
              </a:rPr>
              <a:t>Reduce noise in signal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>
                <a:latin typeface="Times New Roman"/>
                <a:cs typeface="Times New Roman"/>
              </a:rPr>
              <a:t>Label data based on peak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>
                <a:latin typeface="Times New Roman"/>
                <a:cs typeface="Times New Roman"/>
              </a:rPr>
              <a:t>Train CNN model for classification of 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>
                <a:latin typeface="Times New Roman"/>
                <a:cs typeface="Times New Roman"/>
              </a:rPr>
              <a:t>Checks for GPU availability to leverage GPU resources for faster training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>
                <a:latin typeface="Times New Roman"/>
                <a:cs typeface="Times New Roman"/>
              </a:rPr>
              <a:t>Several python libraries (numpy, pandas, matplotlib.pyplot, SciPy.Signal etc) are used to achieve the desired results.</a:t>
            </a: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1F1AD-4351-34E4-C6E0-FB2FCBDF7574}"/>
              </a:ext>
            </a:extLst>
          </p:cNvPr>
          <p:cNvSpPr/>
          <p:nvPr/>
        </p:nvSpPr>
        <p:spPr>
          <a:xfrm>
            <a:off x="467833" y="2615610"/>
            <a:ext cx="2647507" cy="10965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FDFA9-EBFD-285E-44B2-880D6C47779A}"/>
              </a:ext>
            </a:extLst>
          </p:cNvPr>
          <p:cNvSpPr txBox="1"/>
          <p:nvPr/>
        </p:nvSpPr>
        <p:spPr>
          <a:xfrm>
            <a:off x="467833" y="2870791"/>
            <a:ext cx="253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ongenial SemiBold" panose="020F0502020204030204" pitchFamily="2" charset="0"/>
              </a:rPr>
              <a:t> CNN_Model.py</a:t>
            </a:r>
            <a:endParaRPr lang="en-DE" sz="2400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7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A52-BBE9-3E16-18F3-70CCAEED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609600"/>
            <a:ext cx="8420986" cy="44302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Utilised classes</a:t>
            </a:r>
            <a:br>
              <a:rPr lang="en-GB" dirty="0"/>
            </a:br>
            <a:r>
              <a:rPr lang="en-GB" dirty="0"/>
              <a:t>  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F292F-4BDE-AE08-17D3-4D5B7CF43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6216" y="2016250"/>
            <a:ext cx="6166882" cy="3544577"/>
          </a:xfr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Reshape input data for prediction.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Use loaded model to make prediction on the input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Calculate and adjust peak values based on model prediction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Reduce noise and group labelled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Spilt dataset into training and testing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Make prediction on a specific data point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Display peak value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1F1AD-4351-34E4-C6E0-FB2FCBDF7574}"/>
              </a:ext>
            </a:extLst>
          </p:cNvPr>
          <p:cNvSpPr/>
          <p:nvPr/>
        </p:nvSpPr>
        <p:spPr>
          <a:xfrm>
            <a:off x="297713" y="2615610"/>
            <a:ext cx="2817628" cy="10965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FDFA9-EBFD-285E-44B2-880D6C47779A}"/>
              </a:ext>
            </a:extLst>
          </p:cNvPr>
          <p:cNvSpPr txBox="1"/>
          <p:nvPr/>
        </p:nvSpPr>
        <p:spPr>
          <a:xfrm>
            <a:off x="297712" y="2881423"/>
            <a:ext cx="295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ongenial SemiBold" panose="020F0502020204030204" pitchFamily="2" charset="0"/>
              </a:rPr>
              <a:t> model_predict.py</a:t>
            </a:r>
            <a:endParaRPr lang="en-DE" sz="2400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7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A52-BBE9-3E16-18F3-70CCAEED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609600"/>
            <a:ext cx="8420986" cy="44302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Utilised classes</a:t>
            </a:r>
            <a:br>
              <a:rPr lang="en-GB" dirty="0"/>
            </a:br>
            <a:r>
              <a:rPr lang="en-GB" dirty="0"/>
              <a:t>  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F292F-4BDE-AE08-17D3-4D5B7CF43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3806" y="1775638"/>
            <a:ext cx="6060557" cy="3700130"/>
          </a:xfr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/>
                <a:cs typeface="Times New Roman"/>
              </a:rPr>
              <a:t>Use specific dataset for training and testing CNN model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Perform data cleaning and prepare data to train CNN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Organize labelled data into batches and categories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Training dataset is used to train CNN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Testing dataset is used to evaluate model’s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Provide information about available GPUs, crucial for optimizing training process for large dataset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1F1AD-4351-34E4-C6E0-FB2FCBDF7574}"/>
              </a:ext>
            </a:extLst>
          </p:cNvPr>
          <p:cNvSpPr/>
          <p:nvPr/>
        </p:nvSpPr>
        <p:spPr>
          <a:xfrm>
            <a:off x="297713" y="2615610"/>
            <a:ext cx="2817628" cy="10965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FDFA9-EBFD-285E-44B2-880D6C47779A}"/>
              </a:ext>
            </a:extLst>
          </p:cNvPr>
          <p:cNvSpPr txBox="1"/>
          <p:nvPr/>
        </p:nvSpPr>
        <p:spPr>
          <a:xfrm>
            <a:off x="297712" y="2881423"/>
            <a:ext cx="295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ongenial SemiBold" panose="020F0502020204030204" pitchFamily="2" charset="0"/>
              </a:rPr>
              <a:t> model_train.py</a:t>
            </a:r>
            <a:endParaRPr lang="en-DE" sz="2400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A52-BBE9-3E16-18F3-70CCAEED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609600"/>
            <a:ext cx="8420986" cy="44302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Utilised classes</a:t>
            </a:r>
            <a:br>
              <a:rPr lang="en-GB" dirty="0"/>
            </a:br>
            <a:r>
              <a:rPr lang="en-GB" dirty="0"/>
              <a:t>  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F292F-4BDE-AE08-17D3-4D5B7CF43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3806" y="1775638"/>
            <a:ext cx="5816008" cy="3615069"/>
          </a:xfr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/>
                <a:cs typeface="Times New Roman"/>
              </a:rPr>
              <a:t>This script is a foundation of web application allowing users to upload data files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Perform data analysis on a subset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Make predictions of  the uploaded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Visualize the result using Matplotlib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Showcase result to a PNG image 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Servers as interactive tool for data analysis and peak detection in the uploaded files. </a:t>
            </a:r>
            <a:endParaRPr lang="en-US" sz="20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itchFamily="18"/>
              <a:cs typeface="Times New Roman" pitchFamily="1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1F1AD-4351-34E4-C6E0-FB2FCBDF7574}"/>
              </a:ext>
            </a:extLst>
          </p:cNvPr>
          <p:cNvSpPr/>
          <p:nvPr/>
        </p:nvSpPr>
        <p:spPr>
          <a:xfrm>
            <a:off x="297713" y="2636874"/>
            <a:ext cx="2806994" cy="10419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FDFA9-EBFD-285E-44B2-880D6C47779A}"/>
              </a:ext>
            </a:extLst>
          </p:cNvPr>
          <p:cNvSpPr txBox="1"/>
          <p:nvPr/>
        </p:nvSpPr>
        <p:spPr>
          <a:xfrm>
            <a:off x="701749" y="2900065"/>
            <a:ext cx="25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genial SemiBold" panose="020F0502020204030204" pitchFamily="2" charset="0"/>
              </a:rPr>
              <a:t> App.py</a:t>
            </a:r>
            <a:endParaRPr lang="en-DE" sz="2400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75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790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Congenial SemiBold</vt:lpstr>
      <vt:lpstr>Times New Roman</vt:lpstr>
      <vt:lpstr>Trebuchet MS</vt:lpstr>
      <vt:lpstr>Wingdings</vt:lpstr>
      <vt:lpstr>Wingdings 3</vt:lpstr>
      <vt:lpstr>Facet</vt:lpstr>
      <vt:lpstr>Automated robust first peak detection in a time signal using computational Intelligence </vt:lpstr>
      <vt:lpstr>PowerPoint Presentation</vt:lpstr>
      <vt:lpstr>Introduction</vt:lpstr>
      <vt:lpstr>Flowchart </vt:lpstr>
      <vt:lpstr>Experiment Overview</vt:lpstr>
      <vt:lpstr>Utilised classes   </vt:lpstr>
      <vt:lpstr>Utilised classes   </vt:lpstr>
      <vt:lpstr>Utilised classes   </vt:lpstr>
      <vt:lpstr>Utilised classes   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robust first peak detection in a time signal using computational Intelligence </dc:title>
  <dc:creator>Deblina Karmakar</dc:creator>
  <cp:lastModifiedBy>Deblina Karmakar</cp:lastModifiedBy>
  <cp:revision>1</cp:revision>
  <dcterms:created xsi:type="dcterms:W3CDTF">2023-09-28T17:55:16Z</dcterms:created>
  <dcterms:modified xsi:type="dcterms:W3CDTF">2023-09-29T12:31:34Z</dcterms:modified>
</cp:coreProperties>
</file>