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73" r:id="rId8"/>
    <p:sldId id="274" r:id="rId9"/>
    <p:sldId id="275" r:id="rId10"/>
    <p:sldId id="279" r:id="rId11"/>
    <p:sldId id="280" r:id="rId12"/>
    <p:sldId id="276" r:id="rId13"/>
    <p:sldId id="277" r:id="rId14"/>
    <p:sldId id="278"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AED4DF3-8E57-433F-A47B-B0178982215E}">
          <p14:sldIdLst>
            <p14:sldId id="256"/>
            <p14:sldId id="257"/>
            <p14:sldId id="258"/>
            <p14:sldId id="260"/>
            <p14:sldId id="261"/>
            <p14:sldId id="262"/>
            <p14:sldId id="273"/>
            <p14:sldId id="274"/>
            <p14:sldId id="275"/>
            <p14:sldId id="279"/>
            <p14:sldId id="280"/>
            <p14:sldId id="276"/>
            <p14:sldId id="277"/>
            <p14:sldId id="278"/>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1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70CECA-B71A-4599-A473-C5BACD6C513C}" type="doc">
      <dgm:prSet loTypeId="urn:microsoft.com/office/officeart/2005/8/layout/list1" loCatId="list" qsTypeId="urn:microsoft.com/office/officeart/2005/8/quickstyle/simple1" qsCatId="simple" csTypeId="urn:microsoft.com/office/officeart/2018/5/colors/Iconchunking_neutralicon_colorful1" csCatId="colorful" phldr="1"/>
      <dgm:spPr/>
      <dgm:t>
        <a:bodyPr/>
        <a:lstStyle/>
        <a:p>
          <a:endParaRPr lang="en-US"/>
        </a:p>
      </dgm:t>
    </dgm:pt>
    <dgm:pt modelId="{DE031231-080F-4B62-BA9C-7617FD3BDF88}">
      <dgm:prSet custT="1"/>
      <dgm:spPr/>
      <dgm:t>
        <a:bodyPr/>
        <a:lstStyle/>
        <a:p>
          <a:pPr>
            <a:lnSpc>
              <a:spcPct val="100000"/>
            </a:lnSpc>
          </a:pPr>
          <a:r>
            <a:rPr lang="en-IN" sz="1600" b="1" i="0" dirty="0">
              <a:latin typeface="Times New Roman" panose="02020603050405020304" pitchFamily="18" charset="0"/>
              <a:cs typeface="Times New Roman" panose="02020603050405020304" pitchFamily="18" charset="0"/>
            </a:rPr>
            <a:t>1. Problem Statement</a:t>
          </a:r>
          <a:endParaRPr lang="en-US" sz="1600" b="1" i="0" dirty="0">
            <a:latin typeface="Times New Roman" panose="02020603050405020304" pitchFamily="18" charset="0"/>
            <a:cs typeface="Times New Roman" panose="02020603050405020304" pitchFamily="18" charset="0"/>
          </a:endParaRPr>
        </a:p>
      </dgm:t>
    </dgm:pt>
    <dgm:pt modelId="{660C3B5B-B8D4-44A5-AFAB-047CE1F9F652}" type="parTrans" cxnId="{0D9F410B-A884-4101-8872-2EF65671B881}">
      <dgm:prSet/>
      <dgm:spPr/>
      <dgm:t>
        <a:bodyPr/>
        <a:lstStyle/>
        <a:p>
          <a:endParaRPr lang="en-US"/>
        </a:p>
      </dgm:t>
    </dgm:pt>
    <dgm:pt modelId="{C62FCD09-7C7B-4F1E-824A-EE7F6F1CBC67}" type="sibTrans" cxnId="{0D9F410B-A884-4101-8872-2EF65671B881}">
      <dgm:prSet/>
      <dgm:spPr/>
      <dgm:t>
        <a:bodyPr/>
        <a:lstStyle/>
        <a:p>
          <a:pPr>
            <a:lnSpc>
              <a:spcPct val="100000"/>
            </a:lnSpc>
          </a:pPr>
          <a:endParaRPr lang="en-US"/>
        </a:p>
      </dgm:t>
    </dgm:pt>
    <dgm:pt modelId="{9F88FF4F-3399-4681-B96F-47DBE6CA1E78}">
      <dgm:prSet custT="1"/>
      <dgm:spPr/>
      <dgm:t>
        <a:bodyPr/>
        <a:lstStyle/>
        <a:p>
          <a:pPr>
            <a:lnSpc>
              <a:spcPct val="100000"/>
            </a:lnSpc>
          </a:pPr>
          <a:r>
            <a:rPr lang="en-IN" sz="1600" b="1" i="0" dirty="0">
              <a:latin typeface="Times New Roman" panose="02020603050405020304" pitchFamily="18" charset="0"/>
              <a:cs typeface="Times New Roman" panose="02020603050405020304" pitchFamily="18" charset="0"/>
            </a:rPr>
            <a:t>2.Introduction</a:t>
          </a:r>
          <a:endParaRPr lang="en-US" sz="1600" b="1" i="0" dirty="0">
            <a:latin typeface="Times New Roman" panose="02020603050405020304" pitchFamily="18" charset="0"/>
            <a:cs typeface="Times New Roman" panose="02020603050405020304" pitchFamily="18" charset="0"/>
          </a:endParaRPr>
        </a:p>
      </dgm:t>
    </dgm:pt>
    <dgm:pt modelId="{2B67AC2E-DE29-45F6-9006-29AB09CF2A8D}" type="parTrans" cxnId="{F8A70A4C-4AC0-474D-B93D-130FEA01DBDC}">
      <dgm:prSet/>
      <dgm:spPr/>
      <dgm:t>
        <a:bodyPr/>
        <a:lstStyle/>
        <a:p>
          <a:endParaRPr lang="en-US"/>
        </a:p>
      </dgm:t>
    </dgm:pt>
    <dgm:pt modelId="{6D2FF43E-42EA-4355-A19A-45DE10EF0073}" type="sibTrans" cxnId="{F8A70A4C-4AC0-474D-B93D-130FEA01DBDC}">
      <dgm:prSet/>
      <dgm:spPr/>
      <dgm:t>
        <a:bodyPr/>
        <a:lstStyle/>
        <a:p>
          <a:pPr>
            <a:lnSpc>
              <a:spcPct val="100000"/>
            </a:lnSpc>
          </a:pPr>
          <a:endParaRPr lang="en-US"/>
        </a:p>
      </dgm:t>
    </dgm:pt>
    <dgm:pt modelId="{EC945E8E-D2F3-4023-BCA7-B7AD008F0F9C}">
      <dgm:prSet custT="1"/>
      <dgm:spPr/>
      <dgm:t>
        <a:bodyPr/>
        <a:lstStyle/>
        <a:p>
          <a:pPr>
            <a:lnSpc>
              <a:spcPct val="100000"/>
            </a:lnSpc>
          </a:pPr>
          <a:r>
            <a:rPr lang="en-IN" sz="1600" b="1" i="0" dirty="0">
              <a:latin typeface="Times New Roman" panose="02020603050405020304" pitchFamily="18" charset="0"/>
              <a:cs typeface="Times New Roman" panose="02020603050405020304" pitchFamily="18" charset="0"/>
            </a:rPr>
            <a:t>3.Working Principles of KNN</a:t>
          </a:r>
          <a:endParaRPr lang="en-US" sz="1600" b="1" i="0" dirty="0">
            <a:latin typeface="Times New Roman" panose="02020603050405020304" pitchFamily="18" charset="0"/>
            <a:cs typeface="Times New Roman" panose="02020603050405020304" pitchFamily="18" charset="0"/>
          </a:endParaRPr>
        </a:p>
      </dgm:t>
    </dgm:pt>
    <dgm:pt modelId="{7EFDE289-3DAF-4FA6-A20D-FFE10758E339}" type="parTrans" cxnId="{32B95F93-BC2A-4DA1-9734-420ED0236A26}">
      <dgm:prSet/>
      <dgm:spPr/>
      <dgm:t>
        <a:bodyPr/>
        <a:lstStyle/>
        <a:p>
          <a:endParaRPr lang="en-US"/>
        </a:p>
      </dgm:t>
    </dgm:pt>
    <dgm:pt modelId="{1EB2100F-634C-4681-B81B-8C9903794896}" type="sibTrans" cxnId="{32B95F93-BC2A-4DA1-9734-420ED0236A26}">
      <dgm:prSet/>
      <dgm:spPr/>
      <dgm:t>
        <a:bodyPr/>
        <a:lstStyle/>
        <a:p>
          <a:pPr>
            <a:lnSpc>
              <a:spcPct val="100000"/>
            </a:lnSpc>
          </a:pPr>
          <a:endParaRPr lang="en-US"/>
        </a:p>
      </dgm:t>
    </dgm:pt>
    <dgm:pt modelId="{DDF40668-ADEF-4C3F-AAB4-A3B505350CA8}">
      <dgm:prSet custT="1"/>
      <dgm:spPr/>
      <dgm:t>
        <a:bodyPr/>
        <a:lstStyle/>
        <a:p>
          <a:pPr>
            <a:lnSpc>
              <a:spcPct val="100000"/>
            </a:lnSpc>
          </a:pPr>
          <a:r>
            <a:rPr lang="en-IN" sz="1600" b="1" i="0" dirty="0">
              <a:latin typeface="Times New Roman" panose="02020603050405020304" pitchFamily="18" charset="0"/>
              <a:cs typeface="Times New Roman" panose="02020603050405020304" pitchFamily="18" charset="0"/>
            </a:rPr>
            <a:t>4.Design Principles of KNN Classifier</a:t>
          </a:r>
          <a:endParaRPr lang="en-US" sz="1600" b="1" i="0" dirty="0">
            <a:latin typeface="Times New Roman" panose="02020603050405020304" pitchFamily="18" charset="0"/>
            <a:cs typeface="Times New Roman" panose="02020603050405020304" pitchFamily="18" charset="0"/>
          </a:endParaRPr>
        </a:p>
      </dgm:t>
    </dgm:pt>
    <dgm:pt modelId="{AF07578B-050B-4D81-B92D-40CEE4EC8C80}" type="parTrans" cxnId="{9866C845-AB86-4080-A60B-2D1F4C97BB2E}">
      <dgm:prSet/>
      <dgm:spPr/>
      <dgm:t>
        <a:bodyPr/>
        <a:lstStyle/>
        <a:p>
          <a:endParaRPr lang="en-US"/>
        </a:p>
      </dgm:t>
    </dgm:pt>
    <dgm:pt modelId="{A0FB31C0-DF47-497C-BC8A-41A1F0E45A5F}" type="sibTrans" cxnId="{9866C845-AB86-4080-A60B-2D1F4C97BB2E}">
      <dgm:prSet/>
      <dgm:spPr/>
      <dgm:t>
        <a:bodyPr/>
        <a:lstStyle/>
        <a:p>
          <a:pPr>
            <a:lnSpc>
              <a:spcPct val="100000"/>
            </a:lnSpc>
          </a:pPr>
          <a:endParaRPr lang="en-US"/>
        </a:p>
      </dgm:t>
    </dgm:pt>
    <dgm:pt modelId="{304D1614-D1E6-4603-8BEC-E311758A7611}">
      <dgm:prSet custT="1"/>
      <dgm:spPr/>
      <dgm:t>
        <a:bodyPr/>
        <a:lstStyle/>
        <a:p>
          <a:pPr>
            <a:lnSpc>
              <a:spcPct val="100000"/>
            </a:lnSpc>
          </a:pPr>
          <a:r>
            <a:rPr lang="en-IN" sz="1600" b="1" i="0" dirty="0">
              <a:latin typeface="Times New Roman" panose="02020603050405020304" pitchFamily="18" charset="0"/>
              <a:cs typeface="Times New Roman" panose="02020603050405020304" pitchFamily="18" charset="0"/>
            </a:rPr>
            <a:t>5.Building Blocks of the model</a:t>
          </a:r>
          <a:endParaRPr lang="en-US" sz="1600" b="1" i="0" dirty="0">
            <a:latin typeface="Times New Roman" panose="02020603050405020304" pitchFamily="18" charset="0"/>
            <a:cs typeface="Times New Roman" panose="02020603050405020304" pitchFamily="18" charset="0"/>
          </a:endParaRPr>
        </a:p>
      </dgm:t>
    </dgm:pt>
    <dgm:pt modelId="{F7DB0343-3D36-41B0-9E24-31467D343853}" type="parTrans" cxnId="{040A2415-1584-43F5-8B27-2E9371991ED1}">
      <dgm:prSet/>
      <dgm:spPr/>
      <dgm:t>
        <a:bodyPr/>
        <a:lstStyle/>
        <a:p>
          <a:endParaRPr lang="en-US"/>
        </a:p>
      </dgm:t>
    </dgm:pt>
    <dgm:pt modelId="{475F8017-F10B-4A55-9B53-0C4B45A8C7FF}" type="sibTrans" cxnId="{040A2415-1584-43F5-8B27-2E9371991ED1}">
      <dgm:prSet/>
      <dgm:spPr/>
      <dgm:t>
        <a:bodyPr/>
        <a:lstStyle/>
        <a:p>
          <a:pPr>
            <a:lnSpc>
              <a:spcPct val="100000"/>
            </a:lnSpc>
          </a:pPr>
          <a:endParaRPr lang="en-US"/>
        </a:p>
      </dgm:t>
    </dgm:pt>
    <dgm:pt modelId="{AC0C2D03-29E9-411D-932A-E64DBE185655}">
      <dgm:prSet custT="1"/>
      <dgm:spPr/>
      <dgm:t>
        <a:bodyPr/>
        <a:lstStyle/>
        <a:p>
          <a:pPr>
            <a:lnSpc>
              <a:spcPct val="100000"/>
            </a:lnSpc>
          </a:pPr>
          <a:r>
            <a:rPr lang="en-IN" sz="1600" b="1" i="0" dirty="0">
              <a:latin typeface="Times New Roman" panose="02020603050405020304" pitchFamily="18" charset="0"/>
              <a:cs typeface="Times New Roman" panose="02020603050405020304" pitchFamily="18" charset="0"/>
            </a:rPr>
            <a:t>6.KNN model construction and Unit testing</a:t>
          </a:r>
          <a:endParaRPr lang="en-US" sz="1600" b="1" i="0" dirty="0">
            <a:latin typeface="Times New Roman" panose="02020603050405020304" pitchFamily="18" charset="0"/>
            <a:cs typeface="Times New Roman" panose="02020603050405020304" pitchFamily="18" charset="0"/>
          </a:endParaRPr>
        </a:p>
      </dgm:t>
    </dgm:pt>
    <dgm:pt modelId="{CAD45F9C-0316-4131-B40E-175D64F84181}" type="parTrans" cxnId="{59023D83-700C-4F65-8486-810F3C6CD93B}">
      <dgm:prSet/>
      <dgm:spPr/>
      <dgm:t>
        <a:bodyPr/>
        <a:lstStyle/>
        <a:p>
          <a:endParaRPr lang="en-US"/>
        </a:p>
      </dgm:t>
    </dgm:pt>
    <dgm:pt modelId="{BB9973F2-7BD4-435B-B8E0-6206DD2D147B}" type="sibTrans" cxnId="{59023D83-700C-4F65-8486-810F3C6CD93B}">
      <dgm:prSet/>
      <dgm:spPr/>
      <dgm:t>
        <a:bodyPr/>
        <a:lstStyle/>
        <a:p>
          <a:pPr>
            <a:lnSpc>
              <a:spcPct val="100000"/>
            </a:lnSpc>
          </a:pPr>
          <a:endParaRPr lang="en-US"/>
        </a:p>
      </dgm:t>
    </dgm:pt>
    <dgm:pt modelId="{A96B5C1B-3753-4157-ADEA-2BF08EB8DBE9}">
      <dgm:prSet custT="1"/>
      <dgm:spPr/>
      <dgm:t>
        <a:bodyPr/>
        <a:lstStyle/>
        <a:p>
          <a:pPr>
            <a:lnSpc>
              <a:spcPct val="100000"/>
            </a:lnSpc>
          </a:pPr>
          <a:r>
            <a:rPr lang="en-IN" sz="1600" b="1" i="0" dirty="0">
              <a:latin typeface="Times New Roman" panose="02020603050405020304" pitchFamily="18" charset="0"/>
              <a:cs typeface="Times New Roman" panose="02020603050405020304" pitchFamily="18" charset="0"/>
            </a:rPr>
            <a:t>7.Results </a:t>
          </a:r>
          <a:endParaRPr lang="en-US" sz="1600" b="1" i="0" dirty="0">
            <a:latin typeface="Times New Roman" panose="02020603050405020304" pitchFamily="18" charset="0"/>
            <a:cs typeface="Times New Roman" panose="02020603050405020304" pitchFamily="18" charset="0"/>
          </a:endParaRPr>
        </a:p>
      </dgm:t>
    </dgm:pt>
    <dgm:pt modelId="{DED577DF-FC91-4EE9-B378-0FD7FE2F508F}" type="parTrans" cxnId="{09073F17-BC6C-446E-A8CC-45590F65080D}">
      <dgm:prSet/>
      <dgm:spPr/>
      <dgm:t>
        <a:bodyPr/>
        <a:lstStyle/>
        <a:p>
          <a:endParaRPr lang="en-US"/>
        </a:p>
      </dgm:t>
    </dgm:pt>
    <dgm:pt modelId="{C56C1A2B-EB95-4D37-BFA8-56F9A920A6EB}" type="sibTrans" cxnId="{09073F17-BC6C-446E-A8CC-45590F65080D}">
      <dgm:prSet/>
      <dgm:spPr/>
      <dgm:t>
        <a:bodyPr/>
        <a:lstStyle/>
        <a:p>
          <a:pPr>
            <a:lnSpc>
              <a:spcPct val="100000"/>
            </a:lnSpc>
          </a:pPr>
          <a:endParaRPr lang="en-US"/>
        </a:p>
      </dgm:t>
    </dgm:pt>
    <dgm:pt modelId="{9910A92D-31A0-4C34-8D3E-3303AB9D331B}">
      <dgm:prSet custT="1"/>
      <dgm:spPr/>
      <dgm:t>
        <a:bodyPr/>
        <a:lstStyle/>
        <a:p>
          <a:pPr>
            <a:lnSpc>
              <a:spcPct val="100000"/>
            </a:lnSpc>
          </a:pPr>
          <a:r>
            <a:rPr lang="en-IN" sz="1600" b="1" i="0" dirty="0">
              <a:latin typeface="Times New Roman" panose="02020603050405020304" pitchFamily="18" charset="0"/>
              <a:cs typeface="Times New Roman" panose="02020603050405020304" pitchFamily="18" charset="0"/>
            </a:rPr>
            <a:t>8. Conclusion </a:t>
          </a:r>
          <a:endParaRPr lang="en-US" sz="1600" b="1" i="0" dirty="0">
            <a:latin typeface="Times New Roman" panose="02020603050405020304" pitchFamily="18" charset="0"/>
            <a:cs typeface="Times New Roman" panose="02020603050405020304" pitchFamily="18" charset="0"/>
          </a:endParaRPr>
        </a:p>
      </dgm:t>
    </dgm:pt>
    <dgm:pt modelId="{B8EE317F-9239-4F95-AEF1-DDBA58A5C483}" type="parTrans" cxnId="{4DA06C80-5ED7-4705-AB54-6040C9767D17}">
      <dgm:prSet/>
      <dgm:spPr/>
      <dgm:t>
        <a:bodyPr/>
        <a:lstStyle/>
        <a:p>
          <a:endParaRPr lang="en-IN"/>
        </a:p>
      </dgm:t>
    </dgm:pt>
    <dgm:pt modelId="{0ABA3BB4-FF34-44EC-AE5A-BA774C22D7C6}" type="sibTrans" cxnId="{4DA06C80-5ED7-4705-AB54-6040C9767D17}">
      <dgm:prSet/>
      <dgm:spPr/>
      <dgm:t>
        <a:bodyPr/>
        <a:lstStyle/>
        <a:p>
          <a:endParaRPr lang="en-IN"/>
        </a:p>
      </dgm:t>
    </dgm:pt>
    <dgm:pt modelId="{8B923205-A220-448F-9550-1ED334D73DA2}" type="pres">
      <dgm:prSet presAssocID="{AE70CECA-B71A-4599-A473-C5BACD6C513C}" presName="linear" presStyleCnt="0">
        <dgm:presLayoutVars>
          <dgm:dir/>
          <dgm:animLvl val="lvl"/>
          <dgm:resizeHandles val="exact"/>
        </dgm:presLayoutVars>
      </dgm:prSet>
      <dgm:spPr/>
    </dgm:pt>
    <dgm:pt modelId="{17BC99BA-5D31-4C54-9489-C563EABF3537}" type="pres">
      <dgm:prSet presAssocID="{DE031231-080F-4B62-BA9C-7617FD3BDF88}" presName="parentLin" presStyleCnt="0"/>
      <dgm:spPr/>
    </dgm:pt>
    <dgm:pt modelId="{938797E1-3B74-4CF6-A5A7-8317B8CB1CC0}" type="pres">
      <dgm:prSet presAssocID="{DE031231-080F-4B62-BA9C-7617FD3BDF88}" presName="parentLeftMargin" presStyleLbl="node1" presStyleIdx="0" presStyleCnt="8"/>
      <dgm:spPr/>
    </dgm:pt>
    <dgm:pt modelId="{104244E5-5652-4B04-BEE6-83BEEC9DBDD3}" type="pres">
      <dgm:prSet presAssocID="{DE031231-080F-4B62-BA9C-7617FD3BDF88}" presName="parentText" presStyleLbl="node1" presStyleIdx="0" presStyleCnt="8">
        <dgm:presLayoutVars>
          <dgm:chMax val="0"/>
          <dgm:bulletEnabled val="1"/>
        </dgm:presLayoutVars>
      </dgm:prSet>
      <dgm:spPr/>
    </dgm:pt>
    <dgm:pt modelId="{FD24B776-E717-4703-BC1B-2535255918C8}" type="pres">
      <dgm:prSet presAssocID="{DE031231-080F-4B62-BA9C-7617FD3BDF88}" presName="negativeSpace" presStyleCnt="0"/>
      <dgm:spPr/>
    </dgm:pt>
    <dgm:pt modelId="{7732BD2E-D1EE-4520-AFBA-0C64145FD553}" type="pres">
      <dgm:prSet presAssocID="{DE031231-080F-4B62-BA9C-7617FD3BDF88}" presName="childText" presStyleLbl="conFgAcc1" presStyleIdx="0" presStyleCnt="8">
        <dgm:presLayoutVars>
          <dgm:bulletEnabled val="1"/>
        </dgm:presLayoutVars>
      </dgm:prSet>
      <dgm:spPr/>
    </dgm:pt>
    <dgm:pt modelId="{EAEF28FB-AE76-4D10-B8D5-5E75DC963480}" type="pres">
      <dgm:prSet presAssocID="{C62FCD09-7C7B-4F1E-824A-EE7F6F1CBC67}" presName="spaceBetweenRectangles" presStyleCnt="0"/>
      <dgm:spPr/>
    </dgm:pt>
    <dgm:pt modelId="{6B7A30F0-2DA9-4ADA-9D25-25A8CDD05F4E}" type="pres">
      <dgm:prSet presAssocID="{9F88FF4F-3399-4681-B96F-47DBE6CA1E78}" presName="parentLin" presStyleCnt="0"/>
      <dgm:spPr/>
    </dgm:pt>
    <dgm:pt modelId="{3CBAE3D1-22BC-43E6-BE3B-0142B17CC2A8}" type="pres">
      <dgm:prSet presAssocID="{9F88FF4F-3399-4681-B96F-47DBE6CA1E78}" presName="parentLeftMargin" presStyleLbl="node1" presStyleIdx="0" presStyleCnt="8"/>
      <dgm:spPr/>
    </dgm:pt>
    <dgm:pt modelId="{B79843A4-1113-4F5E-AF01-2553869E2637}" type="pres">
      <dgm:prSet presAssocID="{9F88FF4F-3399-4681-B96F-47DBE6CA1E78}" presName="parentText" presStyleLbl="node1" presStyleIdx="1" presStyleCnt="8">
        <dgm:presLayoutVars>
          <dgm:chMax val="0"/>
          <dgm:bulletEnabled val="1"/>
        </dgm:presLayoutVars>
      </dgm:prSet>
      <dgm:spPr/>
    </dgm:pt>
    <dgm:pt modelId="{9BCA6686-8E44-4F4F-B9C6-5A36FABC1A81}" type="pres">
      <dgm:prSet presAssocID="{9F88FF4F-3399-4681-B96F-47DBE6CA1E78}" presName="negativeSpace" presStyleCnt="0"/>
      <dgm:spPr/>
    </dgm:pt>
    <dgm:pt modelId="{896022C0-1478-49FE-A662-06BFAFBD1390}" type="pres">
      <dgm:prSet presAssocID="{9F88FF4F-3399-4681-B96F-47DBE6CA1E78}" presName="childText" presStyleLbl="conFgAcc1" presStyleIdx="1" presStyleCnt="8">
        <dgm:presLayoutVars>
          <dgm:bulletEnabled val="1"/>
        </dgm:presLayoutVars>
      </dgm:prSet>
      <dgm:spPr/>
    </dgm:pt>
    <dgm:pt modelId="{0DD4C159-D859-4332-8C26-9DD3AC0E0C27}" type="pres">
      <dgm:prSet presAssocID="{6D2FF43E-42EA-4355-A19A-45DE10EF0073}" presName="spaceBetweenRectangles" presStyleCnt="0"/>
      <dgm:spPr/>
    </dgm:pt>
    <dgm:pt modelId="{2A881911-25AC-43A5-B2F6-91AB38DB8875}" type="pres">
      <dgm:prSet presAssocID="{EC945E8E-D2F3-4023-BCA7-B7AD008F0F9C}" presName="parentLin" presStyleCnt="0"/>
      <dgm:spPr/>
    </dgm:pt>
    <dgm:pt modelId="{AF5D1D5F-AD29-4F7F-9E03-8C0C3F6FA04B}" type="pres">
      <dgm:prSet presAssocID="{EC945E8E-D2F3-4023-BCA7-B7AD008F0F9C}" presName="parentLeftMargin" presStyleLbl="node1" presStyleIdx="1" presStyleCnt="8"/>
      <dgm:spPr/>
    </dgm:pt>
    <dgm:pt modelId="{35640C67-1A19-4507-851C-5D19F1220B1F}" type="pres">
      <dgm:prSet presAssocID="{EC945E8E-D2F3-4023-BCA7-B7AD008F0F9C}" presName="parentText" presStyleLbl="node1" presStyleIdx="2" presStyleCnt="8">
        <dgm:presLayoutVars>
          <dgm:chMax val="0"/>
          <dgm:bulletEnabled val="1"/>
        </dgm:presLayoutVars>
      </dgm:prSet>
      <dgm:spPr/>
    </dgm:pt>
    <dgm:pt modelId="{3BE85FFC-8229-46DB-9D72-CD408BB005F3}" type="pres">
      <dgm:prSet presAssocID="{EC945E8E-D2F3-4023-BCA7-B7AD008F0F9C}" presName="negativeSpace" presStyleCnt="0"/>
      <dgm:spPr/>
    </dgm:pt>
    <dgm:pt modelId="{0F381307-DB91-4895-9654-4A979AF38133}" type="pres">
      <dgm:prSet presAssocID="{EC945E8E-D2F3-4023-BCA7-B7AD008F0F9C}" presName="childText" presStyleLbl="conFgAcc1" presStyleIdx="2" presStyleCnt="8">
        <dgm:presLayoutVars>
          <dgm:bulletEnabled val="1"/>
        </dgm:presLayoutVars>
      </dgm:prSet>
      <dgm:spPr/>
    </dgm:pt>
    <dgm:pt modelId="{1905927A-D234-44AD-B751-CFB6C376C478}" type="pres">
      <dgm:prSet presAssocID="{1EB2100F-634C-4681-B81B-8C9903794896}" presName="spaceBetweenRectangles" presStyleCnt="0"/>
      <dgm:spPr/>
    </dgm:pt>
    <dgm:pt modelId="{F4709D3F-7C45-440A-A6F1-4D9188934CF0}" type="pres">
      <dgm:prSet presAssocID="{DDF40668-ADEF-4C3F-AAB4-A3B505350CA8}" presName="parentLin" presStyleCnt="0"/>
      <dgm:spPr/>
    </dgm:pt>
    <dgm:pt modelId="{421FD4E6-D4E9-46A4-A889-C56E294A1CFC}" type="pres">
      <dgm:prSet presAssocID="{DDF40668-ADEF-4C3F-AAB4-A3B505350CA8}" presName="parentLeftMargin" presStyleLbl="node1" presStyleIdx="2" presStyleCnt="8"/>
      <dgm:spPr/>
    </dgm:pt>
    <dgm:pt modelId="{DC29F04A-9464-4801-BCA7-3B07FE203D94}" type="pres">
      <dgm:prSet presAssocID="{DDF40668-ADEF-4C3F-AAB4-A3B505350CA8}" presName="parentText" presStyleLbl="node1" presStyleIdx="3" presStyleCnt="8">
        <dgm:presLayoutVars>
          <dgm:chMax val="0"/>
          <dgm:bulletEnabled val="1"/>
        </dgm:presLayoutVars>
      </dgm:prSet>
      <dgm:spPr/>
    </dgm:pt>
    <dgm:pt modelId="{3115B490-F184-40FC-87F9-AB356CEB608C}" type="pres">
      <dgm:prSet presAssocID="{DDF40668-ADEF-4C3F-AAB4-A3B505350CA8}" presName="negativeSpace" presStyleCnt="0"/>
      <dgm:spPr/>
    </dgm:pt>
    <dgm:pt modelId="{5BBE938A-BEC3-411A-9E9E-2745433D60B5}" type="pres">
      <dgm:prSet presAssocID="{DDF40668-ADEF-4C3F-AAB4-A3B505350CA8}" presName="childText" presStyleLbl="conFgAcc1" presStyleIdx="3" presStyleCnt="8">
        <dgm:presLayoutVars>
          <dgm:bulletEnabled val="1"/>
        </dgm:presLayoutVars>
      </dgm:prSet>
      <dgm:spPr/>
    </dgm:pt>
    <dgm:pt modelId="{C70155CF-2AEC-439F-A38D-B28B38AE2663}" type="pres">
      <dgm:prSet presAssocID="{A0FB31C0-DF47-497C-BC8A-41A1F0E45A5F}" presName="spaceBetweenRectangles" presStyleCnt="0"/>
      <dgm:spPr/>
    </dgm:pt>
    <dgm:pt modelId="{98621AF7-C9D2-4A65-BD2B-3BABC3EDBEF6}" type="pres">
      <dgm:prSet presAssocID="{304D1614-D1E6-4603-8BEC-E311758A7611}" presName="parentLin" presStyleCnt="0"/>
      <dgm:spPr/>
    </dgm:pt>
    <dgm:pt modelId="{3964CF2B-2220-4CA4-9B26-82C123C4F165}" type="pres">
      <dgm:prSet presAssocID="{304D1614-D1E6-4603-8BEC-E311758A7611}" presName="parentLeftMargin" presStyleLbl="node1" presStyleIdx="3" presStyleCnt="8"/>
      <dgm:spPr/>
    </dgm:pt>
    <dgm:pt modelId="{D2E97F0C-85E3-4151-8522-492BF6E4B308}" type="pres">
      <dgm:prSet presAssocID="{304D1614-D1E6-4603-8BEC-E311758A7611}" presName="parentText" presStyleLbl="node1" presStyleIdx="4" presStyleCnt="8">
        <dgm:presLayoutVars>
          <dgm:chMax val="0"/>
          <dgm:bulletEnabled val="1"/>
        </dgm:presLayoutVars>
      </dgm:prSet>
      <dgm:spPr/>
    </dgm:pt>
    <dgm:pt modelId="{5FEE5478-21B2-46CA-82AE-92BA225F8E6F}" type="pres">
      <dgm:prSet presAssocID="{304D1614-D1E6-4603-8BEC-E311758A7611}" presName="negativeSpace" presStyleCnt="0"/>
      <dgm:spPr/>
    </dgm:pt>
    <dgm:pt modelId="{8CE01E45-12EB-410C-969B-732A3C103780}" type="pres">
      <dgm:prSet presAssocID="{304D1614-D1E6-4603-8BEC-E311758A7611}" presName="childText" presStyleLbl="conFgAcc1" presStyleIdx="4" presStyleCnt="8">
        <dgm:presLayoutVars>
          <dgm:bulletEnabled val="1"/>
        </dgm:presLayoutVars>
      </dgm:prSet>
      <dgm:spPr/>
    </dgm:pt>
    <dgm:pt modelId="{892EAA72-C0BF-4895-9271-FE2E3228D1CC}" type="pres">
      <dgm:prSet presAssocID="{475F8017-F10B-4A55-9B53-0C4B45A8C7FF}" presName="spaceBetweenRectangles" presStyleCnt="0"/>
      <dgm:spPr/>
    </dgm:pt>
    <dgm:pt modelId="{77128CC8-3738-4DA8-9654-B4AE6B52D55E}" type="pres">
      <dgm:prSet presAssocID="{AC0C2D03-29E9-411D-932A-E64DBE185655}" presName="parentLin" presStyleCnt="0"/>
      <dgm:spPr/>
    </dgm:pt>
    <dgm:pt modelId="{485E0322-5B7F-4FED-A57D-65DEFFADD83E}" type="pres">
      <dgm:prSet presAssocID="{AC0C2D03-29E9-411D-932A-E64DBE185655}" presName="parentLeftMargin" presStyleLbl="node1" presStyleIdx="4" presStyleCnt="8"/>
      <dgm:spPr/>
    </dgm:pt>
    <dgm:pt modelId="{72DE4C80-0396-49C9-A271-C2B5C5E14464}" type="pres">
      <dgm:prSet presAssocID="{AC0C2D03-29E9-411D-932A-E64DBE185655}" presName="parentText" presStyleLbl="node1" presStyleIdx="5" presStyleCnt="8">
        <dgm:presLayoutVars>
          <dgm:chMax val="0"/>
          <dgm:bulletEnabled val="1"/>
        </dgm:presLayoutVars>
      </dgm:prSet>
      <dgm:spPr/>
    </dgm:pt>
    <dgm:pt modelId="{A3C4DDFB-5D6F-403E-B1AD-5FA5F6C71F12}" type="pres">
      <dgm:prSet presAssocID="{AC0C2D03-29E9-411D-932A-E64DBE185655}" presName="negativeSpace" presStyleCnt="0"/>
      <dgm:spPr/>
    </dgm:pt>
    <dgm:pt modelId="{6848A82D-FEAE-4E43-A34E-F73C5BF06ACE}" type="pres">
      <dgm:prSet presAssocID="{AC0C2D03-29E9-411D-932A-E64DBE185655}" presName="childText" presStyleLbl="conFgAcc1" presStyleIdx="5" presStyleCnt="8">
        <dgm:presLayoutVars>
          <dgm:bulletEnabled val="1"/>
        </dgm:presLayoutVars>
      </dgm:prSet>
      <dgm:spPr/>
    </dgm:pt>
    <dgm:pt modelId="{E4429F22-06B6-47FF-9C2B-1B7A6175FAD7}" type="pres">
      <dgm:prSet presAssocID="{BB9973F2-7BD4-435B-B8E0-6206DD2D147B}" presName="spaceBetweenRectangles" presStyleCnt="0"/>
      <dgm:spPr/>
    </dgm:pt>
    <dgm:pt modelId="{7E2D7CD4-D071-4AAE-A2F0-828192ABF2A1}" type="pres">
      <dgm:prSet presAssocID="{A96B5C1B-3753-4157-ADEA-2BF08EB8DBE9}" presName="parentLin" presStyleCnt="0"/>
      <dgm:spPr/>
    </dgm:pt>
    <dgm:pt modelId="{DB08B751-5596-4BEB-982C-071B10B9FFA6}" type="pres">
      <dgm:prSet presAssocID="{A96B5C1B-3753-4157-ADEA-2BF08EB8DBE9}" presName="parentLeftMargin" presStyleLbl="node1" presStyleIdx="5" presStyleCnt="8"/>
      <dgm:spPr/>
    </dgm:pt>
    <dgm:pt modelId="{2DFF24F0-BCC0-480F-955B-CE932EFB71A9}" type="pres">
      <dgm:prSet presAssocID="{A96B5C1B-3753-4157-ADEA-2BF08EB8DBE9}" presName="parentText" presStyleLbl="node1" presStyleIdx="6" presStyleCnt="8">
        <dgm:presLayoutVars>
          <dgm:chMax val="0"/>
          <dgm:bulletEnabled val="1"/>
        </dgm:presLayoutVars>
      </dgm:prSet>
      <dgm:spPr/>
    </dgm:pt>
    <dgm:pt modelId="{E67344CC-3725-4C46-BD01-A8DCB47739D3}" type="pres">
      <dgm:prSet presAssocID="{A96B5C1B-3753-4157-ADEA-2BF08EB8DBE9}" presName="negativeSpace" presStyleCnt="0"/>
      <dgm:spPr/>
    </dgm:pt>
    <dgm:pt modelId="{F39F0C0B-0BC8-4872-9749-E85AEF6E95D9}" type="pres">
      <dgm:prSet presAssocID="{A96B5C1B-3753-4157-ADEA-2BF08EB8DBE9}" presName="childText" presStyleLbl="conFgAcc1" presStyleIdx="6" presStyleCnt="8">
        <dgm:presLayoutVars>
          <dgm:bulletEnabled val="1"/>
        </dgm:presLayoutVars>
      </dgm:prSet>
      <dgm:spPr/>
    </dgm:pt>
    <dgm:pt modelId="{AB2D122C-4CA1-4F6A-8A93-7438E952FCE0}" type="pres">
      <dgm:prSet presAssocID="{C56C1A2B-EB95-4D37-BFA8-56F9A920A6EB}" presName="spaceBetweenRectangles" presStyleCnt="0"/>
      <dgm:spPr/>
    </dgm:pt>
    <dgm:pt modelId="{0D87FF16-B294-495A-888F-4C6E57F3AFBE}" type="pres">
      <dgm:prSet presAssocID="{9910A92D-31A0-4C34-8D3E-3303AB9D331B}" presName="parentLin" presStyleCnt="0"/>
      <dgm:spPr/>
    </dgm:pt>
    <dgm:pt modelId="{90FBFD66-A359-460B-A3BB-B7BEB3927E87}" type="pres">
      <dgm:prSet presAssocID="{9910A92D-31A0-4C34-8D3E-3303AB9D331B}" presName="parentLeftMargin" presStyleLbl="node1" presStyleIdx="6" presStyleCnt="8"/>
      <dgm:spPr/>
    </dgm:pt>
    <dgm:pt modelId="{B055020B-16FF-40CC-BDA0-5C2A6382ED76}" type="pres">
      <dgm:prSet presAssocID="{9910A92D-31A0-4C34-8D3E-3303AB9D331B}" presName="parentText" presStyleLbl="node1" presStyleIdx="7" presStyleCnt="8">
        <dgm:presLayoutVars>
          <dgm:chMax val="0"/>
          <dgm:bulletEnabled val="1"/>
        </dgm:presLayoutVars>
      </dgm:prSet>
      <dgm:spPr/>
    </dgm:pt>
    <dgm:pt modelId="{6829E83A-9C59-49C2-9434-42992C37F9EC}" type="pres">
      <dgm:prSet presAssocID="{9910A92D-31A0-4C34-8D3E-3303AB9D331B}" presName="negativeSpace" presStyleCnt="0"/>
      <dgm:spPr/>
    </dgm:pt>
    <dgm:pt modelId="{522EE99F-B6EC-4BF0-B59D-C392DC00FE26}" type="pres">
      <dgm:prSet presAssocID="{9910A92D-31A0-4C34-8D3E-3303AB9D331B}" presName="childText" presStyleLbl="conFgAcc1" presStyleIdx="7" presStyleCnt="8">
        <dgm:presLayoutVars>
          <dgm:bulletEnabled val="1"/>
        </dgm:presLayoutVars>
      </dgm:prSet>
      <dgm:spPr/>
    </dgm:pt>
  </dgm:ptLst>
  <dgm:cxnLst>
    <dgm:cxn modelId="{0D9F410B-A884-4101-8872-2EF65671B881}" srcId="{AE70CECA-B71A-4599-A473-C5BACD6C513C}" destId="{DE031231-080F-4B62-BA9C-7617FD3BDF88}" srcOrd="0" destOrd="0" parTransId="{660C3B5B-B8D4-44A5-AFAB-047CE1F9F652}" sibTransId="{C62FCD09-7C7B-4F1E-824A-EE7F6F1CBC67}"/>
    <dgm:cxn modelId="{6AB9B614-3C47-4C48-BB08-E0AAB4D2B80A}" type="presOf" srcId="{DDF40668-ADEF-4C3F-AAB4-A3B505350CA8}" destId="{DC29F04A-9464-4801-BCA7-3B07FE203D94}" srcOrd="1" destOrd="0" presId="urn:microsoft.com/office/officeart/2005/8/layout/list1"/>
    <dgm:cxn modelId="{040A2415-1584-43F5-8B27-2E9371991ED1}" srcId="{AE70CECA-B71A-4599-A473-C5BACD6C513C}" destId="{304D1614-D1E6-4603-8BEC-E311758A7611}" srcOrd="4" destOrd="0" parTransId="{F7DB0343-3D36-41B0-9E24-31467D343853}" sibTransId="{475F8017-F10B-4A55-9B53-0C4B45A8C7FF}"/>
    <dgm:cxn modelId="{13B6D115-2247-4E9E-AA2A-D493956C5677}" type="presOf" srcId="{9910A92D-31A0-4C34-8D3E-3303AB9D331B}" destId="{B055020B-16FF-40CC-BDA0-5C2A6382ED76}" srcOrd="1" destOrd="0" presId="urn:microsoft.com/office/officeart/2005/8/layout/list1"/>
    <dgm:cxn modelId="{09073F17-BC6C-446E-A8CC-45590F65080D}" srcId="{AE70CECA-B71A-4599-A473-C5BACD6C513C}" destId="{A96B5C1B-3753-4157-ADEA-2BF08EB8DBE9}" srcOrd="6" destOrd="0" parTransId="{DED577DF-FC91-4EE9-B378-0FD7FE2F508F}" sibTransId="{C56C1A2B-EB95-4D37-BFA8-56F9A920A6EB}"/>
    <dgm:cxn modelId="{9C5F5A29-0B88-47F7-B104-B0D6C140367F}" type="presOf" srcId="{A96B5C1B-3753-4157-ADEA-2BF08EB8DBE9}" destId="{2DFF24F0-BCC0-480F-955B-CE932EFB71A9}" srcOrd="1" destOrd="0" presId="urn:microsoft.com/office/officeart/2005/8/layout/list1"/>
    <dgm:cxn modelId="{02B98B36-0624-4B1B-98BA-0646A0D04AA7}" type="presOf" srcId="{DE031231-080F-4B62-BA9C-7617FD3BDF88}" destId="{104244E5-5652-4B04-BEE6-83BEEC9DBDD3}" srcOrd="1" destOrd="0" presId="urn:microsoft.com/office/officeart/2005/8/layout/list1"/>
    <dgm:cxn modelId="{F68F203B-5772-4645-A00A-1AFF6765B2BC}" type="presOf" srcId="{9910A92D-31A0-4C34-8D3E-3303AB9D331B}" destId="{90FBFD66-A359-460B-A3BB-B7BEB3927E87}" srcOrd="0" destOrd="0" presId="urn:microsoft.com/office/officeart/2005/8/layout/list1"/>
    <dgm:cxn modelId="{FFC43A40-3D6F-4622-8BFA-67A2220504D0}" type="presOf" srcId="{A96B5C1B-3753-4157-ADEA-2BF08EB8DBE9}" destId="{DB08B751-5596-4BEB-982C-071B10B9FFA6}" srcOrd="0" destOrd="0" presId="urn:microsoft.com/office/officeart/2005/8/layout/list1"/>
    <dgm:cxn modelId="{E9DE6565-3405-4202-8696-B9AE615319E8}" type="presOf" srcId="{AE70CECA-B71A-4599-A473-C5BACD6C513C}" destId="{8B923205-A220-448F-9550-1ED334D73DA2}" srcOrd="0" destOrd="0" presId="urn:microsoft.com/office/officeart/2005/8/layout/list1"/>
    <dgm:cxn modelId="{9866C845-AB86-4080-A60B-2D1F4C97BB2E}" srcId="{AE70CECA-B71A-4599-A473-C5BACD6C513C}" destId="{DDF40668-ADEF-4C3F-AAB4-A3B505350CA8}" srcOrd="3" destOrd="0" parTransId="{AF07578B-050B-4D81-B92D-40CEE4EC8C80}" sibTransId="{A0FB31C0-DF47-497C-BC8A-41A1F0E45A5F}"/>
    <dgm:cxn modelId="{F8A70A4C-4AC0-474D-B93D-130FEA01DBDC}" srcId="{AE70CECA-B71A-4599-A473-C5BACD6C513C}" destId="{9F88FF4F-3399-4681-B96F-47DBE6CA1E78}" srcOrd="1" destOrd="0" parTransId="{2B67AC2E-DE29-45F6-9006-29AB09CF2A8D}" sibTransId="{6D2FF43E-42EA-4355-A19A-45DE10EF0073}"/>
    <dgm:cxn modelId="{5A1D6755-0315-4BD4-9425-5C5F19A8226A}" type="presOf" srcId="{EC945E8E-D2F3-4023-BCA7-B7AD008F0F9C}" destId="{AF5D1D5F-AD29-4F7F-9E03-8C0C3F6FA04B}" srcOrd="0" destOrd="0" presId="urn:microsoft.com/office/officeart/2005/8/layout/list1"/>
    <dgm:cxn modelId="{585B8079-44AF-4448-BC57-932CB90D07A6}" type="presOf" srcId="{AC0C2D03-29E9-411D-932A-E64DBE185655}" destId="{485E0322-5B7F-4FED-A57D-65DEFFADD83E}" srcOrd="0" destOrd="0" presId="urn:microsoft.com/office/officeart/2005/8/layout/list1"/>
    <dgm:cxn modelId="{5186C47D-9B13-4E83-B615-19EC84D0FB28}" type="presOf" srcId="{9F88FF4F-3399-4681-B96F-47DBE6CA1E78}" destId="{B79843A4-1113-4F5E-AF01-2553869E2637}" srcOrd="1" destOrd="0" presId="urn:microsoft.com/office/officeart/2005/8/layout/list1"/>
    <dgm:cxn modelId="{4DA06C80-5ED7-4705-AB54-6040C9767D17}" srcId="{AE70CECA-B71A-4599-A473-C5BACD6C513C}" destId="{9910A92D-31A0-4C34-8D3E-3303AB9D331B}" srcOrd="7" destOrd="0" parTransId="{B8EE317F-9239-4F95-AEF1-DDBA58A5C483}" sibTransId="{0ABA3BB4-FF34-44EC-AE5A-BA774C22D7C6}"/>
    <dgm:cxn modelId="{59023D83-700C-4F65-8486-810F3C6CD93B}" srcId="{AE70CECA-B71A-4599-A473-C5BACD6C513C}" destId="{AC0C2D03-29E9-411D-932A-E64DBE185655}" srcOrd="5" destOrd="0" parTransId="{CAD45F9C-0316-4131-B40E-175D64F84181}" sibTransId="{BB9973F2-7BD4-435B-B8E0-6206DD2D147B}"/>
    <dgm:cxn modelId="{32B95F93-BC2A-4DA1-9734-420ED0236A26}" srcId="{AE70CECA-B71A-4599-A473-C5BACD6C513C}" destId="{EC945E8E-D2F3-4023-BCA7-B7AD008F0F9C}" srcOrd="2" destOrd="0" parTransId="{7EFDE289-3DAF-4FA6-A20D-FFE10758E339}" sibTransId="{1EB2100F-634C-4681-B81B-8C9903794896}"/>
    <dgm:cxn modelId="{AC135C9A-63FF-4217-B2C3-02293AD08247}" type="presOf" srcId="{304D1614-D1E6-4603-8BEC-E311758A7611}" destId="{3964CF2B-2220-4CA4-9B26-82C123C4F165}" srcOrd="0" destOrd="0" presId="urn:microsoft.com/office/officeart/2005/8/layout/list1"/>
    <dgm:cxn modelId="{65DE33A7-FCFD-4D25-897E-CEE2C8162867}" type="presOf" srcId="{304D1614-D1E6-4603-8BEC-E311758A7611}" destId="{D2E97F0C-85E3-4151-8522-492BF6E4B308}" srcOrd="1" destOrd="0" presId="urn:microsoft.com/office/officeart/2005/8/layout/list1"/>
    <dgm:cxn modelId="{D5284CAB-A979-49FB-96A6-7F6AF89E8A6F}" type="presOf" srcId="{DDF40668-ADEF-4C3F-AAB4-A3B505350CA8}" destId="{421FD4E6-D4E9-46A4-A889-C56E294A1CFC}" srcOrd="0" destOrd="0" presId="urn:microsoft.com/office/officeart/2005/8/layout/list1"/>
    <dgm:cxn modelId="{3F0D29C8-AB09-4CA5-900F-1EA955B54F69}" type="presOf" srcId="{EC945E8E-D2F3-4023-BCA7-B7AD008F0F9C}" destId="{35640C67-1A19-4507-851C-5D19F1220B1F}" srcOrd="1" destOrd="0" presId="urn:microsoft.com/office/officeart/2005/8/layout/list1"/>
    <dgm:cxn modelId="{CC0318CA-3894-40FF-BD03-743766EE8734}" type="presOf" srcId="{AC0C2D03-29E9-411D-932A-E64DBE185655}" destId="{72DE4C80-0396-49C9-A271-C2B5C5E14464}" srcOrd="1" destOrd="0" presId="urn:microsoft.com/office/officeart/2005/8/layout/list1"/>
    <dgm:cxn modelId="{47DE3EE9-D6BD-488C-9747-C2C6378B2DD9}" type="presOf" srcId="{DE031231-080F-4B62-BA9C-7617FD3BDF88}" destId="{938797E1-3B74-4CF6-A5A7-8317B8CB1CC0}" srcOrd="0" destOrd="0" presId="urn:microsoft.com/office/officeart/2005/8/layout/list1"/>
    <dgm:cxn modelId="{8F46F2EC-BFC1-4332-9689-D75CA5C70EB6}" type="presOf" srcId="{9F88FF4F-3399-4681-B96F-47DBE6CA1E78}" destId="{3CBAE3D1-22BC-43E6-BE3B-0142B17CC2A8}" srcOrd="0" destOrd="0" presId="urn:microsoft.com/office/officeart/2005/8/layout/list1"/>
    <dgm:cxn modelId="{1AF80B0D-81A6-4B76-80A2-34420EEE3246}" type="presParOf" srcId="{8B923205-A220-448F-9550-1ED334D73DA2}" destId="{17BC99BA-5D31-4C54-9489-C563EABF3537}" srcOrd="0" destOrd="0" presId="urn:microsoft.com/office/officeart/2005/8/layout/list1"/>
    <dgm:cxn modelId="{A5B3BC9B-68BE-476D-927D-D0D3C31BFFC8}" type="presParOf" srcId="{17BC99BA-5D31-4C54-9489-C563EABF3537}" destId="{938797E1-3B74-4CF6-A5A7-8317B8CB1CC0}" srcOrd="0" destOrd="0" presId="urn:microsoft.com/office/officeart/2005/8/layout/list1"/>
    <dgm:cxn modelId="{7E70C29E-A3B8-4B57-ABFE-5D74274422F0}" type="presParOf" srcId="{17BC99BA-5D31-4C54-9489-C563EABF3537}" destId="{104244E5-5652-4B04-BEE6-83BEEC9DBDD3}" srcOrd="1" destOrd="0" presId="urn:microsoft.com/office/officeart/2005/8/layout/list1"/>
    <dgm:cxn modelId="{1DB4301E-D111-47FE-ACB9-A8599FC33C5D}" type="presParOf" srcId="{8B923205-A220-448F-9550-1ED334D73DA2}" destId="{FD24B776-E717-4703-BC1B-2535255918C8}" srcOrd="1" destOrd="0" presId="urn:microsoft.com/office/officeart/2005/8/layout/list1"/>
    <dgm:cxn modelId="{74B7E3D7-E058-437A-9457-6437CEAAB033}" type="presParOf" srcId="{8B923205-A220-448F-9550-1ED334D73DA2}" destId="{7732BD2E-D1EE-4520-AFBA-0C64145FD553}" srcOrd="2" destOrd="0" presId="urn:microsoft.com/office/officeart/2005/8/layout/list1"/>
    <dgm:cxn modelId="{B6D4B4C0-D421-4555-ACF2-12FED0E6F0FB}" type="presParOf" srcId="{8B923205-A220-448F-9550-1ED334D73DA2}" destId="{EAEF28FB-AE76-4D10-B8D5-5E75DC963480}" srcOrd="3" destOrd="0" presId="urn:microsoft.com/office/officeart/2005/8/layout/list1"/>
    <dgm:cxn modelId="{98203849-103E-4B1D-ACBC-F2D4F01C9100}" type="presParOf" srcId="{8B923205-A220-448F-9550-1ED334D73DA2}" destId="{6B7A30F0-2DA9-4ADA-9D25-25A8CDD05F4E}" srcOrd="4" destOrd="0" presId="urn:microsoft.com/office/officeart/2005/8/layout/list1"/>
    <dgm:cxn modelId="{84DF9A8B-3585-442D-B56C-FD2F94EB18D0}" type="presParOf" srcId="{6B7A30F0-2DA9-4ADA-9D25-25A8CDD05F4E}" destId="{3CBAE3D1-22BC-43E6-BE3B-0142B17CC2A8}" srcOrd="0" destOrd="0" presId="urn:microsoft.com/office/officeart/2005/8/layout/list1"/>
    <dgm:cxn modelId="{8F7A0E7E-D083-410F-BD0C-C2A524B2EFC9}" type="presParOf" srcId="{6B7A30F0-2DA9-4ADA-9D25-25A8CDD05F4E}" destId="{B79843A4-1113-4F5E-AF01-2553869E2637}" srcOrd="1" destOrd="0" presId="urn:microsoft.com/office/officeart/2005/8/layout/list1"/>
    <dgm:cxn modelId="{6DE6632E-980E-491C-8E03-7F5D2B133927}" type="presParOf" srcId="{8B923205-A220-448F-9550-1ED334D73DA2}" destId="{9BCA6686-8E44-4F4F-B9C6-5A36FABC1A81}" srcOrd="5" destOrd="0" presId="urn:microsoft.com/office/officeart/2005/8/layout/list1"/>
    <dgm:cxn modelId="{1FDCCDD9-6E90-49AA-8BFC-A916A30D9BE0}" type="presParOf" srcId="{8B923205-A220-448F-9550-1ED334D73DA2}" destId="{896022C0-1478-49FE-A662-06BFAFBD1390}" srcOrd="6" destOrd="0" presId="urn:microsoft.com/office/officeart/2005/8/layout/list1"/>
    <dgm:cxn modelId="{44EDE663-2101-4D22-9ABB-CA199E9D3246}" type="presParOf" srcId="{8B923205-A220-448F-9550-1ED334D73DA2}" destId="{0DD4C159-D859-4332-8C26-9DD3AC0E0C27}" srcOrd="7" destOrd="0" presId="urn:microsoft.com/office/officeart/2005/8/layout/list1"/>
    <dgm:cxn modelId="{754C393D-45EE-4827-B959-F34297F21AFB}" type="presParOf" srcId="{8B923205-A220-448F-9550-1ED334D73DA2}" destId="{2A881911-25AC-43A5-B2F6-91AB38DB8875}" srcOrd="8" destOrd="0" presId="urn:microsoft.com/office/officeart/2005/8/layout/list1"/>
    <dgm:cxn modelId="{F0814293-1371-4B36-A446-5F82445EBD84}" type="presParOf" srcId="{2A881911-25AC-43A5-B2F6-91AB38DB8875}" destId="{AF5D1D5F-AD29-4F7F-9E03-8C0C3F6FA04B}" srcOrd="0" destOrd="0" presId="urn:microsoft.com/office/officeart/2005/8/layout/list1"/>
    <dgm:cxn modelId="{45C7872C-49B2-4BFE-BFE9-1A2CBA4763FF}" type="presParOf" srcId="{2A881911-25AC-43A5-B2F6-91AB38DB8875}" destId="{35640C67-1A19-4507-851C-5D19F1220B1F}" srcOrd="1" destOrd="0" presId="urn:microsoft.com/office/officeart/2005/8/layout/list1"/>
    <dgm:cxn modelId="{0753126F-F4AC-4F92-AB30-A75EF8C7EB71}" type="presParOf" srcId="{8B923205-A220-448F-9550-1ED334D73DA2}" destId="{3BE85FFC-8229-46DB-9D72-CD408BB005F3}" srcOrd="9" destOrd="0" presId="urn:microsoft.com/office/officeart/2005/8/layout/list1"/>
    <dgm:cxn modelId="{BD665846-EE08-4367-B661-262D8F9D73D8}" type="presParOf" srcId="{8B923205-A220-448F-9550-1ED334D73DA2}" destId="{0F381307-DB91-4895-9654-4A979AF38133}" srcOrd="10" destOrd="0" presId="urn:microsoft.com/office/officeart/2005/8/layout/list1"/>
    <dgm:cxn modelId="{43EF1435-134A-4027-931A-7FC692AFA142}" type="presParOf" srcId="{8B923205-A220-448F-9550-1ED334D73DA2}" destId="{1905927A-D234-44AD-B751-CFB6C376C478}" srcOrd="11" destOrd="0" presId="urn:microsoft.com/office/officeart/2005/8/layout/list1"/>
    <dgm:cxn modelId="{ABCD4F58-521D-4A3D-B9D9-3D43E9DEC983}" type="presParOf" srcId="{8B923205-A220-448F-9550-1ED334D73DA2}" destId="{F4709D3F-7C45-440A-A6F1-4D9188934CF0}" srcOrd="12" destOrd="0" presId="urn:microsoft.com/office/officeart/2005/8/layout/list1"/>
    <dgm:cxn modelId="{E2B01005-DDB9-4748-B2A0-A21AF9262CBC}" type="presParOf" srcId="{F4709D3F-7C45-440A-A6F1-4D9188934CF0}" destId="{421FD4E6-D4E9-46A4-A889-C56E294A1CFC}" srcOrd="0" destOrd="0" presId="urn:microsoft.com/office/officeart/2005/8/layout/list1"/>
    <dgm:cxn modelId="{1F232F08-1379-47C0-88FF-435FAA5B8E78}" type="presParOf" srcId="{F4709D3F-7C45-440A-A6F1-4D9188934CF0}" destId="{DC29F04A-9464-4801-BCA7-3B07FE203D94}" srcOrd="1" destOrd="0" presId="urn:microsoft.com/office/officeart/2005/8/layout/list1"/>
    <dgm:cxn modelId="{717A9D0A-B7F0-470F-A11F-C8051DD5F19F}" type="presParOf" srcId="{8B923205-A220-448F-9550-1ED334D73DA2}" destId="{3115B490-F184-40FC-87F9-AB356CEB608C}" srcOrd="13" destOrd="0" presId="urn:microsoft.com/office/officeart/2005/8/layout/list1"/>
    <dgm:cxn modelId="{25DE5786-E034-4E4B-84B6-4BC5144FD114}" type="presParOf" srcId="{8B923205-A220-448F-9550-1ED334D73DA2}" destId="{5BBE938A-BEC3-411A-9E9E-2745433D60B5}" srcOrd="14" destOrd="0" presId="urn:microsoft.com/office/officeart/2005/8/layout/list1"/>
    <dgm:cxn modelId="{131509F3-258A-4853-BBA2-D1883683B46F}" type="presParOf" srcId="{8B923205-A220-448F-9550-1ED334D73DA2}" destId="{C70155CF-2AEC-439F-A38D-B28B38AE2663}" srcOrd="15" destOrd="0" presId="urn:microsoft.com/office/officeart/2005/8/layout/list1"/>
    <dgm:cxn modelId="{746B62E6-8034-4FE0-90E4-1F19DC41D7E4}" type="presParOf" srcId="{8B923205-A220-448F-9550-1ED334D73DA2}" destId="{98621AF7-C9D2-4A65-BD2B-3BABC3EDBEF6}" srcOrd="16" destOrd="0" presId="urn:microsoft.com/office/officeart/2005/8/layout/list1"/>
    <dgm:cxn modelId="{C807E95B-47C8-47BA-8F78-6E966364873A}" type="presParOf" srcId="{98621AF7-C9D2-4A65-BD2B-3BABC3EDBEF6}" destId="{3964CF2B-2220-4CA4-9B26-82C123C4F165}" srcOrd="0" destOrd="0" presId="urn:microsoft.com/office/officeart/2005/8/layout/list1"/>
    <dgm:cxn modelId="{03B2180F-9231-4277-B8A1-2AAF23ED2711}" type="presParOf" srcId="{98621AF7-C9D2-4A65-BD2B-3BABC3EDBEF6}" destId="{D2E97F0C-85E3-4151-8522-492BF6E4B308}" srcOrd="1" destOrd="0" presId="urn:microsoft.com/office/officeart/2005/8/layout/list1"/>
    <dgm:cxn modelId="{8BF4DF4B-B3AE-4BAF-B035-573E1D63660E}" type="presParOf" srcId="{8B923205-A220-448F-9550-1ED334D73DA2}" destId="{5FEE5478-21B2-46CA-82AE-92BA225F8E6F}" srcOrd="17" destOrd="0" presId="urn:microsoft.com/office/officeart/2005/8/layout/list1"/>
    <dgm:cxn modelId="{84A2BCD8-54BF-47CB-A02A-908D79D79465}" type="presParOf" srcId="{8B923205-A220-448F-9550-1ED334D73DA2}" destId="{8CE01E45-12EB-410C-969B-732A3C103780}" srcOrd="18" destOrd="0" presId="urn:microsoft.com/office/officeart/2005/8/layout/list1"/>
    <dgm:cxn modelId="{5FE97BEB-3AD1-458F-8E3E-34BDEADA971E}" type="presParOf" srcId="{8B923205-A220-448F-9550-1ED334D73DA2}" destId="{892EAA72-C0BF-4895-9271-FE2E3228D1CC}" srcOrd="19" destOrd="0" presId="urn:microsoft.com/office/officeart/2005/8/layout/list1"/>
    <dgm:cxn modelId="{64AA2427-1243-4B97-B93A-F17A2E86B0D1}" type="presParOf" srcId="{8B923205-A220-448F-9550-1ED334D73DA2}" destId="{77128CC8-3738-4DA8-9654-B4AE6B52D55E}" srcOrd="20" destOrd="0" presId="urn:microsoft.com/office/officeart/2005/8/layout/list1"/>
    <dgm:cxn modelId="{4098825D-2E12-4820-A7A7-C70704816780}" type="presParOf" srcId="{77128CC8-3738-4DA8-9654-B4AE6B52D55E}" destId="{485E0322-5B7F-4FED-A57D-65DEFFADD83E}" srcOrd="0" destOrd="0" presId="urn:microsoft.com/office/officeart/2005/8/layout/list1"/>
    <dgm:cxn modelId="{58AE5C8F-5703-4C4B-BC30-8E0DEB4A2B59}" type="presParOf" srcId="{77128CC8-3738-4DA8-9654-B4AE6B52D55E}" destId="{72DE4C80-0396-49C9-A271-C2B5C5E14464}" srcOrd="1" destOrd="0" presId="urn:microsoft.com/office/officeart/2005/8/layout/list1"/>
    <dgm:cxn modelId="{677702FE-6683-4E41-BE9A-F2308091F1CA}" type="presParOf" srcId="{8B923205-A220-448F-9550-1ED334D73DA2}" destId="{A3C4DDFB-5D6F-403E-B1AD-5FA5F6C71F12}" srcOrd="21" destOrd="0" presId="urn:microsoft.com/office/officeart/2005/8/layout/list1"/>
    <dgm:cxn modelId="{DC43FD0B-4C5C-41BB-ABC4-B23F1B550313}" type="presParOf" srcId="{8B923205-A220-448F-9550-1ED334D73DA2}" destId="{6848A82D-FEAE-4E43-A34E-F73C5BF06ACE}" srcOrd="22" destOrd="0" presId="urn:microsoft.com/office/officeart/2005/8/layout/list1"/>
    <dgm:cxn modelId="{0CB14C5C-4A37-4E93-A420-C26AC0CAB19F}" type="presParOf" srcId="{8B923205-A220-448F-9550-1ED334D73DA2}" destId="{E4429F22-06B6-47FF-9C2B-1B7A6175FAD7}" srcOrd="23" destOrd="0" presId="urn:microsoft.com/office/officeart/2005/8/layout/list1"/>
    <dgm:cxn modelId="{AFC6C410-ED4D-481F-98E5-B2D7B0A08D16}" type="presParOf" srcId="{8B923205-A220-448F-9550-1ED334D73DA2}" destId="{7E2D7CD4-D071-4AAE-A2F0-828192ABF2A1}" srcOrd="24" destOrd="0" presId="urn:microsoft.com/office/officeart/2005/8/layout/list1"/>
    <dgm:cxn modelId="{C63BAD9F-43D4-467F-B2B7-7CF4D1E7E923}" type="presParOf" srcId="{7E2D7CD4-D071-4AAE-A2F0-828192ABF2A1}" destId="{DB08B751-5596-4BEB-982C-071B10B9FFA6}" srcOrd="0" destOrd="0" presId="urn:microsoft.com/office/officeart/2005/8/layout/list1"/>
    <dgm:cxn modelId="{323379DF-14CE-4C55-A8CF-026558718ED7}" type="presParOf" srcId="{7E2D7CD4-D071-4AAE-A2F0-828192ABF2A1}" destId="{2DFF24F0-BCC0-480F-955B-CE932EFB71A9}" srcOrd="1" destOrd="0" presId="urn:microsoft.com/office/officeart/2005/8/layout/list1"/>
    <dgm:cxn modelId="{BA99AC93-804F-4A0D-999B-A658BC264DAC}" type="presParOf" srcId="{8B923205-A220-448F-9550-1ED334D73DA2}" destId="{E67344CC-3725-4C46-BD01-A8DCB47739D3}" srcOrd="25" destOrd="0" presId="urn:microsoft.com/office/officeart/2005/8/layout/list1"/>
    <dgm:cxn modelId="{0B343016-EBC9-40C7-B327-BCE5E368CA9C}" type="presParOf" srcId="{8B923205-A220-448F-9550-1ED334D73DA2}" destId="{F39F0C0B-0BC8-4872-9749-E85AEF6E95D9}" srcOrd="26" destOrd="0" presId="urn:microsoft.com/office/officeart/2005/8/layout/list1"/>
    <dgm:cxn modelId="{B365A94B-295A-44FB-AA00-AFEEE51EBCC6}" type="presParOf" srcId="{8B923205-A220-448F-9550-1ED334D73DA2}" destId="{AB2D122C-4CA1-4F6A-8A93-7438E952FCE0}" srcOrd="27" destOrd="0" presId="urn:microsoft.com/office/officeart/2005/8/layout/list1"/>
    <dgm:cxn modelId="{0C9BBABF-352B-49EF-B559-AA668E16C705}" type="presParOf" srcId="{8B923205-A220-448F-9550-1ED334D73DA2}" destId="{0D87FF16-B294-495A-888F-4C6E57F3AFBE}" srcOrd="28" destOrd="0" presId="urn:microsoft.com/office/officeart/2005/8/layout/list1"/>
    <dgm:cxn modelId="{A9250684-7112-4FF8-9CAE-E94FB3906E7D}" type="presParOf" srcId="{0D87FF16-B294-495A-888F-4C6E57F3AFBE}" destId="{90FBFD66-A359-460B-A3BB-B7BEB3927E87}" srcOrd="0" destOrd="0" presId="urn:microsoft.com/office/officeart/2005/8/layout/list1"/>
    <dgm:cxn modelId="{79ACAAF1-7594-4C07-AE19-3F662A9571F2}" type="presParOf" srcId="{0D87FF16-B294-495A-888F-4C6E57F3AFBE}" destId="{B055020B-16FF-40CC-BDA0-5C2A6382ED76}" srcOrd="1" destOrd="0" presId="urn:microsoft.com/office/officeart/2005/8/layout/list1"/>
    <dgm:cxn modelId="{F432AA15-F57B-4F9F-8D1D-9B78CCE457AD}" type="presParOf" srcId="{8B923205-A220-448F-9550-1ED334D73DA2}" destId="{6829E83A-9C59-49C2-9434-42992C37F9EC}" srcOrd="29" destOrd="0" presId="urn:microsoft.com/office/officeart/2005/8/layout/list1"/>
    <dgm:cxn modelId="{2F493DF8-F79E-4513-881F-B8CF0C843972}" type="presParOf" srcId="{8B923205-A220-448F-9550-1ED334D73DA2}" destId="{522EE99F-B6EC-4BF0-B59D-C392DC00FE26}" srcOrd="3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C4F3A3-752B-47FF-B3B5-FCC8D5AF13C3}"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63CC989E-0FF6-42F8-9608-F117F17A8966}">
      <dgm:prSet custT="1"/>
      <dgm:spPr/>
      <dgm:t>
        <a:bodyPr/>
        <a:lstStyle/>
        <a:p>
          <a:pPr>
            <a:lnSpc>
              <a:spcPct val="100000"/>
            </a:lnSpc>
          </a:pPr>
          <a:endParaRPr lang="en-US" sz="1600" b="1" i="0" dirty="0">
            <a:latin typeface="Times New Roman" pitchFamily="18"/>
            <a:cs typeface="Times New Roman" pitchFamily="18"/>
          </a:endParaRPr>
        </a:p>
        <a:p>
          <a:pPr>
            <a:lnSpc>
              <a:spcPct val="100000"/>
            </a:lnSpc>
          </a:pPr>
          <a:r>
            <a:rPr lang="en-US" sz="1600" b="1" i="0" dirty="0">
              <a:latin typeface="Times New Roman" pitchFamily="18"/>
              <a:cs typeface="Times New Roman" pitchFamily="18"/>
            </a:rPr>
            <a:t>Design the </a:t>
          </a:r>
          <a:r>
            <a:rPr lang="en-US" sz="1600" b="1" i="0" u="none" strike="noStrike" cap="none" spc="0" baseline="0" dirty="0">
              <a:uFillTx/>
              <a:latin typeface="Times New Roman" pitchFamily="18"/>
              <a:cs typeface="Times New Roman" pitchFamily="18"/>
            </a:rPr>
            <a:t>KNN Classifier that can work with the neocortex API and classify if the predicted sequence has a match or mismatch with the input sequence</a:t>
          </a:r>
        </a:p>
      </dgm:t>
    </dgm:pt>
    <dgm:pt modelId="{1BCBBD86-776D-45E2-82B1-82289753E0CC}" type="parTrans" cxnId="{4EEFB0EB-4A98-45AF-871E-870893F674D4}">
      <dgm:prSet/>
      <dgm:spPr/>
      <dgm:t>
        <a:bodyPr/>
        <a:lstStyle/>
        <a:p>
          <a:endParaRPr lang="en-US"/>
        </a:p>
      </dgm:t>
    </dgm:pt>
    <dgm:pt modelId="{0C4F1C6A-8688-434D-8D44-DFDEDD4F2AAA}" type="sibTrans" cxnId="{4EEFB0EB-4A98-45AF-871E-870893F674D4}">
      <dgm:prSet/>
      <dgm:spPr/>
      <dgm:t>
        <a:bodyPr/>
        <a:lstStyle/>
        <a:p>
          <a:endParaRPr lang="en-US"/>
        </a:p>
      </dgm:t>
    </dgm:pt>
    <dgm:pt modelId="{62B9BD40-EAA5-41E1-B61F-5F6E63B64D22}">
      <dgm:prSet custT="1"/>
      <dgm:spPr/>
      <dgm:t>
        <a:bodyPr/>
        <a:lstStyle/>
        <a:p>
          <a:pPr>
            <a:lnSpc>
              <a:spcPct val="100000"/>
            </a:lnSpc>
          </a:pPr>
          <a:r>
            <a:rPr lang="en-US" sz="1600" b="1" i="0" u="none" strike="noStrike" cap="none" spc="0" baseline="0" dirty="0">
              <a:uFillTx/>
              <a:latin typeface="Times New Roman" pitchFamily="18"/>
              <a:cs typeface="Times New Roman" pitchFamily="18"/>
            </a:rPr>
            <a:t>Investigate the model with </a:t>
          </a:r>
          <a:r>
            <a:rPr lang="en-US" sz="1600" b="1" i="0" dirty="0">
              <a:latin typeface="Times New Roman" pitchFamily="18"/>
              <a:cs typeface="Times New Roman" pitchFamily="18"/>
            </a:rPr>
            <a:t>Unit Test </a:t>
          </a:r>
          <a:endParaRPr lang="en-US" sz="1600" b="1" i="0" dirty="0"/>
        </a:p>
      </dgm:t>
    </dgm:pt>
    <dgm:pt modelId="{87659E6F-347D-44CD-AFD6-4B500364AC02}" type="parTrans" cxnId="{8907F795-9895-421E-8613-4C47F4ABE37D}">
      <dgm:prSet/>
      <dgm:spPr/>
      <dgm:t>
        <a:bodyPr/>
        <a:lstStyle/>
        <a:p>
          <a:endParaRPr lang="en-IN"/>
        </a:p>
      </dgm:t>
    </dgm:pt>
    <dgm:pt modelId="{9E62B777-CB4E-4DF2-B5C3-8876525E64A4}" type="sibTrans" cxnId="{8907F795-9895-421E-8613-4C47F4ABE37D}">
      <dgm:prSet/>
      <dgm:spPr/>
      <dgm:t>
        <a:bodyPr/>
        <a:lstStyle/>
        <a:p>
          <a:endParaRPr lang="en-IN"/>
        </a:p>
      </dgm:t>
    </dgm:pt>
    <dgm:pt modelId="{3BB9E01B-D704-4E3B-B943-80B60D71AAD4}" type="pres">
      <dgm:prSet presAssocID="{C3C4F3A3-752B-47FF-B3B5-FCC8D5AF13C3}" presName="root" presStyleCnt="0">
        <dgm:presLayoutVars>
          <dgm:dir/>
          <dgm:resizeHandles val="exact"/>
        </dgm:presLayoutVars>
      </dgm:prSet>
      <dgm:spPr/>
    </dgm:pt>
    <dgm:pt modelId="{0BFAAA15-8C2D-4781-AC37-1ACB26E3A5D2}" type="pres">
      <dgm:prSet presAssocID="{63CC989E-0FF6-42F8-9608-F117F17A8966}" presName="compNode" presStyleCnt="0"/>
      <dgm:spPr/>
    </dgm:pt>
    <dgm:pt modelId="{9C4254E3-5602-4801-91F2-EE7E3E5105A3}" type="pres">
      <dgm:prSet presAssocID="{63CC989E-0FF6-42F8-9608-F117F17A8966}" presName="bgRect" presStyleLbl="bgShp" presStyleIdx="0" presStyleCnt="2"/>
      <dgm:spPr/>
    </dgm:pt>
    <dgm:pt modelId="{6ECE67CB-8B13-433D-B0B8-3D106E28B34A}" type="pres">
      <dgm:prSet presAssocID="{63CC989E-0FF6-42F8-9608-F117F17A896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B39AC099-985B-4538-A487-FF0C0D2DE7FD}" type="pres">
      <dgm:prSet presAssocID="{63CC989E-0FF6-42F8-9608-F117F17A8966}" presName="spaceRect" presStyleCnt="0"/>
      <dgm:spPr/>
    </dgm:pt>
    <dgm:pt modelId="{B3BF1412-0160-4AB5-9CD5-C1FA769A9619}" type="pres">
      <dgm:prSet presAssocID="{63CC989E-0FF6-42F8-9608-F117F17A8966}" presName="parTx" presStyleLbl="revTx" presStyleIdx="0" presStyleCnt="2">
        <dgm:presLayoutVars>
          <dgm:chMax val="0"/>
          <dgm:chPref val="0"/>
        </dgm:presLayoutVars>
      </dgm:prSet>
      <dgm:spPr/>
    </dgm:pt>
    <dgm:pt modelId="{BD031EC4-162D-4242-BC02-16A095A61477}" type="pres">
      <dgm:prSet presAssocID="{0C4F1C6A-8688-434D-8D44-DFDEDD4F2AAA}" presName="sibTrans" presStyleCnt="0"/>
      <dgm:spPr/>
    </dgm:pt>
    <dgm:pt modelId="{BDDEB8AE-7E2A-4020-9E52-6509294E1AF4}" type="pres">
      <dgm:prSet presAssocID="{62B9BD40-EAA5-41E1-B61F-5F6E63B64D22}" presName="compNode" presStyleCnt="0"/>
      <dgm:spPr/>
    </dgm:pt>
    <dgm:pt modelId="{C0536F8D-2F13-4ACD-ADC0-C76E10F98373}" type="pres">
      <dgm:prSet presAssocID="{62B9BD40-EAA5-41E1-B61F-5F6E63B64D22}" presName="bgRect" presStyleLbl="bgShp" presStyleIdx="1" presStyleCnt="2"/>
      <dgm:spPr/>
    </dgm:pt>
    <dgm:pt modelId="{4E2CFA87-5D00-4005-A68B-A24C049A82E4}" type="pres">
      <dgm:prSet presAssocID="{62B9BD40-EAA5-41E1-B61F-5F6E63B64D2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icroscope"/>
        </a:ext>
      </dgm:extLst>
    </dgm:pt>
    <dgm:pt modelId="{3CA97C09-ACB3-490A-BD7A-12AFDD646C17}" type="pres">
      <dgm:prSet presAssocID="{62B9BD40-EAA5-41E1-B61F-5F6E63B64D22}" presName="spaceRect" presStyleCnt="0"/>
      <dgm:spPr/>
    </dgm:pt>
    <dgm:pt modelId="{40E31E97-0F55-42F1-A30D-CE53F9278390}" type="pres">
      <dgm:prSet presAssocID="{62B9BD40-EAA5-41E1-B61F-5F6E63B64D22}" presName="parTx" presStyleLbl="revTx" presStyleIdx="1" presStyleCnt="2">
        <dgm:presLayoutVars>
          <dgm:chMax val="0"/>
          <dgm:chPref val="0"/>
        </dgm:presLayoutVars>
      </dgm:prSet>
      <dgm:spPr/>
    </dgm:pt>
  </dgm:ptLst>
  <dgm:cxnLst>
    <dgm:cxn modelId="{99F53216-FDED-47D3-A1AE-34D79762C810}" type="presOf" srcId="{62B9BD40-EAA5-41E1-B61F-5F6E63B64D22}" destId="{40E31E97-0F55-42F1-A30D-CE53F9278390}" srcOrd="0" destOrd="0" presId="urn:microsoft.com/office/officeart/2018/2/layout/IconVerticalSolidList"/>
    <dgm:cxn modelId="{E1E9BF34-3CDB-45C3-830C-929A92B0722A}" type="presOf" srcId="{C3C4F3A3-752B-47FF-B3B5-FCC8D5AF13C3}" destId="{3BB9E01B-D704-4E3B-B943-80B60D71AAD4}" srcOrd="0" destOrd="0" presId="urn:microsoft.com/office/officeart/2018/2/layout/IconVerticalSolidList"/>
    <dgm:cxn modelId="{54ED5A5E-181C-46A3-84C7-30BF59BA037A}" type="presOf" srcId="{63CC989E-0FF6-42F8-9608-F117F17A8966}" destId="{B3BF1412-0160-4AB5-9CD5-C1FA769A9619}" srcOrd="0" destOrd="0" presId="urn:microsoft.com/office/officeart/2018/2/layout/IconVerticalSolidList"/>
    <dgm:cxn modelId="{8907F795-9895-421E-8613-4C47F4ABE37D}" srcId="{C3C4F3A3-752B-47FF-B3B5-FCC8D5AF13C3}" destId="{62B9BD40-EAA5-41E1-B61F-5F6E63B64D22}" srcOrd="1" destOrd="0" parTransId="{87659E6F-347D-44CD-AFD6-4B500364AC02}" sibTransId="{9E62B777-CB4E-4DF2-B5C3-8876525E64A4}"/>
    <dgm:cxn modelId="{4EEFB0EB-4A98-45AF-871E-870893F674D4}" srcId="{C3C4F3A3-752B-47FF-B3B5-FCC8D5AF13C3}" destId="{63CC989E-0FF6-42F8-9608-F117F17A8966}" srcOrd="0" destOrd="0" parTransId="{1BCBBD86-776D-45E2-82B1-82289753E0CC}" sibTransId="{0C4F1C6A-8688-434D-8D44-DFDEDD4F2AAA}"/>
    <dgm:cxn modelId="{52986AC8-0CB6-4D15-9666-488DDB2F6F9C}" type="presParOf" srcId="{3BB9E01B-D704-4E3B-B943-80B60D71AAD4}" destId="{0BFAAA15-8C2D-4781-AC37-1ACB26E3A5D2}" srcOrd="0" destOrd="0" presId="urn:microsoft.com/office/officeart/2018/2/layout/IconVerticalSolidList"/>
    <dgm:cxn modelId="{909C400A-D51C-4152-9B67-32C8C021FA77}" type="presParOf" srcId="{0BFAAA15-8C2D-4781-AC37-1ACB26E3A5D2}" destId="{9C4254E3-5602-4801-91F2-EE7E3E5105A3}" srcOrd="0" destOrd="0" presId="urn:microsoft.com/office/officeart/2018/2/layout/IconVerticalSolidList"/>
    <dgm:cxn modelId="{9234652A-31BF-4743-9538-B85827A6A6B8}" type="presParOf" srcId="{0BFAAA15-8C2D-4781-AC37-1ACB26E3A5D2}" destId="{6ECE67CB-8B13-433D-B0B8-3D106E28B34A}" srcOrd="1" destOrd="0" presId="urn:microsoft.com/office/officeart/2018/2/layout/IconVerticalSolidList"/>
    <dgm:cxn modelId="{A1FBBE70-C3D9-484B-8218-68B53BC83206}" type="presParOf" srcId="{0BFAAA15-8C2D-4781-AC37-1ACB26E3A5D2}" destId="{B39AC099-985B-4538-A487-FF0C0D2DE7FD}" srcOrd="2" destOrd="0" presId="urn:microsoft.com/office/officeart/2018/2/layout/IconVerticalSolidList"/>
    <dgm:cxn modelId="{9307A885-FFC3-4159-A7BC-D362D6797331}" type="presParOf" srcId="{0BFAAA15-8C2D-4781-AC37-1ACB26E3A5D2}" destId="{B3BF1412-0160-4AB5-9CD5-C1FA769A9619}" srcOrd="3" destOrd="0" presId="urn:microsoft.com/office/officeart/2018/2/layout/IconVerticalSolidList"/>
    <dgm:cxn modelId="{15C6F467-C237-44FF-BC2F-F7E88B744CB7}" type="presParOf" srcId="{3BB9E01B-D704-4E3B-B943-80B60D71AAD4}" destId="{BD031EC4-162D-4242-BC02-16A095A61477}" srcOrd="1" destOrd="0" presId="urn:microsoft.com/office/officeart/2018/2/layout/IconVerticalSolidList"/>
    <dgm:cxn modelId="{090F7614-1522-4E9B-99D5-288B8CA44015}" type="presParOf" srcId="{3BB9E01B-D704-4E3B-B943-80B60D71AAD4}" destId="{BDDEB8AE-7E2A-4020-9E52-6509294E1AF4}" srcOrd="2" destOrd="0" presId="urn:microsoft.com/office/officeart/2018/2/layout/IconVerticalSolidList"/>
    <dgm:cxn modelId="{96E43BBF-6E62-45D4-A76C-0BB931DADB84}" type="presParOf" srcId="{BDDEB8AE-7E2A-4020-9E52-6509294E1AF4}" destId="{C0536F8D-2F13-4ACD-ADC0-C76E10F98373}" srcOrd="0" destOrd="0" presId="urn:microsoft.com/office/officeart/2018/2/layout/IconVerticalSolidList"/>
    <dgm:cxn modelId="{D6E224F9-6CED-45D3-98A0-A17CF6426180}" type="presParOf" srcId="{BDDEB8AE-7E2A-4020-9E52-6509294E1AF4}" destId="{4E2CFA87-5D00-4005-A68B-A24C049A82E4}" srcOrd="1" destOrd="0" presId="urn:microsoft.com/office/officeart/2018/2/layout/IconVerticalSolidList"/>
    <dgm:cxn modelId="{6B4BB694-A074-4102-934D-A6944C9DAD95}" type="presParOf" srcId="{BDDEB8AE-7E2A-4020-9E52-6509294E1AF4}" destId="{3CA97C09-ACB3-490A-BD7A-12AFDD646C17}" srcOrd="2" destOrd="0" presId="urn:microsoft.com/office/officeart/2018/2/layout/IconVerticalSolidList"/>
    <dgm:cxn modelId="{C8A3C86D-7C6C-4F67-9919-900A2DDF5F91}" type="presParOf" srcId="{BDDEB8AE-7E2A-4020-9E52-6509294E1AF4}" destId="{40E31E97-0F55-42F1-A30D-CE53F927839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EFD75B-E0E0-4C93-A63F-4CF79BE46B49}" type="doc">
      <dgm:prSet loTypeId="urn:microsoft.com/office/officeart/2005/8/layout/cycle5" loCatId="cycle" qsTypeId="urn:microsoft.com/office/officeart/2005/8/quickstyle/simple1" qsCatId="simple" csTypeId="urn:microsoft.com/office/officeart/2005/8/colors/accent3_3" csCatId="accent3" phldr="1"/>
      <dgm:spPr/>
      <dgm:t>
        <a:bodyPr/>
        <a:lstStyle/>
        <a:p>
          <a:endParaRPr lang="en-US"/>
        </a:p>
      </dgm:t>
    </dgm:pt>
    <dgm:pt modelId="{BBE21BE4-B8C2-4489-B04D-DEAB3DD55BFC}">
      <dgm:prSet phldrT="[Text]"/>
      <dgm:spPr/>
      <dgm:t>
        <a:bodyPr/>
        <a:lstStyle/>
        <a:p>
          <a:r>
            <a:rPr lang="en-US" dirty="0"/>
            <a:t>Input</a:t>
          </a:r>
        </a:p>
      </dgm:t>
    </dgm:pt>
    <dgm:pt modelId="{D9CAA8D1-B2ED-41AF-888D-8910E00DA03B}" type="parTrans" cxnId="{5CD524B9-ECBD-4EDD-9D00-2DC4E37ACF4D}">
      <dgm:prSet/>
      <dgm:spPr/>
      <dgm:t>
        <a:bodyPr/>
        <a:lstStyle/>
        <a:p>
          <a:endParaRPr lang="en-US"/>
        </a:p>
      </dgm:t>
    </dgm:pt>
    <dgm:pt modelId="{928725FB-7F2D-4806-88FB-BE4FAC669F10}" type="sibTrans" cxnId="{5CD524B9-ECBD-4EDD-9D00-2DC4E37ACF4D}">
      <dgm:prSet/>
      <dgm:spPr/>
      <dgm:t>
        <a:bodyPr/>
        <a:lstStyle/>
        <a:p>
          <a:endParaRPr lang="en-US"/>
        </a:p>
      </dgm:t>
    </dgm:pt>
    <dgm:pt modelId="{555F2DF9-02BF-4443-A551-B7F18A425487}">
      <dgm:prSet phldrT="[Text]"/>
      <dgm:spPr/>
      <dgm:t>
        <a:bodyPr/>
        <a:lstStyle/>
        <a:p>
          <a:r>
            <a:rPr lang="en-US" dirty="0"/>
            <a:t>Compare with Model</a:t>
          </a:r>
        </a:p>
      </dgm:t>
    </dgm:pt>
    <dgm:pt modelId="{125E704D-9D95-43DE-98EE-A910BCCDF488}" type="parTrans" cxnId="{D2F0D0B8-C3F0-4D28-9219-F5057039C2E0}">
      <dgm:prSet/>
      <dgm:spPr/>
      <dgm:t>
        <a:bodyPr/>
        <a:lstStyle/>
        <a:p>
          <a:endParaRPr lang="en-US"/>
        </a:p>
      </dgm:t>
    </dgm:pt>
    <dgm:pt modelId="{A93EDE7B-23BB-4AA1-866B-D79A8B3C4719}" type="sibTrans" cxnId="{D2F0D0B8-C3F0-4D28-9219-F5057039C2E0}">
      <dgm:prSet/>
      <dgm:spPr/>
      <dgm:t>
        <a:bodyPr/>
        <a:lstStyle/>
        <a:p>
          <a:endParaRPr lang="en-US"/>
        </a:p>
      </dgm:t>
    </dgm:pt>
    <dgm:pt modelId="{1498FAE0-12BC-4FB3-84A6-B116E9A6638F}">
      <dgm:prSet phldrT="[Text]"/>
      <dgm:spPr/>
      <dgm:t>
        <a:bodyPr/>
        <a:lstStyle/>
        <a:p>
          <a:r>
            <a:rPr lang="en-US" dirty="0"/>
            <a:t>Get Similarities (Distance)</a:t>
          </a:r>
        </a:p>
      </dgm:t>
    </dgm:pt>
    <dgm:pt modelId="{153FD48B-3FDD-4D6F-85B2-32EA43832F81}" type="parTrans" cxnId="{591E476C-5A5A-4CFE-B55E-2E68E97F5440}">
      <dgm:prSet/>
      <dgm:spPr/>
      <dgm:t>
        <a:bodyPr/>
        <a:lstStyle/>
        <a:p>
          <a:endParaRPr lang="en-US"/>
        </a:p>
      </dgm:t>
    </dgm:pt>
    <dgm:pt modelId="{00561212-9282-4658-B083-1E3D7121C573}" type="sibTrans" cxnId="{591E476C-5A5A-4CFE-B55E-2E68E97F5440}">
      <dgm:prSet/>
      <dgm:spPr/>
      <dgm:t>
        <a:bodyPr/>
        <a:lstStyle/>
        <a:p>
          <a:endParaRPr lang="en-US"/>
        </a:p>
      </dgm:t>
    </dgm:pt>
    <dgm:pt modelId="{8B443B69-C715-4885-BAC5-2D056309FFBC}">
      <dgm:prSet phldrT="[Text]"/>
      <dgm:spPr/>
      <dgm:t>
        <a:bodyPr/>
        <a:lstStyle/>
        <a:p>
          <a:r>
            <a:rPr lang="en-US" dirty="0"/>
            <a:t>Calculate the similarities</a:t>
          </a:r>
        </a:p>
      </dgm:t>
    </dgm:pt>
    <dgm:pt modelId="{B4B9EB49-4600-4C3C-93B6-8A290FA830EE}" type="parTrans" cxnId="{CCADC095-7D8D-4F0D-8184-EDF381B93F5E}">
      <dgm:prSet/>
      <dgm:spPr/>
      <dgm:t>
        <a:bodyPr/>
        <a:lstStyle/>
        <a:p>
          <a:endParaRPr lang="en-US"/>
        </a:p>
      </dgm:t>
    </dgm:pt>
    <dgm:pt modelId="{767BA466-AC19-4DE0-BD67-470CE8CE8AAD}" type="sibTrans" cxnId="{CCADC095-7D8D-4F0D-8184-EDF381B93F5E}">
      <dgm:prSet/>
      <dgm:spPr/>
      <dgm:t>
        <a:bodyPr/>
        <a:lstStyle/>
        <a:p>
          <a:endParaRPr lang="en-US"/>
        </a:p>
      </dgm:t>
    </dgm:pt>
    <dgm:pt modelId="{65827FF6-C9AE-420C-B256-FA7E420BD648}">
      <dgm:prSet phldrT="[Text]"/>
      <dgm:spPr/>
      <dgm:t>
        <a:bodyPr/>
        <a:lstStyle/>
        <a:p>
          <a:r>
            <a:rPr lang="en-US" dirty="0"/>
            <a:t>Give the output</a:t>
          </a:r>
        </a:p>
      </dgm:t>
    </dgm:pt>
    <dgm:pt modelId="{4778CC69-0C6E-4A61-9B2B-D177DB7F1395}" type="parTrans" cxnId="{5DCFE97F-0894-4F56-886E-934B94E4DF4D}">
      <dgm:prSet/>
      <dgm:spPr/>
      <dgm:t>
        <a:bodyPr/>
        <a:lstStyle/>
        <a:p>
          <a:endParaRPr lang="en-US"/>
        </a:p>
      </dgm:t>
    </dgm:pt>
    <dgm:pt modelId="{CF94603A-E6AD-4674-AC8D-D8C86D705642}" type="sibTrans" cxnId="{5DCFE97F-0894-4F56-886E-934B94E4DF4D}">
      <dgm:prSet/>
      <dgm:spPr/>
      <dgm:t>
        <a:bodyPr/>
        <a:lstStyle/>
        <a:p>
          <a:endParaRPr lang="en-US"/>
        </a:p>
      </dgm:t>
    </dgm:pt>
    <dgm:pt modelId="{6114B962-5DFF-41E6-BE84-66E6E6AD71ED}" type="pres">
      <dgm:prSet presAssocID="{5CEFD75B-E0E0-4C93-A63F-4CF79BE46B49}" presName="cycle" presStyleCnt="0">
        <dgm:presLayoutVars>
          <dgm:dir/>
          <dgm:resizeHandles val="exact"/>
        </dgm:presLayoutVars>
      </dgm:prSet>
      <dgm:spPr/>
    </dgm:pt>
    <dgm:pt modelId="{DB55407C-934C-48F5-9F08-1AE7AC103A2B}" type="pres">
      <dgm:prSet presAssocID="{BBE21BE4-B8C2-4489-B04D-DEAB3DD55BFC}" presName="node" presStyleLbl="node1" presStyleIdx="0" presStyleCnt="5">
        <dgm:presLayoutVars>
          <dgm:bulletEnabled val="1"/>
        </dgm:presLayoutVars>
      </dgm:prSet>
      <dgm:spPr/>
    </dgm:pt>
    <dgm:pt modelId="{A75C4A3C-D5CD-4412-9CC4-A8446CF8D0B5}" type="pres">
      <dgm:prSet presAssocID="{BBE21BE4-B8C2-4489-B04D-DEAB3DD55BFC}" presName="spNode" presStyleCnt="0"/>
      <dgm:spPr/>
    </dgm:pt>
    <dgm:pt modelId="{D2DCFAA6-34F1-4AFA-8F62-A0B384BF742A}" type="pres">
      <dgm:prSet presAssocID="{928725FB-7F2D-4806-88FB-BE4FAC669F10}" presName="sibTrans" presStyleLbl="sibTrans1D1" presStyleIdx="0" presStyleCnt="5"/>
      <dgm:spPr/>
    </dgm:pt>
    <dgm:pt modelId="{35FF845E-8479-4F48-8660-E249C98ADCDF}" type="pres">
      <dgm:prSet presAssocID="{555F2DF9-02BF-4443-A551-B7F18A425487}" presName="node" presStyleLbl="node1" presStyleIdx="1" presStyleCnt="5">
        <dgm:presLayoutVars>
          <dgm:bulletEnabled val="1"/>
        </dgm:presLayoutVars>
      </dgm:prSet>
      <dgm:spPr/>
    </dgm:pt>
    <dgm:pt modelId="{88C52122-D462-4EF7-A99C-39F4DD717788}" type="pres">
      <dgm:prSet presAssocID="{555F2DF9-02BF-4443-A551-B7F18A425487}" presName="spNode" presStyleCnt="0"/>
      <dgm:spPr/>
    </dgm:pt>
    <dgm:pt modelId="{237854BC-8ADE-4652-8DF8-B9C4B6DEBED4}" type="pres">
      <dgm:prSet presAssocID="{A93EDE7B-23BB-4AA1-866B-D79A8B3C4719}" presName="sibTrans" presStyleLbl="sibTrans1D1" presStyleIdx="1" presStyleCnt="5"/>
      <dgm:spPr/>
    </dgm:pt>
    <dgm:pt modelId="{C5545F4B-49D6-49F2-A0A9-F95938857E8C}" type="pres">
      <dgm:prSet presAssocID="{1498FAE0-12BC-4FB3-84A6-B116E9A6638F}" presName="node" presStyleLbl="node1" presStyleIdx="2" presStyleCnt="5">
        <dgm:presLayoutVars>
          <dgm:bulletEnabled val="1"/>
        </dgm:presLayoutVars>
      </dgm:prSet>
      <dgm:spPr/>
    </dgm:pt>
    <dgm:pt modelId="{BE56B64F-F39E-44A4-98C7-015D996F61AA}" type="pres">
      <dgm:prSet presAssocID="{1498FAE0-12BC-4FB3-84A6-B116E9A6638F}" presName="spNode" presStyleCnt="0"/>
      <dgm:spPr/>
    </dgm:pt>
    <dgm:pt modelId="{D84B2098-ACF2-4906-B29A-DCD6BD14C7C5}" type="pres">
      <dgm:prSet presAssocID="{00561212-9282-4658-B083-1E3D7121C573}" presName="sibTrans" presStyleLbl="sibTrans1D1" presStyleIdx="2" presStyleCnt="5"/>
      <dgm:spPr/>
    </dgm:pt>
    <dgm:pt modelId="{BE8B7EC7-65BC-4539-9B4D-AD39DB609484}" type="pres">
      <dgm:prSet presAssocID="{8B443B69-C715-4885-BAC5-2D056309FFBC}" presName="node" presStyleLbl="node1" presStyleIdx="3" presStyleCnt="5">
        <dgm:presLayoutVars>
          <dgm:bulletEnabled val="1"/>
        </dgm:presLayoutVars>
      </dgm:prSet>
      <dgm:spPr/>
    </dgm:pt>
    <dgm:pt modelId="{220D194E-35DE-44DD-AC2E-D4DFAF27BA9F}" type="pres">
      <dgm:prSet presAssocID="{8B443B69-C715-4885-BAC5-2D056309FFBC}" presName="spNode" presStyleCnt="0"/>
      <dgm:spPr/>
    </dgm:pt>
    <dgm:pt modelId="{9B8E489B-81F6-402F-B9CD-1CC94AA78308}" type="pres">
      <dgm:prSet presAssocID="{767BA466-AC19-4DE0-BD67-470CE8CE8AAD}" presName="sibTrans" presStyleLbl="sibTrans1D1" presStyleIdx="3" presStyleCnt="5"/>
      <dgm:spPr/>
    </dgm:pt>
    <dgm:pt modelId="{35BB1A19-DBDC-4E55-A1CE-13FA2F974CFE}" type="pres">
      <dgm:prSet presAssocID="{65827FF6-C9AE-420C-B256-FA7E420BD648}" presName="node" presStyleLbl="node1" presStyleIdx="4" presStyleCnt="5">
        <dgm:presLayoutVars>
          <dgm:bulletEnabled val="1"/>
        </dgm:presLayoutVars>
      </dgm:prSet>
      <dgm:spPr/>
    </dgm:pt>
    <dgm:pt modelId="{18009F2B-58E5-4B40-85FD-909E37FB5F0A}" type="pres">
      <dgm:prSet presAssocID="{65827FF6-C9AE-420C-B256-FA7E420BD648}" presName="spNode" presStyleCnt="0"/>
      <dgm:spPr/>
    </dgm:pt>
    <dgm:pt modelId="{A5BDD671-9F48-46D4-9245-AEA5E19DA99D}" type="pres">
      <dgm:prSet presAssocID="{CF94603A-E6AD-4674-AC8D-D8C86D705642}" presName="sibTrans" presStyleLbl="sibTrans1D1" presStyleIdx="4" presStyleCnt="5"/>
      <dgm:spPr/>
    </dgm:pt>
  </dgm:ptLst>
  <dgm:cxnLst>
    <dgm:cxn modelId="{9D96F610-EE24-41B9-B1B1-8978BC1D3A64}" type="presOf" srcId="{A93EDE7B-23BB-4AA1-866B-D79A8B3C4719}" destId="{237854BC-8ADE-4652-8DF8-B9C4B6DEBED4}" srcOrd="0" destOrd="0" presId="urn:microsoft.com/office/officeart/2005/8/layout/cycle5"/>
    <dgm:cxn modelId="{3EBBA414-FD56-4780-8212-86E171712AF7}" type="presOf" srcId="{00561212-9282-4658-B083-1E3D7121C573}" destId="{D84B2098-ACF2-4906-B29A-DCD6BD14C7C5}" srcOrd="0" destOrd="0" presId="urn:microsoft.com/office/officeart/2005/8/layout/cycle5"/>
    <dgm:cxn modelId="{CBA86816-0F4C-44A5-B2F6-36BF7877DBE2}" type="presOf" srcId="{65827FF6-C9AE-420C-B256-FA7E420BD648}" destId="{35BB1A19-DBDC-4E55-A1CE-13FA2F974CFE}" srcOrd="0" destOrd="0" presId="urn:microsoft.com/office/officeart/2005/8/layout/cycle5"/>
    <dgm:cxn modelId="{668CB72D-57B0-4B64-83E3-6C3C7E5C98A2}" type="presOf" srcId="{CF94603A-E6AD-4674-AC8D-D8C86D705642}" destId="{A5BDD671-9F48-46D4-9245-AEA5E19DA99D}" srcOrd="0" destOrd="0" presId="urn:microsoft.com/office/officeart/2005/8/layout/cycle5"/>
    <dgm:cxn modelId="{EB23073A-E501-49CF-9F51-2723688C038E}" type="presOf" srcId="{1498FAE0-12BC-4FB3-84A6-B116E9A6638F}" destId="{C5545F4B-49D6-49F2-A0A9-F95938857E8C}" srcOrd="0" destOrd="0" presId="urn:microsoft.com/office/officeart/2005/8/layout/cycle5"/>
    <dgm:cxn modelId="{61FF095D-28FE-46CE-9F18-5B08FF6A8655}" type="presOf" srcId="{555F2DF9-02BF-4443-A551-B7F18A425487}" destId="{35FF845E-8479-4F48-8660-E249C98ADCDF}" srcOrd="0" destOrd="0" presId="urn:microsoft.com/office/officeart/2005/8/layout/cycle5"/>
    <dgm:cxn modelId="{C280FD49-2797-4517-8084-DD9702907A78}" type="presOf" srcId="{5CEFD75B-E0E0-4C93-A63F-4CF79BE46B49}" destId="{6114B962-5DFF-41E6-BE84-66E6E6AD71ED}" srcOrd="0" destOrd="0" presId="urn:microsoft.com/office/officeart/2005/8/layout/cycle5"/>
    <dgm:cxn modelId="{591E476C-5A5A-4CFE-B55E-2E68E97F5440}" srcId="{5CEFD75B-E0E0-4C93-A63F-4CF79BE46B49}" destId="{1498FAE0-12BC-4FB3-84A6-B116E9A6638F}" srcOrd="2" destOrd="0" parTransId="{153FD48B-3FDD-4D6F-85B2-32EA43832F81}" sibTransId="{00561212-9282-4658-B083-1E3D7121C573}"/>
    <dgm:cxn modelId="{D95CCC52-D103-4212-BD9F-628BBDA2A6F0}" type="presOf" srcId="{8B443B69-C715-4885-BAC5-2D056309FFBC}" destId="{BE8B7EC7-65BC-4539-9B4D-AD39DB609484}" srcOrd="0" destOrd="0" presId="urn:microsoft.com/office/officeart/2005/8/layout/cycle5"/>
    <dgm:cxn modelId="{1DEF977E-98E1-4A79-BC78-6B18EC744F66}" type="presOf" srcId="{BBE21BE4-B8C2-4489-B04D-DEAB3DD55BFC}" destId="{DB55407C-934C-48F5-9F08-1AE7AC103A2B}" srcOrd="0" destOrd="0" presId="urn:microsoft.com/office/officeart/2005/8/layout/cycle5"/>
    <dgm:cxn modelId="{5DCFE97F-0894-4F56-886E-934B94E4DF4D}" srcId="{5CEFD75B-E0E0-4C93-A63F-4CF79BE46B49}" destId="{65827FF6-C9AE-420C-B256-FA7E420BD648}" srcOrd="4" destOrd="0" parTransId="{4778CC69-0C6E-4A61-9B2B-D177DB7F1395}" sibTransId="{CF94603A-E6AD-4674-AC8D-D8C86D705642}"/>
    <dgm:cxn modelId="{CCADC095-7D8D-4F0D-8184-EDF381B93F5E}" srcId="{5CEFD75B-E0E0-4C93-A63F-4CF79BE46B49}" destId="{8B443B69-C715-4885-BAC5-2D056309FFBC}" srcOrd="3" destOrd="0" parTransId="{B4B9EB49-4600-4C3C-93B6-8A290FA830EE}" sibTransId="{767BA466-AC19-4DE0-BD67-470CE8CE8AAD}"/>
    <dgm:cxn modelId="{D2F0D0B8-C3F0-4D28-9219-F5057039C2E0}" srcId="{5CEFD75B-E0E0-4C93-A63F-4CF79BE46B49}" destId="{555F2DF9-02BF-4443-A551-B7F18A425487}" srcOrd="1" destOrd="0" parTransId="{125E704D-9D95-43DE-98EE-A910BCCDF488}" sibTransId="{A93EDE7B-23BB-4AA1-866B-D79A8B3C4719}"/>
    <dgm:cxn modelId="{5CD524B9-ECBD-4EDD-9D00-2DC4E37ACF4D}" srcId="{5CEFD75B-E0E0-4C93-A63F-4CF79BE46B49}" destId="{BBE21BE4-B8C2-4489-B04D-DEAB3DD55BFC}" srcOrd="0" destOrd="0" parTransId="{D9CAA8D1-B2ED-41AF-888D-8910E00DA03B}" sibTransId="{928725FB-7F2D-4806-88FB-BE4FAC669F10}"/>
    <dgm:cxn modelId="{4118C3C0-1A0B-4C75-ACA1-643FF916410A}" type="presOf" srcId="{928725FB-7F2D-4806-88FB-BE4FAC669F10}" destId="{D2DCFAA6-34F1-4AFA-8F62-A0B384BF742A}" srcOrd="0" destOrd="0" presId="urn:microsoft.com/office/officeart/2005/8/layout/cycle5"/>
    <dgm:cxn modelId="{0E9C40EB-F155-48E4-9466-1F0C12AA87E2}" type="presOf" srcId="{767BA466-AC19-4DE0-BD67-470CE8CE8AAD}" destId="{9B8E489B-81F6-402F-B9CD-1CC94AA78308}" srcOrd="0" destOrd="0" presId="urn:microsoft.com/office/officeart/2005/8/layout/cycle5"/>
    <dgm:cxn modelId="{21FD15B6-648A-4979-BA92-6B276D8CA9E8}" type="presParOf" srcId="{6114B962-5DFF-41E6-BE84-66E6E6AD71ED}" destId="{DB55407C-934C-48F5-9F08-1AE7AC103A2B}" srcOrd="0" destOrd="0" presId="urn:microsoft.com/office/officeart/2005/8/layout/cycle5"/>
    <dgm:cxn modelId="{17EE009C-641C-469F-ACB3-6AECFBD3D08E}" type="presParOf" srcId="{6114B962-5DFF-41E6-BE84-66E6E6AD71ED}" destId="{A75C4A3C-D5CD-4412-9CC4-A8446CF8D0B5}" srcOrd="1" destOrd="0" presId="urn:microsoft.com/office/officeart/2005/8/layout/cycle5"/>
    <dgm:cxn modelId="{63E28FA8-990A-45E0-A6CC-C562748DF991}" type="presParOf" srcId="{6114B962-5DFF-41E6-BE84-66E6E6AD71ED}" destId="{D2DCFAA6-34F1-4AFA-8F62-A0B384BF742A}" srcOrd="2" destOrd="0" presId="urn:microsoft.com/office/officeart/2005/8/layout/cycle5"/>
    <dgm:cxn modelId="{EAC76A21-2DF4-43A4-8E10-AC1711225A52}" type="presParOf" srcId="{6114B962-5DFF-41E6-BE84-66E6E6AD71ED}" destId="{35FF845E-8479-4F48-8660-E249C98ADCDF}" srcOrd="3" destOrd="0" presId="urn:microsoft.com/office/officeart/2005/8/layout/cycle5"/>
    <dgm:cxn modelId="{F4BDC2CD-6033-42D8-98A4-633443D95B7D}" type="presParOf" srcId="{6114B962-5DFF-41E6-BE84-66E6E6AD71ED}" destId="{88C52122-D462-4EF7-A99C-39F4DD717788}" srcOrd="4" destOrd="0" presId="urn:microsoft.com/office/officeart/2005/8/layout/cycle5"/>
    <dgm:cxn modelId="{73614015-1003-42A5-A6D2-ED6E181D0DE9}" type="presParOf" srcId="{6114B962-5DFF-41E6-BE84-66E6E6AD71ED}" destId="{237854BC-8ADE-4652-8DF8-B9C4B6DEBED4}" srcOrd="5" destOrd="0" presId="urn:microsoft.com/office/officeart/2005/8/layout/cycle5"/>
    <dgm:cxn modelId="{20F1FB96-07CA-4DA5-9566-B0385A1F2ACC}" type="presParOf" srcId="{6114B962-5DFF-41E6-BE84-66E6E6AD71ED}" destId="{C5545F4B-49D6-49F2-A0A9-F95938857E8C}" srcOrd="6" destOrd="0" presId="urn:microsoft.com/office/officeart/2005/8/layout/cycle5"/>
    <dgm:cxn modelId="{5069BB45-25AA-4F2F-ACB0-B2A212AC3D9E}" type="presParOf" srcId="{6114B962-5DFF-41E6-BE84-66E6E6AD71ED}" destId="{BE56B64F-F39E-44A4-98C7-015D996F61AA}" srcOrd="7" destOrd="0" presId="urn:microsoft.com/office/officeart/2005/8/layout/cycle5"/>
    <dgm:cxn modelId="{4837E8CC-7028-43E2-8E78-7220EE8DFC37}" type="presParOf" srcId="{6114B962-5DFF-41E6-BE84-66E6E6AD71ED}" destId="{D84B2098-ACF2-4906-B29A-DCD6BD14C7C5}" srcOrd="8" destOrd="0" presId="urn:microsoft.com/office/officeart/2005/8/layout/cycle5"/>
    <dgm:cxn modelId="{0D9FD532-3B78-4F14-A28B-9B8E6887CF71}" type="presParOf" srcId="{6114B962-5DFF-41E6-BE84-66E6E6AD71ED}" destId="{BE8B7EC7-65BC-4539-9B4D-AD39DB609484}" srcOrd="9" destOrd="0" presId="urn:microsoft.com/office/officeart/2005/8/layout/cycle5"/>
    <dgm:cxn modelId="{F119AB74-A918-41E8-A4DA-10C197AD6EAA}" type="presParOf" srcId="{6114B962-5DFF-41E6-BE84-66E6E6AD71ED}" destId="{220D194E-35DE-44DD-AC2E-D4DFAF27BA9F}" srcOrd="10" destOrd="0" presId="urn:microsoft.com/office/officeart/2005/8/layout/cycle5"/>
    <dgm:cxn modelId="{CAA7DBF6-38FA-49C7-8C27-223E2C5BE4DF}" type="presParOf" srcId="{6114B962-5DFF-41E6-BE84-66E6E6AD71ED}" destId="{9B8E489B-81F6-402F-B9CD-1CC94AA78308}" srcOrd="11" destOrd="0" presId="urn:microsoft.com/office/officeart/2005/8/layout/cycle5"/>
    <dgm:cxn modelId="{DBEC5C71-AB58-4B16-81D4-F64CDD970695}" type="presParOf" srcId="{6114B962-5DFF-41E6-BE84-66E6E6AD71ED}" destId="{35BB1A19-DBDC-4E55-A1CE-13FA2F974CFE}" srcOrd="12" destOrd="0" presId="urn:microsoft.com/office/officeart/2005/8/layout/cycle5"/>
    <dgm:cxn modelId="{F0425F64-AEDC-43A4-9ED2-7BBCBD2EE287}" type="presParOf" srcId="{6114B962-5DFF-41E6-BE84-66E6E6AD71ED}" destId="{18009F2B-58E5-4B40-85FD-909E37FB5F0A}" srcOrd="13" destOrd="0" presId="urn:microsoft.com/office/officeart/2005/8/layout/cycle5"/>
    <dgm:cxn modelId="{48BC3854-A1CC-46B5-ABEB-5E28252A7EF4}" type="presParOf" srcId="{6114B962-5DFF-41E6-BE84-66E6E6AD71ED}" destId="{A5BDD671-9F48-46D4-9245-AEA5E19DA99D}" srcOrd="14"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D1A4F5-1785-4B51-BAFF-BBB1310DB6D0}" type="doc">
      <dgm:prSet loTypeId="urn:microsoft.com/office/officeart/2005/8/layout/cycle5" loCatId="cycle" qsTypeId="urn:microsoft.com/office/officeart/2005/8/quickstyle/simple1" qsCatId="simple" csTypeId="urn:microsoft.com/office/officeart/2005/8/colors/accent6_3" csCatId="accent6" phldr="1"/>
      <dgm:spPr/>
      <dgm:t>
        <a:bodyPr/>
        <a:lstStyle/>
        <a:p>
          <a:endParaRPr lang="en-US"/>
        </a:p>
      </dgm:t>
    </dgm:pt>
    <dgm:pt modelId="{AB117AB1-6F75-4F5C-972F-061E90C17CA4}">
      <dgm:prSet phldrT="[Text]"/>
      <dgm:spPr/>
      <dgm:t>
        <a:bodyPr/>
        <a:lstStyle/>
        <a:p>
          <a:r>
            <a:rPr lang="en-US" dirty="0"/>
            <a:t>Input</a:t>
          </a:r>
        </a:p>
      </dgm:t>
    </dgm:pt>
    <dgm:pt modelId="{31646578-B431-45BE-85E6-6BFE600FDF21}" type="parTrans" cxnId="{7D0AF06A-3751-4F81-BAC8-6E6148658108}">
      <dgm:prSet/>
      <dgm:spPr/>
      <dgm:t>
        <a:bodyPr/>
        <a:lstStyle/>
        <a:p>
          <a:endParaRPr lang="en-US"/>
        </a:p>
      </dgm:t>
    </dgm:pt>
    <dgm:pt modelId="{A8AD387B-7181-4675-9EE8-84ADB80B01D4}" type="sibTrans" cxnId="{7D0AF06A-3751-4F81-BAC8-6E6148658108}">
      <dgm:prSet/>
      <dgm:spPr/>
      <dgm:t>
        <a:bodyPr/>
        <a:lstStyle/>
        <a:p>
          <a:endParaRPr lang="en-US"/>
        </a:p>
      </dgm:t>
    </dgm:pt>
    <dgm:pt modelId="{660BF741-C3E8-4360-8620-BD733B6AA5BE}">
      <dgm:prSet phldrT="[Text]"/>
      <dgm:spPr/>
      <dgm:t>
        <a:bodyPr/>
        <a:lstStyle/>
        <a:p>
          <a:r>
            <a:rPr lang="en-US" dirty="0"/>
            <a:t>Check for other similar inputs</a:t>
          </a:r>
        </a:p>
      </dgm:t>
    </dgm:pt>
    <dgm:pt modelId="{BF0D201F-CD44-47D1-81CD-DEC6781F4ECD}" type="parTrans" cxnId="{D574F506-8242-40E2-A724-28689E547E51}">
      <dgm:prSet/>
      <dgm:spPr/>
      <dgm:t>
        <a:bodyPr/>
        <a:lstStyle/>
        <a:p>
          <a:endParaRPr lang="en-US"/>
        </a:p>
      </dgm:t>
    </dgm:pt>
    <dgm:pt modelId="{4C728AC5-A089-4809-B583-33796C8A8EB0}" type="sibTrans" cxnId="{D574F506-8242-40E2-A724-28689E547E51}">
      <dgm:prSet/>
      <dgm:spPr/>
      <dgm:t>
        <a:bodyPr/>
        <a:lstStyle/>
        <a:p>
          <a:endParaRPr lang="en-US"/>
        </a:p>
      </dgm:t>
    </dgm:pt>
    <dgm:pt modelId="{CB6B4B5B-204C-49CD-B47F-0733DF20FC72}">
      <dgm:prSet phldrT="[Text]"/>
      <dgm:spPr/>
      <dgm:t>
        <a:bodyPr/>
        <a:lstStyle/>
        <a:p>
          <a:r>
            <a:rPr lang="en-US" dirty="0"/>
            <a:t>Include existing/add new</a:t>
          </a:r>
        </a:p>
      </dgm:t>
    </dgm:pt>
    <dgm:pt modelId="{F19F2119-C78D-48FC-A2E4-6E48AD0042C0}" type="parTrans" cxnId="{218F0A53-6CE9-499F-9FB5-25E0AD5D4428}">
      <dgm:prSet/>
      <dgm:spPr/>
      <dgm:t>
        <a:bodyPr/>
        <a:lstStyle/>
        <a:p>
          <a:endParaRPr lang="en-US"/>
        </a:p>
      </dgm:t>
    </dgm:pt>
    <dgm:pt modelId="{1C9A5134-DDC6-4C49-8672-7B957E4EC875}" type="sibTrans" cxnId="{218F0A53-6CE9-499F-9FB5-25E0AD5D4428}">
      <dgm:prSet/>
      <dgm:spPr/>
      <dgm:t>
        <a:bodyPr/>
        <a:lstStyle/>
        <a:p>
          <a:endParaRPr lang="en-US"/>
        </a:p>
      </dgm:t>
    </dgm:pt>
    <dgm:pt modelId="{B7304F68-90AE-4CD1-B674-BBF25C1A6D4E}" type="pres">
      <dgm:prSet presAssocID="{51D1A4F5-1785-4B51-BAFF-BBB1310DB6D0}" presName="cycle" presStyleCnt="0">
        <dgm:presLayoutVars>
          <dgm:dir/>
          <dgm:resizeHandles val="exact"/>
        </dgm:presLayoutVars>
      </dgm:prSet>
      <dgm:spPr/>
    </dgm:pt>
    <dgm:pt modelId="{DF4223A6-4788-4888-A593-A839A61AC1B8}" type="pres">
      <dgm:prSet presAssocID="{AB117AB1-6F75-4F5C-972F-061E90C17CA4}" presName="node" presStyleLbl="node1" presStyleIdx="0" presStyleCnt="3">
        <dgm:presLayoutVars>
          <dgm:bulletEnabled val="1"/>
        </dgm:presLayoutVars>
      </dgm:prSet>
      <dgm:spPr/>
    </dgm:pt>
    <dgm:pt modelId="{15265DCB-A1C4-4A4A-86E4-5BDD51E059FE}" type="pres">
      <dgm:prSet presAssocID="{AB117AB1-6F75-4F5C-972F-061E90C17CA4}" presName="spNode" presStyleCnt="0"/>
      <dgm:spPr/>
    </dgm:pt>
    <dgm:pt modelId="{8E44E9CB-9C0F-4D10-939B-4D80874CD6C4}" type="pres">
      <dgm:prSet presAssocID="{A8AD387B-7181-4675-9EE8-84ADB80B01D4}" presName="sibTrans" presStyleLbl="sibTrans1D1" presStyleIdx="0" presStyleCnt="3"/>
      <dgm:spPr/>
    </dgm:pt>
    <dgm:pt modelId="{8DA2B928-5036-4EEE-A10C-02E5FD0FA162}" type="pres">
      <dgm:prSet presAssocID="{660BF741-C3E8-4360-8620-BD733B6AA5BE}" presName="node" presStyleLbl="node1" presStyleIdx="1" presStyleCnt="3">
        <dgm:presLayoutVars>
          <dgm:bulletEnabled val="1"/>
        </dgm:presLayoutVars>
      </dgm:prSet>
      <dgm:spPr/>
    </dgm:pt>
    <dgm:pt modelId="{FB974A59-DD56-46DF-B45B-3C0D453752C1}" type="pres">
      <dgm:prSet presAssocID="{660BF741-C3E8-4360-8620-BD733B6AA5BE}" presName="spNode" presStyleCnt="0"/>
      <dgm:spPr/>
    </dgm:pt>
    <dgm:pt modelId="{BA285947-32E4-44B7-95B5-0FF3143A39C0}" type="pres">
      <dgm:prSet presAssocID="{4C728AC5-A089-4809-B583-33796C8A8EB0}" presName="sibTrans" presStyleLbl="sibTrans1D1" presStyleIdx="1" presStyleCnt="3"/>
      <dgm:spPr/>
    </dgm:pt>
    <dgm:pt modelId="{5E768042-03D2-4D9E-B726-8B798EAEF466}" type="pres">
      <dgm:prSet presAssocID="{CB6B4B5B-204C-49CD-B47F-0733DF20FC72}" presName="node" presStyleLbl="node1" presStyleIdx="2" presStyleCnt="3">
        <dgm:presLayoutVars>
          <dgm:bulletEnabled val="1"/>
        </dgm:presLayoutVars>
      </dgm:prSet>
      <dgm:spPr/>
    </dgm:pt>
    <dgm:pt modelId="{8DFE2BB1-6140-4A90-9C02-906060A762CB}" type="pres">
      <dgm:prSet presAssocID="{CB6B4B5B-204C-49CD-B47F-0733DF20FC72}" presName="spNode" presStyleCnt="0"/>
      <dgm:spPr/>
    </dgm:pt>
    <dgm:pt modelId="{94139498-93C5-46B9-BFD7-3B80DD4D1C0F}" type="pres">
      <dgm:prSet presAssocID="{1C9A5134-DDC6-4C49-8672-7B957E4EC875}" presName="sibTrans" presStyleLbl="sibTrans1D1" presStyleIdx="2" presStyleCnt="3"/>
      <dgm:spPr/>
    </dgm:pt>
  </dgm:ptLst>
  <dgm:cxnLst>
    <dgm:cxn modelId="{CED51603-9CB8-4677-AD60-A3A433A82913}" type="presOf" srcId="{AB117AB1-6F75-4F5C-972F-061E90C17CA4}" destId="{DF4223A6-4788-4888-A593-A839A61AC1B8}" srcOrd="0" destOrd="0" presId="urn:microsoft.com/office/officeart/2005/8/layout/cycle5"/>
    <dgm:cxn modelId="{D574F506-8242-40E2-A724-28689E547E51}" srcId="{51D1A4F5-1785-4B51-BAFF-BBB1310DB6D0}" destId="{660BF741-C3E8-4360-8620-BD733B6AA5BE}" srcOrd="1" destOrd="0" parTransId="{BF0D201F-CD44-47D1-81CD-DEC6781F4ECD}" sibTransId="{4C728AC5-A089-4809-B583-33796C8A8EB0}"/>
    <dgm:cxn modelId="{7554721B-7669-4AE6-B34E-0C5921D75977}" type="presOf" srcId="{4C728AC5-A089-4809-B583-33796C8A8EB0}" destId="{BA285947-32E4-44B7-95B5-0FF3143A39C0}" srcOrd="0" destOrd="0" presId="urn:microsoft.com/office/officeart/2005/8/layout/cycle5"/>
    <dgm:cxn modelId="{964D642F-6AE1-4EBB-A680-17F9E790AA53}" type="presOf" srcId="{CB6B4B5B-204C-49CD-B47F-0733DF20FC72}" destId="{5E768042-03D2-4D9E-B726-8B798EAEF466}" srcOrd="0" destOrd="0" presId="urn:microsoft.com/office/officeart/2005/8/layout/cycle5"/>
    <dgm:cxn modelId="{7D0AF06A-3751-4F81-BAC8-6E6148658108}" srcId="{51D1A4F5-1785-4B51-BAFF-BBB1310DB6D0}" destId="{AB117AB1-6F75-4F5C-972F-061E90C17CA4}" srcOrd="0" destOrd="0" parTransId="{31646578-B431-45BE-85E6-6BFE600FDF21}" sibTransId="{A8AD387B-7181-4675-9EE8-84ADB80B01D4}"/>
    <dgm:cxn modelId="{85F2EF4B-F030-468F-B723-3F9ADE688D2F}" type="presOf" srcId="{A8AD387B-7181-4675-9EE8-84ADB80B01D4}" destId="{8E44E9CB-9C0F-4D10-939B-4D80874CD6C4}" srcOrd="0" destOrd="0" presId="urn:microsoft.com/office/officeart/2005/8/layout/cycle5"/>
    <dgm:cxn modelId="{77E7B671-EC3C-4BA2-A4DD-864649DF620C}" type="presOf" srcId="{51D1A4F5-1785-4B51-BAFF-BBB1310DB6D0}" destId="{B7304F68-90AE-4CD1-B674-BBF25C1A6D4E}" srcOrd="0" destOrd="0" presId="urn:microsoft.com/office/officeart/2005/8/layout/cycle5"/>
    <dgm:cxn modelId="{218F0A53-6CE9-499F-9FB5-25E0AD5D4428}" srcId="{51D1A4F5-1785-4B51-BAFF-BBB1310DB6D0}" destId="{CB6B4B5B-204C-49CD-B47F-0733DF20FC72}" srcOrd="2" destOrd="0" parTransId="{F19F2119-C78D-48FC-A2E4-6E48AD0042C0}" sibTransId="{1C9A5134-DDC6-4C49-8672-7B957E4EC875}"/>
    <dgm:cxn modelId="{C78C437F-953B-453D-9630-91A4DF019809}" type="presOf" srcId="{1C9A5134-DDC6-4C49-8672-7B957E4EC875}" destId="{94139498-93C5-46B9-BFD7-3B80DD4D1C0F}" srcOrd="0" destOrd="0" presId="urn:microsoft.com/office/officeart/2005/8/layout/cycle5"/>
    <dgm:cxn modelId="{1E251EA9-E399-405D-A0B1-D334F3D70EA5}" type="presOf" srcId="{660BF741-C3E8-4360-8620-BD733B6AA5BE}" destId="{8DA2B928-5036-4EEE-A10C-02E5FD0FA162}" srcOrd="0" destOrd="0" presId="urn:microsoft.com/office/officeart/2005/8/layout/cycle5"/>
    <dgm:cxn modelId="{74FB3BBC-21C7-42D1-B6D6-4A39D0A749D1}" type="presParOf" srcId="{B7304F68-90AE-4CD1-B674-BBF25C1A6D4E}" destId="{DF4223A6-4788-4888-A593-A839A61AC1B8}" srcOrd="0" destOrd="0" presId="urn:microsoft.com/office/officeart/2005/8/layout/cycle5"/>
    <dgm:cxn modelId="{47205B10-BB6A-4D4A-A9E9-87E8D27D26AE}" type="presParOf" srcId="{B7304F68-90AE-4CD1-B674-BBF25C1A6D4E}" destId="{15265DCB-A1C4-4A4A-86E4-5BDD51E059FE}" srcOrd="1" destOrd="0" presId="urn:microsoft.com/office/officeart/2005/8/layout/cycle5"/>
    <dgm:cxn modelId="{5C649753-AB95-4E58-8CB9-AF3AF24A07E5}" type="presParOf" srcId="{B7304F68-90AE-4CD1-B674-BBF25C1A6D4E}" destId="{8E44E9CB-9C0F-4D10-939B-4D80874CD6C4}" srcOrd="2" destOrd="0" presId="urn:microsoft.com/office/officeart/2005/8/layout/cycle5"/>
    <dgm:cxn modelId="{F39AAFEB-622E-4C1A-8759-4CF9B41C31E1}" type="presParOf" srcId="{B7304F68-90AE-4CD1-B674-BBF25C1A6D4E}" destId="{8DA2B928-5036-4EEE-A10C-02E5FD0FA162}" srcOrd="3" destOrd="0" presId="urn:microsoft.com/office/officeart/2005/8/layout/cycle5"/>
    <dgm:cxn modelId="{DC70EB87-A353-46C7-9A44-BAC694A3829D}" type="presParOf" srcId="{B7304F68-90AE-4CD1-B674-BBF25C1A6D4E}" destId="{FB974A59-DD56-46DF-B45B-3C0D453752C1}" srcOrd="4" destOrd="0" presId="urn:microsoft.com/office/officeart/2005/8/layout/cycle5"/>
    <dgm:cxn modelId="{76539413-5D89-4239-8D34-49C886693BC9}" type="presParOf" srcId="{B7304F68-90AE-4CD1-B674-BBF25C1A6D4E}" destId="{BA285947-32E4-44B7-95B5-0FF3143A39C0}" srcOrd="5" destOrd="0" presId="urn:microsoft.com/office/officeart/2005/8/layout/cycle5"/>
    <dgm:cxn modelId="{353D5D4B-48C1-4D08-80BB-AF3C6E9497D1}" type="presParOf" srcId="{B7304F68-90AE-4CD1-B674-BBF25C1A6D4E}" destId="{5E768042-03D2-4D9E-B726-8B798EAEF466}" srcOrd="6" destOrd="0" presId="urn:microsoft.com/office/officeart/2005/8/layout/cycle5"/>
    <dgm:cxn modelId="{F95F530D-B355-4806-B93D-F304A79C5EB9}" type="presParOf" srcId="{B7304F68-90AE-4CD1-B674-BBF25C1A6D4E}" destId="{8DFE2BB1-6140-4A90-9C02-906060A762CB}" srcOrd="7" destOrd="0" presId="urn:microsoft.com/office/officeart/2005/8/layout/cycle5"/>
    <dgm:cxn modelId="{4A31F01C-12AA-4041-89F1-5B7D15ABBC60}" type="presParOf" srcId="{B7304F68-90AE-4CD1-B674-BBF25C1A6D4E}" destId="{94139498-93C5-46B9-BFD7-3B80DD4D1C0F}" srcOrd="8" destOrd="0" presId="urn:microsoft.com/office/officeart/2005/8/layout/cycle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943476A-9DDB-4163-BEC4-3486DA51030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2472DA1-AD78-48F1-BBFC-82B0F123B572}">
      <dgm:prSet/>
      <dgm:spPr/>
      <dgm:t>
        <a:bodyPr/>
        <a:lstStyle/>
        <a:p>
          <a:r>
            <a:rPr lang="en-US" b="0" i="0"/>
            <a:t>Input Handling:</a:t>
          </a:r>
          <a:endParaRPr lang="en-US" i="0"/>
        </a:p>
      </dgm:t>
    </dgm:pt>
    <dgm:pt modelId="{2AAE6DDE-FE86-4B33-95C8-97C2534F761F}" type="parTrans" cxnId="{640958FB-483B-4F8D-8A9D-AE4D799E1091}">
      <dgm:prSet/>
      <dgm:spPr/>
      <dgm:t>
        <a:bodyPr/>
        <a:lstStyle/>
        <a:p>
          <a:endParaRPr lang="en-US"/>
        </a:p>
      </dgm:t>
    </dgm:pt>
    <dgm:pt modelId="{A0CF5BF4-949F-4ECA-B927-1533092DF057}" type="sibTrans" cxnId="{640958FB-483B-4F8D-8A9D-AE4D799E1091}">
      <dgm:prSet/>
      <dgm:spPr/>
      <dgm:t>
        <a:bodyPr/>
        <a:lstStyle/>
        <a:p>
          <a:endParaRPr lang="en-US"/>
        </a:p>
      </dgm:t>
    </dgm:pt>
    <dgm:pt modelId="{CF9C7F7D-8BBF-4121-B4A8-6843E74C94CD}">
      <dgm:prSet/>
      <dgm:spPr/>
      <dgm:t>
        <a:bodyPr/>
        <a:lstStyle/>
        <a:p>
          <a:r>
            <a:rPr lang="en-US" b="0" i="0"/>
            <a:t>Method: RunMultiSequenceLearningExperimentWithImage()</a:t>
          </a:r>
          <a:endParaRPr lang="en-US" i="0"/>
        </a:p>
      </dgm:t>
    </dgm:pt>
    <dgm:pt modelId="{795FFDC3-4EAA-4BB1-B018-4A5D24DA11DC}" type="parTrans" cxnId="{E0015E2E-DFC7-412D-AB49-C9F98B1E458B}">
      <dgm:prSet/>
      <dgm:spPr/>
      <dgm:t>
        <a:bodyPr/>
        <a:lstStyle/>
        <a:p>
          <a:endParaRPr lang="en-US"/>
        </a:p>
      </dgm:t>
    </dgm:pt>
    <dgm:pt modelId="{7422BF06-5B79-4D89-B244-50457FA0D769}" type="sibTrans" cxnId="{E0015E2E-DFC7-412D-AB49-C9F98B1E458B}">
      <dgm:prSet/>
      <dgm:spPr/>
      <dgm:t>
        <a:bodyPr/>
        <a:lstStyle/>
        <a:p>
          <a:endParaRPr lang="en-US"/>
        </a:p>
      </dgm:t>
    </dgm:pt>
    <dgm:pt modelId="{82299A1B-009C-4932-A512-1648B8A8AF64}">
      <dgm:prSet/>
      <dgm:spPr/>
      <dgm:t>
        <a:bodyPr/>
        <a:lstStyle/>
        <a:p>
          <a:r>
            <a:rPr lang="en-US" b="0" i="0" dirty="0"/>
            <a:t>Receives input image for processing.</a:t>
          </a:r>
          <a:endParaRPr lang="en-US" i="0" dirty="0"/>
        </a:p>
      </dgm:t>
    </dgm:pt>
    <dgm:pt modelId="{3AFAE142-9CDA-4974-84AE-2EAD930F6EE4}" type="parTrans" cxnId="{788FA8DF-5D14-465B-9EDD-53849C276981}">
      <dgm:prSet/>
      <dgm:spPr/>
      <dgm:t>
        <a:bodyPr/>
        <a:lstStyle/>
        <a:p>
          <a:endParaRPr lang="en-US"/>
        </a:p>
      </dgm:t>
    </dgm:pt>
    <dgm:pt modelId="{5B4DC42B-5604-4E56-9B06-3B2899E5F4E6}" type="sibTrans" cxnId="{788FA8DF-5D14-465B-9EDD-53849C276981}">
      <dgm:prSet/>
      <dgm:spPr/>
      <dgm:t>
        <a:bodyPr/>
        <a:lstStyle/>
        <a:p>
          <a:endParaRPr lang="en-US"/>
        </a:p>
      </dgm:t>
    </dgm:pt>
    <dgm:pt modelId="{6A75E29B-0AA9-4A75-8FE5-EDD8FF92FEB3}">
      <dgm:prSet/>
      <dgm:spPr/>
      <dgm:t>
        <a:bodyPr/>
        <a:lstStyle/>
        <a:p>
          <a:r>
            <a:rPr lang="en-US" b="0" i="0"/>
            <a:t>Transformation:</a:t>
          </a:r>
          <a:endParaRPr lang="en-US" i="0"/>
        </a:p>
      </dgm:t>
    </dgm:pt>
    <dgm:pt modelId="{9BE11743-D59D-407B-A578-29D1C8348E70}" type="parTrans" cxnId="{DA62A89D-6071-4378-BA47-9C85B36C0791}">
      <dgm:prSet/>
      <dgm:spPr/>
      <dgm:t>
        <a:bodyPr/>
        <a:lstStyle/>
        <a:p>
          <a:endParaRPr lang="en-US"/>
        </a:p>
      </dgm:t>
    </dgm:pt>
    <dgm:pt modelId="{B83E95A3-6D8A-49D5-8EDE-C44F8DABCFB3}" type="sibTrans" cxnId="{DA62A89D-6071-4378-BA47-9C85B36C0791}">
      <dgm:prSet/>
      <dgm:spPr/>
      <dgm:t>
        <a:bodyPr/>
        <a:lstStyle/>
        <a:p>
          <a:endParaRPr lang="en-US"/>
        </a:p>
      </dgm:t>
    </dgm:pt>
    <dgm:pt modelId="{1FBDAC05-72F4-4480-827C-89001B5491A6}">
      <dgm:prSet/>
      <dgm:spPr/>
      <dgm:t>
        <a:bodyPr/>
        <a:lstStyle/>
        <a:p>
          <a:r>
            <a:rPr lang="en-US" b="0" i="0"/>
            <a:t>Function: </a:t>
          </a:r>
          <a:endParaRPr lang="en-US" i="0"/>
        </a:p>
      </dgm:t>
    </dgm:pt>
    <dgm:pt modelId="{E199F569-8D5E-40C3-9CE7-DE1D5A8B6D29}" type="parTrans" cxnId="{3B48E778-93DF-4ED3-817C-649D6D7F9DFA}">
      <dgm:prSet/>
      <dgm:spPr/>
      <dgm:t>
        <a:bodyPr/>
        <a:lstStyle/>
        <a:p>
          <a:endParaRPr lang="en-US"/>
        </a:p>
      </dgm:t>
    </dgm:pt>
    <dgm:pt modelId="{C2591432-0070-4D47-89F4-D4795BC746A7}" type="sibTrans" cxnId="{3B48E778-93DF-4ED3-817C-649D6D7F9DFA}">
      <dgm:prSet/>
      <dgm:spPr/>
      <dgm:t>
        <a:bodyPr/>
        <a:lstStyle/>
        <a:p>
          <a:endParaRPr lang="en-US"/>
        </a:p>
      </dgm:t>
    </dgm:pt>
    <dgm:pt modelId="{BE6C4B5A-649D-4EE9-8456-C236F6214F6E}">
      <dgm:prSet/>
      <dgm:spPr/>
      <dgm:t>
        <a:bodyPr/>
        <a:lstStyle/>
        <a:p>
          <a:r>
            <a:rPr lang="en-US" b="0" i="0" dirty="0"/>
            <a:t>Method: </a:t>
          </a:r>
          <a:r>
            <a:rPr lang="en-US" b="0" i="0" dirty="0" err="1"/>
            <a:t>ConvertImageToSequence</a:t>
          </a:r>
          <a:r>
            <a:rPr lang="en-US" b="0" i="0" dirty="0"/>
            <a:t>()</a:t>
          </a:r>
          <a:endParaRPr lang="en-US" i="0" dirty="0"/>
        </a:p>
      </dgm:t>
    </dgm:pt>
    <dgm:pt modelId="{0C3B07E8-77AE-469C-B472-18F684BF56A9}" type="parTrans" cxnId="{8C2FE402-3AF9-4ABE-A269-598443FC16DF}">
      <dgm:prSet/>
      <dgm:spPr/>
      <dgm:t>
        <a:bodyPr/>
        <a:lstStyle/>
        <a:p>
          <a:endParaRPr lang="en-US"/>
        </a:p>
      </dgm:t>
    </dgm:pt>
    <dgm:pt modelId="{1C2E360E-5DCA-4FB0-8320-548500D759B7}" type="sibTrans" cxnId="{8C2FE402-3AF9-4ABE-A269-598443FC16DF}">
      <dgm:prSet/>
      <dgm:spPr/>
      <dgm:t>
        <a:bodyPr/>
        <a:lstStyle/>
        <a:p>
          <a:endParaRPr lang="en-US"/>
        </a:p>
      </dgm:t>
    </dgm:pt>
    <dgm:pt modelId="{581AC865-252D-42BF-81DA-C29B5D424212}">
      <dgm:prSet/>
      <dgm:spPr/>
      <dgm:t>
        <a:bodyPr/>
        <a:lstStyle/>
        <a:p>
          <a:r>
            <a:rPr lang="en-US" b="0" i="0"/>
            <a:t>Converts image into a unique sequence of pixels.</a:t>
          </a:r>
          <a:endParaRPr lang="en-US" i="0"/>
        </a:p>
      </dgm:t>
    </dgm:pt>
    <dgm:pt modelId="{47F03D84-0DEA-4A03-A222-18298E7A4BB4}" type="parTrans" cxnId="{D0A7C4D9-D684-47C5-A411-B0B0A53FB828}">
      <dgm:prSet/>
      <dgm:spPr/>
      <dgm:t>
        <a:bodyPr/>
        <a:lstStyle/>
        <a:p>
          <a:endParaRPr lang="en-US"/>
        </a:p>
      </dgm:t>
    </dgm:pt>
    <dgm:pt modelId="{6B92FB9D-DDD3-4454-A362-2EFB2F41207D}" type="sibTrans" cxnId="{D0A7C4D9-D684-47C5-A411-B0B0A53FB828}">
      <dgm:prSet/>
      <dgm:spPr/>
      <dgm:t>
        <a:bodyPr/>
        <a:lstStyle/>
        <a:p>
          <a:endParaRPr lang="en-US"/>
        </a:p>
      </dgm:t>
    </dgm:pt>
    <dgm:pt modelId="{51A9A672-CFFE-4FE1-96EE-5CE20D3222CC}">
      <dgm:prSet/>
      <dgm:spPr/>
      <dgm:t>
        <a:bodyPr/>
        <a:lstStyle/>
        <a:p>
          <a:r>
            <a:rPr lang="en-US" b="0" i="0"/>
            <a:t>Classification Process:</a:t>
          </a:r>
          <a:endParaRPr lang="en-US" i="0"/>
        </a:p>
      </dgm:t>
    </dgm:pt>
    <dgm:pt modelId="{4839638F-0240-4142-9503-0CDCA376DAEA}" type="parTrans" cxnId="{F0D50D00-8E58-465E-AC73-634CD2611DA3}">
      <dgm:prSet/>
      <dgm:spPr/>
      <dgm:t>
        <a:bodyPr/>
        <a:lstStyle/>
        <a:p>
          <a:endParaRPr lang="en-US"/>
        </a:p>
      </dgm:t>
    </dgm:pt>
    <dgm:pt modelId="{032ACF9A-406E-4286-ADCC-9F88581997A4}" type="sibTrans" cxnId="{F0D50D00-8E58-465E-AC73-634CD2611DA3}">
      <dgm:prSet/>
      <dgm:spPr/>
      <dgm:t>
        <a:bodyPr/>
        <a:lstStyle/>
        <a:p>
          <a:endParaRPr lang="en-US"/>
        </a:p>
      </dgm:t>
    </dgm:pt>
    <dgm:pt modelId="{D48E6D87-6472-4E12-A198-EF310FDE649F}">
      <dgm:prSet/>
      <dgm:spPr/>
      <dgm:t>
        <a:bodyPr/>
        <a:lstStyle/>
        <a:p>
          <a:r>
            <a:rPr lang="en-US" b="0" i="0"/>
            <a:t>Utilizes pixel sequences to predict match or non-match.</a:t>
          </a:r>
          <a:endParaRPr lang="en-US" i="0"/>
        </a:p>
      </dgm:t>
    </dgm:pt>
    <dgm:pt modelId="{36D95CC0-9EA7-400D-AC1C-5BD932B8C92C}" type="parTrans" cxnId="{A6BC2058-7123-4BE2-81AE-45EE6EC2CB22}">
      <dgm:prSet/>
      <dgm:spPr/>
      <dgm:t>
        <a:bodyPr/>
        <a:lstStyle/>
        <a:p>
          <a:endParaRPr lang="en-US"/>
        </a:p>
      </dgm:t>
    </dgm:pt>
    <dgm:pt modelId="{7178AF1D-BCDE-4D53-9C0F-79A08D0F7730}" type="sibTrans" cxnId="{A6BC2058-7123-4BE2-81AE-45EE6EC2CB22}">
      <dgm:prSet/>
      <dgm:spPr/>
      <dgm:t>
        <a:bodyPr/>
        <a:lstStyle/>
        <a:p>
          <a:endParaRPr lang="en-US"/>
        </a:p>
      </dgm:t>
    </dgm:pt>
    <dgm:pt modelId="{185B5118-EEB4-4A86-94BB-8A5EFF6A72EC}">
      <dgm:prSet/>
      <dgm:spPr/>
      <dgm:t>
        <a:bodyPr/>
        <a:lstStyle/>
        <a:p>
          <a:r>
            <a:rPr lang="en-US" b="0" i="0"/>
            <a:t>Compares input vs. output pixel sequences.</a:t>
          </a:r>
          <a:endParaRPr lang="en-US" i="0"/>
        </a:p>
      </dgm:t>
    </dgm:pt>
    <dgm:pt modelId="{071D9F0B-CA83-45A1-BE53-27DA07807CFB}" type="parTrans" cxnId="{C4B72023-92AD-4179-BB37-3E19EA2E195C}">
      <dgm:prSet/>
      <dgm:spPr/>
      <dgm:t>
        <a:bodyPr/>
        <a:lstStyle/>
        <a:p>
          <a:endParaRPr lang="en-US"/>
        </a:p>
      </dgm:t>
    </dgm:pt>
    <dgm:pt modelId="{14CB0D30-CDBC-47BB-A851-CE0313A8E830}" type="sibTrans" cxnId="{C4B72023-92AD-4179-BB37-3E19EA2E195C}">
      <dgm:prSet/>
      <dgm:spPr/>
      <dgm:t>
        <a:bodyPr/>
        <a:lstStyle/>
        <a:p>
          <a:endParaRPr lang="en-US"/>
        </a:p>
      </dgm:t>
    </dgm:pt>
    <dgm:pt modelId="{6A2B05C8-2516-4501-85C6-D475251E883B}">
      <dgm:prSet/>
      <dgm:spPr/>
      <dgm:t>
        <a:bodyPr/>
        <a:lstStyle/>
        <a:p>
          <a:r>
            <a:rPr lang="en-US" b="0" i="0"/>
            <a:t>Match prediction based on alignment of pixel sequences.</a:t>
          </a:r>
          <a:endParaRPr lang="en-US" i="0"/>
        </a:p>
      </dgm:t>
    </dgm:pt>
    <dgm:pt modelId="{2C2469DF-FCCF-4B49-9B8E-407EEC33856E}" type="parTrans" cxnId="{6E2F6B42-EB84-4AD1-9AD4-224B21B19EA9}">
      <dgm:prSet/>
      <dgm:spPr/>
      <dgm:t>
        <a:bodyPr/>
        <a:lstStyle/>
        <a:p>
          <a:endParaRPr lang="en-US"/>
        </a:p>
      </dgm:t>
    </dgm:pt>
    <dgm:pt modelId="{CC50BB1C-E416-4F32-BCAC-DB0BCEBCB17B}" type="sibTrans" cxnId="{6E2F6B42-EB84-4AD1-9AD4-224B21B19EA9}">
      <dgm:prSet/>
      <dgm:spPr/>
      <dgm:t>
        <a:bodyPr/>
        <a:lstStyle/>
        <a:p>
          <a:endParaRPr lang="en-US"/>
        </a:p>
      </dgm:t>
    </dgm:pt>
    <dgm:pt modelId="{FF4F2D19-D473-402E-8A83-3A10913606E4}">
      <dgm:prSet/>
      <dgm:spPr/>
      <dgm:t>
        <a:bodyPr/>
        <a:lstStyle/>
        <a:p>
          <a:r>
            <a:rPr lang="en-US" b="0" i="0"/>
            <a:t>Significance:</a:t>
          </a:r>
          <a:endParaRPr lang="en-US" i="0"/>
        </a:p>
      </dgm:t>
    </dgm:pt>
    <dgm:pt modelId="{8B001D15-9789-45EB-AB9E-116B6FB872C2}" type="parTrans" cxnId="{8D07F1E2-D37E-4BE0-9DEE-DFCACCA29587}">
      <dgm:prSet/>
      <dgm:spPr/>
      <dgm:t>
        <a:bodyPr/>
        <a:lstStyle/>
        <a:p>
          <a:endParaRPr lang="en-US"/>
        </a:p>
      </dgm:t>
    </dgm:pt>
    <dgm:pt modelId="{B8F91E49-1B8E-4817-B025-4D156399DFF0}" type="sibTrans" cxnId="{8D07F1E2-D37E-4BE0-9DEE-DFCACCA29587}">
      <dgm:prSet/>
      <dgm:spPr/>
      <dgm:t>
        <a:bodyPr/>
        <a:lstStyle/>
        <a:p>
          <a:endParaRPr lang="en-US"/>
        </a:p>
      </dgm:t>
    </dgm:pt>
    <dgm:pt modelId="{AD6A475C-2465-4BC2-BF7F-D4B2DF0192AA}">
      <dgm:prSet/>
      <dgm:spPr/>
      <dgm:t>
        <a:bodyPr/>
        <a:lstStyle/>
        <a:p>
          <a:r>
            <a:rPr lang="en-US" b="0" i="0"/>
            <a:t>Pixel uniqueness crucial for classification.</a:t>
          </a:r>
          <a:endParaRPr lang="en-US" i="0"/>
        </a:p>
      </dgm:t>
    </dgm:pt>
    <dgm:pt modelId="{37B7DD37-071D-4831-BFAB-67F90CEF06B0}" type="parTrans" cxnId="{56BF3473-AC6E-4696-9570-BE2F3E2FC3AA}">
      <dgm:prSet/>
      <dgm:spPr/>
      <dgm:t>
        <a:bodyPr/>
        <a:lstStyle/>
        <a:p>
          <a:endParaRPr lang="en-US"/>
        </a:p>
      </dgm:t>
    </dgm:pt>
    <dgm:pt modelId="{F07C14E5-0FE5-43D1-A6B6-EC80DD5EF32B}" type="sibTrans" cxnId="{56BF3473-AC6E-4696-9570-BE2F3E2FC3AA}">
      <dgm:prSet/>
      <dgm:spPr/>
      <dgm:t>
        <a:bodyPr/>
        <a:lstStyle/>
        <a:p>
          <a:endParaRPr lang="en-US"/>
        </a:p>
      </dgm:t>
    </dgm:pt>
    <dgm:pt modelId="{6F40939D-3F12-4194-BE33-3E1CF49EAEA2}">
      <dgm:prSet/>
      <dgm:spPr/>
      <dgm:t>
        <a:bodyPr/>
        <a:lstStyle/>
        <a:p>
          <a:r>
            <a:rPr lang="en-US" b="0" i="0"/>
            <a:t>Analyzes individual pixel sequences.</a:t>
          </a:r>
          <a:endParaRPr lang="en-US" i="0"/>
        </a:p>
      </dgm:t>
    </dgm:pt>
    <dgm:pt modelId="{8ED93F39-97F0-43CC-9414-C2FE1BBAC8A8}" type="parTrans" cxnId="{C4F4C554-2402-4AE4-9504-040F3AE13184}">
      <dgm:prSet/>
      <dgm:spPr/>
      <dgm:t>
        <a:bodyPr/>
        <a:lstStyle/>
        <a:p>
          <a:endParaRPr lang="en-US"/>
        </a:p>
      </dgm:t>
    </dgm:pt>
    <dgm:pt modelId="{5FD7E32F-3934-4793-8106-A97C7A3311DF}" type="sibTrans" cxnId="{C4F4C554-2402-4AE4-9504-040F3AE13184}">
      <dgm:prSet/>
      <dgm:spPr/>
      <dgm:t>
        <a:bodyPr/>
        <a:lstStyle/>
        <a:p>
          <a:endParaRPr lang="en-US"/>
        </a:p>
      </dgm:t>
    </dgm:pt>
    <dgm:pt modelId="{B44E69A3-078E-466B-960C-B62B7879671F}">
      <dgm:prSet/>
      <dgm:spPr/>
      <dgm:t>
        <a:bodyPr/>
        <a:lstStyle/>
        <a:p>
          <a:r>
            <a:rPr lang="en-US" b="0" i="0"/>
            <a:t>Determines image similarity based on pixel compositions.</a:t>
          </a:r>
          <a:endParaRPr lang="en-US" i="0"/>
        </a:p>
      </dgm:t>
    </dgm:pt>
    <dgm:pt modelId="{E6E7F560-5F5A-40D1-A430-6D1E58BF74D5}" type="parTrans" cxnId="{E25EAAA8-B7C3-49C8-96D9-8293B633BC21}">
      <dgm:prSet/>
      <dgm:spPr/>
      <dgm:t>
        <a:bodyPr/>
        <a:lstStyle/>
        <a:p>
          <a:endParaRPr lang="en-US"/>
        </a:p>
      </dgm:t>
    </dgm:pt>
    <dgm:pt modelId="{BF0F11E0-47FF-4A58-8CCD-1A1E043C49CD}" type="sibTrans" cxnId="{E25EAAA8-B7C3-49C8-96D9-8293B633BC21}">
      <dgm:prSet/>
      <dgm:spPr/>
      <dgm:t>
        <a:bodyPr/>
        <a:lstStyle/>
        <a:p>
          <a:endParaRPr lang="en-US"/>
        </a:p>
      </dgm:t>
    </dgm:pt>
    <dgm:pt modelId="{4003E091-6602-4829-89B3-2E7F9DD5E3F1}" type="pres">
      <dgm:prSet presAssocID="{C943476A-9DDB-4163-BEC4-3486DA510308}" presName="linear" presStyleCnt="0">
        <dgm:presLayoutVars>
          <dgm:dir/>
          <dgm:animLvl val="lvl"/>
          <dgm:resizeHandles val="exact"/>
        </dgm:presLayoutVars>
      </dgm:prSet>
      <dgm:spPr/>
    </dgm:pt>
    <dgm:pt modelId="{8D043187-6634-4F28-AECE-E34556425878}" type="pres">
      <dgm:prSet presAssocID="{12472DA1-AD78-48F1-BBFC-82B0F123B572}" presName="parentLin" presStyleCnt="0"/>
      <dgm:spPr/>
    </dgm:pt>
    <dgm:pt modelId="{175A0E16-8F30-42BB-A2DA-F23360EE247C}" type="pres">
      <dgm:prSet presAssocID="{12472DA1-AD78-48F1-BBFC-82B0F123B572}" presName="parentLeftMargin" presStyleLbl="node1" presStyleIdx="0" presStyleCnt="4"/>
      <dgm:spPr/>
    </dgm:pt>
    <dgm:pt modelId="{38B729AF-1E8A-46B8-B029-FB71CC182613}" type="pres">
      <dgm:prSet presAssocID="{12472DA1-AD78-48F1-BBFC-82B0F123B572}" presName="parentText" presStyleLbl="node1" presStyleIdx="0" presStyleCnt="4">
        <dgm:presLayoutVars>
          <dgm:chMax val="0"/>
          <dgm:bulletEnabled val="1"/>
        </dgm:presLayoutVars>
      </dgm:prSet>
      <dgm:spPr/>
    </dgm:pt>
    <dgm:pt modelId="{61C5FE1B-7AF8-4B7A-89E6-1B2539C1BE7D}" type="pres">
      <dgm:prSet presAssocID="{12472DA1-AD78-48F1-BBFC-82B0F123B572}" presName="negativeSpace" presStyleCnt="0"/>
      <dgm:spPr/>
    </dgm:pt>
    <dgm:pt modelId="{A383B95A-03E3-4E56-9B26-2400215044D9}" type="pres">
      <dgm:prSet presAssocID="{12472DA1-AD78-48F1-BBFC-82B0F123B572}" presName="childText" presStyleLbl="conFgAcc1" presStyleIdx="0" presStyleCnt="4">
        <dgm:presLayoutVars>
          <dgm:bulletEnabled val="1"/>
        </dgm:presLayoutVars>
      </dgm:prSet>
      <dgm:spPr/>
    </dgm:pt>
    <dgm:pt modelId="{1903BC8D-6E94-4E7C-8D48-12273CC6590C}" type="pres">
      <dgm:prSet presAssocID="{A0CF5BF4-949F-4ECA-B927-1533092DF057}" presName="spaceBetweenRectangles" presStyleCnt="0"/>
      <dgm:spPr/>
    </dgm:pt>
    <dgm:pt modelId="{18337641-A1B9-4B81-9DA9-B68185FBB582}" type="pres">
      <dgm:prSet presAssocID="{1FBDAC05-72F4-4480-827C-89001B5491A6}" presName="parentLin" presStyleCnt="0"/>
      <dgm:spPr/>
    </dgm:pt>
    <dgm:pt modelId="{F847B660-F973-4893-9E5D-18D59AE4C02A}" type="pres">
      <dgm:prSet presAssocID="{1FBDAC05-72F4-4480-827C-89001B5491A6}" presName="parentLeftMargin" presStyleLbl="node1" presStyleIdx="0" presStyleCnt="4"/>
      <dgm:spPr/>
    </dgm:pt>
    <dgm:pt modelId="{62D7583B-B76D-4CB7-907D-90C29E091D5C}" type="pres">
      <dgm:prSet presAssocID="{1FBDAC05-72F4-4480-827C-89001B5491A6}" presName="parentText" presStyleLbl="node1" presStyleIdx="1" presStyleCnt="4">
        <dgm:presLayoutVars>
          <dgm:chMax val="0"/>
          <dgm:bulletEnabled val="1"/>
        </dgm:presLayoutVars>
      </dgm:prSet>
      <dgm:spPr/>
    </dgm:pt>
    <dgm:pt modelId="{15542EDB-D485-4F47-BA19-10040AF4B872}" type="pres">
      <dgm:prSet presAssocID="{1FBDAC05-72F4-4480-827C-89001B5491A6}" presName="negativeSpace" presStyleCnt="0"/>
      <dgm:spPr/>
    </dgm:pt>
    <dgm:pt modelId="{4E3BA3F2-15C8-451C-9F5E-1CFA274993DD}" type="pres">
      <dgm:prSet presAssocID="{1FBDAC05-72F4-4480-827C-89001B5491A6}" presName="childText" presStyleLbl="conFgAcc1" presStyleIdx="1" presStyleCnt="4">
        <dgm:presLayoutVars>
          <dgm:bulletEnabled val="1"/>
        </dgm:presLayoutVars>
      </dgm:prSet>
      <dgm:spPr/>
    </dgm:pt>
    <dgm:pt modelId="{BFB80725-DBDB-4FD8-90BF-88D64262C164}" type="pres">
      <dgm:prSet presAssocID="{C2591432-0070-4D47-89F4-D4795BC746A7}" presName="spaceBetweenRectangles" presStyleCnt="0"/>
      <dgm:spPr/>
    </dgm:pt>
    <dgm:pt modelId="{FD94BA82-BE35-424C-B898-C7296C59A126}" type="pres">
      <dgm:prSet presAssocID="{51A9A672-CFFE-4FE1-96EE-5CE20D3222CC}" presName="parentLin" presStyleCnt="0"/>
      <dgm:spPr/>
    </dgm:pt>
    <dgm:pt modelId="{15935B01-C24C-4372-8C2A-5D1C83BD7CA7}" type="pres">
      <dgm:prSet presAssocID="{51A9A672-CFFE-4FE1-96EE-5CE20D3222CC}" presName="parentLeftMargin" presStyleLbl="node1" presStyleIdx="1" presStyleCnt="4"/>
      <dgm:spPr/>
    </dgm:pt>
    <dgm:pt modelId="{25512264-5BF7-4A1A-8BC3-C13A92CE9DCB}" type="pres">
      <dgm:prSet presAssocID="{51A9A672-CFFE-4FE1-96EE-5CE20D3222CC}" presName="parentText" presStyleLbl="node1" presStyleIdx="2" presStyleCnt="4">
        <dgm:presLayoutVars>
          <dgm:chMax val="0"/>
          <dgm:bulletEnabled val="1"/>
        </dgm:presLayoutVars>
      </dgm:prSet>
      <dgm:spPr/>
    </dgm:pt>
    <dgm:pt modelId="{00DE3E07-F29C-42DF-AA4E-0891FB1C3F6F}" type="pres">
      <dgm:prSet presAssocID="{51A9A672-CFFE-4FE1-96EE-5CE20D3222CC}" presName="negativeSpace" presStyleCnt="0"/>
      <dgm:spPr/>
    </dgm:pt>
    <dgm:pt modelId="{7C734A50-680F-4CB0-9334-3F75CE072784}" type="pres">
      <dgm:prSet presAssocID="{51A9A672-CFFE-4FE1-96EE-5CE20D3222CC}" presName="childText" presStyleLbl="conFgAcc1" presStyleIdx="2" presStyleCnt="4">
        <dgm:presLayoutVars>
          <dgm:bulletEnabled val="1"/>
        </dgm:presLayoutVars>
      </dgm:prSet>
      <dgm:spPr/>
    </dgm:pt>
    <dgm:pt modelId="{F461D10E-3F95-4C01-8A9E-54DF6DE8A180}" type="pres">
      <dgm:prSet presAssocID="{032ACF9A-406E-4286-ADCC-9F88581997A4}" presName="spaceBetweenRectangles" presStyleCnt="0"/>
      <dgm:spPr/>
    </dgm:pt>
    <dgm:pt modelId="{752A48C4-E0CA-45E6-BA67-FF376BD65F85}" type="pres">
      <dgm:prSet presAssocID="{FF4F2D19-D473-402E-8A83-3A10913606E4}" presName="parentLin" presStyleCnt="0"/>
      <dgm:spPr/>
    </dgm:pt>
    <dgm:pt modelId="{3830F23F-EED2-41C8-A690-C1DBC1F42FDC}" type="pres">
      <dgm:prSet presAssocID="{FF4F2D19-D473-402E-8A83-3A10913606E4}" presName="parentLeftMargin" presStyleLbl="node1" presStyleIdx="2" presStyleCnt="4"/>
      <dgm:spPr/>
    </dgm:pt>
    <dgm:pt modelId="{4BED44EF-1FA4-4761-821E-7AD7CDF82849}" type="pres">
      <dgm:prSet presAssocID="{FF4F2D19-D473-402E-8A83-3A10913606E4}" presName="parentText" presStyleLbl="node1" presStyleIdx="3" presStyleCnt="4">
        <dgm:presLayoutVars>
          <dgm:chMax val="0"/>
          <dgm:bulletEnabled val="1"/>
        </dgm:presLayoutVars>
      </dgm:prSet>
      <dgm:spPr/>
    </dgm:pt>
    <dgm:pt modelId="{2ED46FE7-C7C7-46BE-9752-6ECB2C7E5F00}" type="pres">
      <dgm:prSet presAssocID="{FF4F2D19-D473-402E-8A83-3A10913606E4}" presName="negativeSpace" presStyleCnt="0"/>
      <dgm:spPr/>
    </dgm:pt>
    <dgm:pt modelId="{9D681EC6-E7AB-4FA1-BAF0-E4E10900E762}" type="pres">
      <dgm:prSet presAssocID="{FF4F2D19-D473-402E-8A83-3A10913606E4}" presName="childText" presStyleLbl="conFgAcc1" presStyleIdx="3" presStyleCnt="4">
        <dgm:presLayoutVars>
          <dgm:bulletEnabled val="1"/>
        </dgm:presLayoutVars>
      </dgm:prSet>
      <dgm:spPr/>
    </dgm:pt>
  </dgm:ptLst>
  <dgm:cxnLst>
    <dgm:cxn modelId="{F0D50D00-8E58-465E-AC73-634CD2611DA3}" srcId="{C943476A-9DDB-4163-BEC4-3486DA510308}" destId="{51A9A672-CFFE-4FE1-96EE-5CE20D3222CC}" srcOrd="2" destOrd="0" parTransId="{4839638F-0240-4142-9503-0CDCA376DAEA}" sibTransId="{032ACF9A-406E-4286-ADCC-9F88581997A4}"/>
    <dgm:cxn modelId="{1D8DD602-047E-4D90-9235-D83D8442BBC8}" type="presOf" srcId="{185B5118-EEB4-4A86-94BB-8A5EFF6A72EC}" destId="{7C734A50-680F-4CB0-9334-3F75CE072784}" srcOrd="0" destOrd="1" presId="urn:microsoft.com/office/officeart/2005/8/layout/list1"/>
    <dgm:cxn modelId="{8C2FE402-3AF9-4ABE-A269-598443FC16DF}" srcId="{1FBDAC05-72F4-4480-827C-89001B5491A6}" destId="{BE6C4B5A-649D-4EE9-8456-C236F6214F6E}" srcOrd="0" destOrd="0" parTransId="{0C3B07E8-77AE-469C-B472-18F684BF56A9}" sibTransId="{1C2E360E-5DCA-4FB0-8320-548500D759B7}"/>
    <dgm:cxn modelId="{9B6A0C04-0716-4DA6-B435-8F7D1A96289A}" type="presOf" srcId="{1FBDAC05-72F4-4480-827C-89001B5491A6}" destId="{F847B660-F973-4893-9E5D-18D59AE4C02A}" srcOrd="0" destOrd="0" presId="urn:microsoft.com/office/officeart/2005/8/layout/list1"/>
    <dgm:cxn modelId="{95970E04-9672-478F-9870-8EECA0F07B76}" type="presOf" srcId="{FF4F2D19-D473-402E-8A83-3A10913606E4}" destId="{3830F23F-EED2-41C8-A690-C1DBC1F42FDC}" srcOrd="0" destOrd="0" presId="urn:microsoft.com/office/officeart/2005/8/layout/list1"/>
    <dgm:cxn modelId="{C4B72023-92AD-4179-BB37-3E19EA2E195C}" srcId="{51A9A672-CFFE-4FE1-96EE-5CE20D3222CC}" destId="{185B5118-EEB4-4A86-94BB-8A5EFF6A72EC}" srcOrd="1" destOrd="0" parTransId="{071D9F0B-CA83-45A1-BE53-27DA07807CFB}" sibTransId="{14CB0D30-CDBC-47BB-A851-CE0313A8E830}"/>
    <dgm:cxn modelId="{3CCE182D-1714-4BF7-8B25-D43851D0C3D5}" type="presOf" srcId="{B44E69A3-078E-466B-960C-B62B7879671F}" destId="{9D681EC6-E7AB-4FA1-BAF0-E4E10900E762}" srcOrd="0" destOrd="2" presId="urn:microsoft.com/office/officeart/2005/8/layout/list1"/>
    <dgm:cxn modelId="{E0015E2E-DFC7-412D-AB49-C9F98B1E458B}" srcId="{12472DA1-AD78-48F1-BBFC-82B0F123B572}" destId="{CF9C7F7D-8BBF-4121-B4A8-6843E74C94CD}" srcOrd="0" destOrd="0" parTransId="{795FFDC3-4EAA-4BB1-B018-4A5D24DA11DC}" sibTransId="{7422BF06-5B79-4D89-B244-50457FA0D769}"/>
    <dgm:cxn modelId="{45D82B34-4641-42C0-B7E0-0ECC65AA8E0F}" type="presOf" srcId="{51A9A672-CFFE-4FE1-96EE-5CE20D3222CC}" destId="{15935B01-C24C-4372-8C2A-5D1C83BD7CA7}" srcOrd="0" destOrd="0" presId="urn:microsoft.com/office/officeart/2005/8/layout/list1"/>
    <dgm:cxn modelId="{ECD17E3E-D541-4F9B-BE26-4D70918C6FD4}" type="presOf" srcId="{D48E6D87-6472-4E12-A198-EF310FDE649F}" destId="{7C734A50-680F-4CB0-9334-3F75CE072784}" srcOrd="0" destOrd="0" presId="urn:microsoft.com/office/officeart/2005/8/layout/list1"/>
    <dgm:cxn modelId="{CF57BB3E-F92A-4C33-A96E-16D884919295}" type="presOf" srcId="{12472DA1-AD78-48F1-BBFC-82B0F123B572}" destId="{38B729AF-1E8A-46B8-B029-FB71CC182613}" srcOrd="1" destOrd="0" presId="urn:microsoft.com/office/officeart/2005/8/layout/list1"/>
    <dgm:cxn modelId="{6E2F6B42-EB84-4AD1-9AD4-224B21B19EA9}" srcId="{51A9A672-CFFE-4FE1-96EE-5CE20D3222CC}" destId="{6A2B05C8-2516-4501-85C6-D475251E883B}" srcOrd="2" destOrd="0" parTransId="{2C2469DF-FCCF-4B49-9B8E-407EEC33856E}" sibTransId="{CC50BB1C-E416-4F32-BCAC-DB0BCEBCB17B}"/>
    <dgm:cxn modelId="{222D6171-14E8-4DF5-8100-78364D74F7D1}" type="presOf" srcId="{BE6C4B5A-649D-4EE9-8456-C236F6214F6E}" destId="{4E3BA3F2-15C8-451C-9F5E-1CFA274993DD}" srcOrd="0" destOrd="0" presId="urn:microsoft.com/office/officeart/2005/8/layout/list1"/>
    <dgm:cxn modelId="{56BF3473-AC6E-4696-9570-BE2F3E2FC3AA}" srcId="{FF4F2D19-D473-402E-8A83-3A10913606E4}" destId="{AD6A475C-2465-4BC2-BF7F-D4B2DF0192AA}" srcOrd="0" destOrd="0" parTransId="{37B7DD37-071D-4831-BFAB-67F90CEF06B0}" sibTransId="{F07C14E5-0FE5-43D1-A6B6-EC80DD5EF32B}"/>
    <dgm:cxn modelId="{C4F4C554-2402-4AE4-9504-040F3AE13184}" srcId="{FF4F2D19-D473-402E-8A83-3A10913606E4}" destId="{6F40939D-3F12-4194-BE33-3E1CF49EAEA2}" srcOrd="1" destOrd="0" parTransId="{8ED93F39-97F0-43CC-9414-C2FE1BBAC8A8}" sibTransId="{5FD7E32F-3934-4793-8106-A97C7A3311DF}"/>
    <dgm:cxn modelId="{03D89575-C623-4382-8928-EE58DC0C08E1}" type="presOf" srcId="{FF4F2D19-D473-402E-8A83-3A10913606E4}" destId="{4BED44EF-1FA4-4761-821E-7AD7CDF82849}" srcOrd="1" destOrd="0" presId="urn:microsoft.com/office/officeart/2005/8/layout/list1"/>
    <dgm:cxn modelId="{A6BC2058-7123-4BE2-81AE-45EE6EC2CB22}" srcId="{51A9A672-CFFE-4FE1-96EE-5CE20D3222CC}" destId="{D48E6D87-6472-4E12-A198-EF310FDE649F}" srcOrd="0" destOrd="0" parTransId="{36D95CC0-9EA7-400D-AC1C-5BD932B8C92C}" sibTransId="{7178AF1D-BCDE-4D53-9C0F-79A08D0F7730}"/>
    <dgm:cxn modelId="{3B48E778-93DF-4ED3-817C-649D6D7F9DFA}" srcId="{C943476A-9DDB-4163-BEC4-3486DA510308}" destId="{1FBDAC05-72F4-4480-827C-89001B5491A6}" srcOrd="1" destOrd="0" parTransId="{E199F569-8D5E-40C3-9CE7-DE1D5A8B6D29}" sibTransId="{C2591432-0070-4D47-89F4-D4795BC746A7}"/>
    <dgm:cxn modelId="{E85A2D8A-48E8-4D22-AD44-CB94A5AB3DA1}" type="presOf" srcId="{581AC865-252D-42BF-81DA-C29B5D424212}" destId="{4E3BA3F2-15C8-451C-9F5E-1CFA274993DD}" srcOrd="0" destOrd="1" presId="urn:microsoft.com/office/officeart/2005/8/layout/list1"/>
    <dgm:cxn modelId="{5FA08697-0844-4B38-9727-315B50B8384A}" type="presOf" srcId="{82299A1B-009C-4932-A512-1648B8A8AF64}" destId="{A383B95A-03E3-4E56-9B26-2400215044D9}" srcOrd="0" destOrd="1" presId="urn:microsoft.com/office/officeart/2005/8/layout/list1"/>
    <dgm:cxn modelId="{DA62A89D-6071-4378-BA47-9C85B36C0791}" srcId="{12472DA1-AD78-48F1-BBFC-82B0F123B572}" destId="{6A75E29B-0AA9-4A75-8FE5-EDD8FF92FEB3}" srcOrd="2" destOrd="0" parTransId="{9BE11743-D59D-407B-A578-29D1C8348E70}" sibTransId="{B83E95A3-6D8A-49D5-8EDE-C44F8DABCFB3}"/>
    <dgm:cxn modelId="{EFB4AC9E-4CEC-4178-8462-AB245442A0BA}" type="presOf" srcId="{C943476A-9DDB-4163-BEC4-3486DA510308}" destId="{4003E091-6602-4829-89B3-2E7F9DD5E3F1}" srcOrd="0" destOrd="0" presId="urn:microsoft.com/office/officeart/2005/8/layout/list1"/>
    <dgm:cxn modelId="{65240CA2-601E-450E-82E0-50261C837822}" type="presOf" srcId="{1FBDAC05-72F4-4480-827C-89001B5491A6}" destId="{62D7583B-B76D-4CB7-907D-90C29E091D5C}" srcOrd="1" destOrd="0" presId="urn:microsoft.com/office/officeart/2005/8/layout/list1"/>
    <dgm:cxn modelId="{E25EAAA8-B7C3-49C8-96D9-8293B633BC21}" srcId="{FF4F2D19-D473-402E-8A83-3A10913606E4}" destId="{B44E69A3-078E-466B-960C-B62B7879671F}" srcOrd="2" destOrd="0" parTransId="{E6E7F560-5F5A-40D1-A430-6D1E58BF74D5}" sibTransId="{BF0F11E0-47FF-4A58-8CCD-1A1E043C49CD}"/>
    <dgm:cxn modelId="{69BC8FB7-070C-45FD-9B66-DA5531E8A74E}" type="presOf" srcId="{AD6A475C-2465-4BC2-BF7F-D4B2DF0192AA}" destId="{9D681EC6-E7AB-4FA1-BAF0-E4E10900E762}" srcOrd="0" destOrd="0" presId="urn:microsoft.com/office/officeart/2005/8/layout/list1"/>
    <dgm:cxn modelId="{331B7BC3-423B-4B6D-AD43-E131AB233A3E}" type="presOf" srcId="{6A75E29B-0AA9-4A75-8FE5-EDD8FF92FEB3}" destId="{A383B95A-03E3-4E56-9B26-2400215044D9}" srcOrd="0" destOrd="2" presId="urn:microsoft.com/office/officeart/2005/8/layout/list1"/>
    <dgm:cxn modelId="{D1AFFECC-315C-4148-9775-67601554C4DA}" type="presOf" srcId="{6F40939D-3F12-4194-BE33-3E1CF49EAEA2}" destId="{9D681EC6-E7AB-4FA1-BAF0-E4E10900E762}" srcOrd="0" destOrd="1" presId="urn:microsoft.com/office/officeart/2005/8/layout/list1"/>
    <dgm:cxn modelId="{85D5E4D8-B333-4482-AF4D-66F852A20608}" type="presOf" srcId="{51A9A672-CFFE-4FE1-96EE-5CE20D3222CC}" destId="{25512264-5BF7-4A1A-8BC3-C13A92CE9DCB}" srcOrd="1" destOrd="0" presId="urn:microsoft.com/office/officeart/2005/8/layout/list1"/>
    <dgm:cxn modelId="{D0A7C4D9-D684-47C5-A411-B0B0A53FB828}" srcId="{1FBDAC05-72F4-4480-827C-89001B5491A6}" destId="{581AC865-252D-42BF-81DA-C29B5D424212}" srcOrd="1" destOrd="0" parTransId="{47F03D84-0DEA-4A03-A222-18298E7A4BB4}" sibTransId="{6B92FB9D-DDD3-4454-A362-2EFB2F41207D}"/>
    <dgm:cxn modelId="{788FA8DF-5D14-465B-9EDD-53849C276981}" srcId="{12472DA1-AD78-48F1-BBFC-82B0F123B572}" destId="{82299A1B-009C-4932-A512-1648B8A8AF64}" srcOrd="1" destOrd="0" parTransId="{3AFAE142-9CDA-4974-84AE-2EAD930F6EE4}" sibTransId="{5B4DC42B-5604-4E56-9B06-3B2899E5F4E6}"/>
    <dgm:cxn modelId="{8D07F1E2-D37E-4BE0-9DEE-DFCACCA29587}" srcId="{C943476A-9DDB-4163-BEC4-3486DA510308}" destId="{FF4F2D19-D473-402E-8A83-3A10913606E4}" srcOrd="3" destOrd="0" parTransId="{8B001D15-9789-45EB-AB9E-116B6FB872C2}" sibTransId="{B8F91E49-1B8E-4817-B025-4D156399DFF0}"/>
    <dgm:cxn modelId="{DBA107E6-7124-4EE5-8A7C-8BB56895A4D7}" type="presOf" srcId="{6A2B05C8-2516-4501-85C6-D475251E883B}" destId="{7C734A50-680F-4CB0-9334-3F75CE072784}" srcOrd="0" destOrd="2" presId="urn:microsoft.com/office/officeart/2005/8/layout/list1"/>
    <dgm:cxn modelId="{A8CBE6EB-F431-41BD-9999-E3535863497D}" type="presOf" srcId="{12472DA1-AD78-48F1-BBFC-82B0F123B572}" destId="{175A0E16-8F30-42BB-A2DA-F23360EE247C}" srcOrd="0" destOrd="0" presId="urn:microsoft.com/office/officeart/2005/8/layout/list1"/>
    <dgm:cxn modelId="{6AAC1AFA-692A-461C-B6AF-8E082E3A03E0}" type="presOf" srcId="{CF9C7F7D-8BBF-4121-B4A8-6843E74C94CD}" destId="{A383B95A-03E3-4E56-9B26-2400215044D9}" srcOrd="0" destOrd="0" presId="urn:microsoft.com/office/officeart/2005/8/layout/list1"/>
    <dgm:cxn modelId="{640958FB-483B-4F8D-8A9D-AE4D799E1091}" srcId="{C943476A-9DDB-4163-BEC4-3486DA510308}" destId="{12472DA1-AD78-48F1-BBFC-82B0F123B572}" srcOrd="0" destOrd="0" parTransId="{2AAE6DDE-FE86-4B33-95C8-97C2534F761F}" sibTransId="{A0CF5BF4-949F-4ECA-B927-1533092DF057}"/>
    <dgm:cxn modelId="{724AE8BF-93F2-41A9-B9D4-EFA3664992D5}" type="presParOf" srcId="{4003E091-6602-4829-89B3-2E7F9DD5E3F1}" destId="{8D043187-6634-4F28-AECE-E34556425878}" srcOrd="0" destOrd="0" presId="urn:microsoft.com/office/officeart/2005/8/layout/list1"/>
    <dgm:cxn modelId="{40FCBD9A-85DE-44D8-84BD-C97A804F97BC}" type="presParOf" srcId="{8D043187-6634-4F28-AECE-E34556425878}" destId="{175A0E16-8F30-42BB-A2DA-F23360EE247C}" srcOrd="0" destOrd="0" presId="urn:microsoft.com/office/officeart/2005/8/layout/list1"/>
    <dgm:cxn modelId="{FD9B2485-D01F-466D-83B9-E7B5B442C4DF}" type="presParOf" srcId="{8D043187-6634-4F28-AECE-E34556425878}" destId="{38B729AF-1E8A-46B8-B029-FB71CC182613}" srcOrd="1" destOrd="0" presId="urn:microsoft.com/office/officeart/2005/8/layout/list1"/>
    <dgm:cxn modelId="{79894185-DAFF-4F04-B70E-4F06B1B2C813}" type="presParOf" srcId="{4003E091-6602-4829-89B3-2E7F9DD5E3F1}" destId="{61C5FE1B-7AF8-4B7A-89E6-1B2539C1BE7D}" srcOrd="1" destOrd="0" presId="urn:microsoft.com/office/officeart/2005/8/layout/list1"/>
    <dgm:cxn modelId="{F1077986-E430-480C-B6A5-FE93E1A3D729}" type="presParOf" srcId="{4003E091-6602-4829-89B3-2E7F9DD5E3F1}" destId="{A383B95A-03E3-4E56-9B26-2400215044D9}" srcOrd="2" destOrd="0" presId="urn:microsoft.com/office/officeart/2005/8/layout/list1"/>
    <dgm:cxn modelId="{69C23163-427A-44D6-AEB4-C98B720C0649}" type="presParOf" srcId="{4003E091-6602-4829-89B3-2E7F9DD5E3F1}" destId="{1903BC8D-6E94-4E7C-8D48-12273CC6590C}" srcOrd="3" destOrd="0" presId="urn:microsoft.com/office/officeart/2005/8/layout/list1"/>
    <dgm:cxn modelId="{6AC8B95B-5FFF-4C87-A9CB-E399E0CC784A}" type="presParOf" srcId="{4003E091-6602-4829-89B3-2E7F9DD5E3F1}" destId="{18337641-A1B9-4B81-9DA9-B68185FBB582}" srcOrd="4" destOrd="0" presId="urn:microsoft.com/office/officeart/2005/8/layout/list1"/>
    <dgm:cxn modelId="{3CB82E51-A441-4F37-99A7-36B51A20077D}" type="presParOf" srcId="{18337641-A1B9-4B81-9DA9-B68185FBB582}" destId="{F847B660-F973-4893-9E5D-18D59AE4C02A}" srcOrd="0" destOrd="0" presId="urn:microsoft.com/office/officeart/2005/8/layout/list1"/>
    <dgm:cxn modelId="{ACEB2FBD-6F78-43AB-8CC1-BAD038F7BF91}" type="presParOf" srcId="{18337641-A1B9-4B81-9DA9-B68185FBB582}" destId="{62D7583B-B76D-4CB7-907D-90C29E091D5C}" srcOrd="1" destOrd="0" presId="urn:microsoft.com/office/officeart/2005/8/layout/list1"/>
    <dgm:cxn modelId="{AB7FA343-AE87-404F-B680-C1C773DF0103}" type="presParOf" srcId="{4003E091-6602-4829-89B3-2E7F9DD5E3F1}" destId="{15542EDB-D485-4F47-BA19-10040AF4B872}" srcOrd="5" destOrd="0" presId="urn:microsoft.com/office/officeart/2005/8/layout/list1"/>
    <dgm:cxn modelId="{B7A16E38-BA8A-419B-9C02-0078D4E68DEE}" type="presParOf" srcId="{4003E091-6602-4829-89B3-2E7F9DD5E3F1}" destId="{4E3BA3F2-15C8-451C-9F5E-1CFA274993DD}" srcOrd="6" destOrd="0" presId="urn:microsoft.com/office/officeart/2005/8/layout/list1"/>
    <dgm:cxn modelId="{1EB6EDF1-9101-4B05-AB73-52860D35FA6F}" type="presParOf" srcId="{4003E091-6602-4829-89B3-2E7F9DD5E3F1}" destId="{BFB80725-DBDB-4FD8-90BF-88D64262C164}" srcOrd="7" destOrd="0" presId="urn:microsoft.com/office/officeart/2005/8/layout/list1"/>
    <dgm:cxn modelId="{7EA7BD70-4BAF-4610-8A63-7F25F47C805F}" type="presParOf" srcId="{4003E091-6602-4829-89B3-2E7F9DD5E3F1}" destId="{FD94BA82-BE35-424C-B898-C7296C59A126}" srcOrd="8" destOrd="0" presId="urn:microsoft.com/office/officeart/2005/8/layout/list1"/>
    <dgm:cxn modelId="{D9C16D26-74D7-4B40-9A60-F4C208E8F814}" type="presParOf" srcId="{FD94BA82-BE35-424C-B898-C7296C59A126}" destId="{15935B01-C24C-4372-8C2A-5D1C83BD7CA7}" srcOrd="0" destOrd="0" presId="urn:microsoft.com/office/officeart/2005/8/layout/list1"/>
    <dgm:cxn modelId="{2312D977-DFBD-4208-B15E-4CE7E9368198}" type="presParOf" srcId="{FD94BA82-BE35-424C-B898-C7296C59A126}" destId="{25512264-5BF7-4A1A-8BC3-C13A92CE9DCB}" srcOrd="1" destOrd="0" presId="urn:microsoft.com/office/officeart/2005/8/layout/list1"/>
    <dgm:cxn modelId="{E4EE6AD5-C65B-4187-A8EC-32A06411B577}" type="presParOf" srcId="{4003E091-6602-4829-89B3-2E7F9DD5E3F1}" destId="{00DE3E07-F29C-42DF-AA4E-0891FB1C3F6F}" srcOrd="9" destOrd="0" presId="urn:microsoft.com/office/officeart/2005/8/layout/list1"/>
    <dgm:cxn modelId="{F4B6704B-4BF4-41EF-B407-EB3514E76621}" type="presParOf" srcId="{4003E091-6602-4829-89B3-2E7F9DD5E3F1}" destId="{7C734A50-680F-4CB0-9334-3F75CE072784}" srcOrd="10" destOrd="0" presId="urn:microsoft.com/office/officeart/2005/8/layout/list1"/>
    <dgm:cxn modelId="{05A515C7-0786-4DD2-83CE-B0254D02BD25}" type="presParOf" srcId="{4003E091-6602-4829-89B3-2E7F9DD5E3F1}" destId="{F461D10E-3F95-4C01-8A9E-54DF6DE8A180}" srcOrd="11" destOrd="0" presId="urn:microsoft.com/office/officeart/2005/8/layout/list1"/>
    <dgm:cxn modelId="{9AF6EE28-0679-4FE1-A336-65E3363CE15E}" type="presParOf" srcId="{4003E091-6602-4829-89B3-2E7F9DD5E3F1}" destId="{752A48C4-E0CA-45E6-BA67-FF376BD65F85}" srcOrd="12" destOrd="0" presId="urn:microsoft.com/office/officeart/2005/8/layout/list1"/>
    <dgm:cxn modelId="{2F19CBDC-B936-434E-88DD-EE1A7C6097ED}" type="presParOf" srcId="{752A48C4-E0CA-45E6-BA67-FF376BD65F85}" destId="{3830F23F-EED2-41C8-A690-C1DBC1F42FDC}" srcOrd="0" destOrd="0" presId="urn:microsoft.com/office/officeart/2005/8/layout/list1"/>
    <dgm:cxn modelId="{F7AD15E0-44BC-492E-837B-697B8E387B54}" type="presParOf" srcId="{752A48C4-E0CA-45E6-BA67-FF376BD65F85}" destId="{4BED44EF-1FA4-4761-821E-7AD7CDF82849}" srcOrd="1" destOrd="0" presId="urn:microsoft.com/office/officeart/2005/8/layout/list1"/>
    <dgm:cxn modelId="{7DB54767-EBE1-48EC-847C-C259A3269D04}" type="presParOf" srcId="{4003E091-6602-4829-89B3-2E7F9DD5E3F1}" destId="{2ED46FE7-C7C7-46BE-9752-6ECB2C7E5F00}" srcOrd="13" destOrd="0" presId="urn:microsoft.com/office/officeart/2005/8/layout/list1"/>
    <dgm:cxn modelId="{919CC7D0-7176-4F84-9BFA-FB8F301F05A4}" type="presParOf" srcId="{4003E091-6602-4829-89B3-2E7F9DD5E3F1}" destId="{9D681EC6-E7AB-4FA1-BAF0-E4E10900E762}"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32BD2E-D1EE-4520-AFBA-0C64145FD553}">
      <dsp:nvSpPr>
        <dsp:cNvPr id="0" name=""/>
        <dsp:cNvSpPr/>
      </dsp:nvSpPr>
      <dsp:spPr>
        <a:xfrm>
          <a:off x="0" y="292622"/>
          <a:ext cx="10927829" cy="277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4244E5-5652-4B04-BEE6-83BEEC9DBDD3}">
      <dsp:nvSpPr>
        <dsp:cNvPr id="0" name=""/>
        <dsp:cNvSpPr/>
      </dsp:nvSpPr>
      <dsp:spPr>
        <a:xfrm>
          <a:off x="546391" y="130262"/>
          <a:ext cx="7649480" cy="32472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11200">
            <a:lnSpc>
              <a:spcPct val="100000"/>
            </a:lnSpc>
            <a:spcBef>
              <a:spcPct val="0"/>
            </a:spcBef>
            <a:spcAft>
              <a:spcPct val="35000"/>
            </a:spcAft>
            <a:buNone/>
          </a:pPr>
          <a:r>
            <a:rPr lang="en-IN" sz="1600" b="1" i="0" kern="1200" dirty="0">
              <a:latin typeface="Times New Roman" panose="02020603050405020304" pitchFamily="18" charset="0"/>
              <a:cs typeface="Times New Roman" panose="02020603050405020304" pitchFamily="18" charset="0"/>
            </a:rPr>
            <a:t>1. Problem Statement</a:t>
          </a:r>
          <a:endParaRPr lang="en-US" sz="1600" b="1" i="0" kern="1200" dirty="0">
            <a:latin typeface="Times New Roman" panose="02020603050405020304" pitchFamily="18" charset="0"/>
            <a:cs typeface="Times New Roman" panose="02020603050405020304" pitchFamily="18" charset="0"/>
          </a:endParaRPr>
        </a:p>
      </dsp:txBody>
      <dsp:txXfrm>
        <a:off x="562243" y="146114"/>
        <a:ext cx="7617776" cy="293016"/>
      </dsp:txXfrm>
    </dsp:sp>
    <dsp:sp modelId="{896022C0-1478-49FE-A662-06BFAFBD1390}">
      <dsp:nvSpPr>
        <dsp:cNvPr id="0" name=""/>
        <dsp:cNvSpPr/>
      </dsp:nvSpPr>
      <dsp:spPr>
        <a:xfrm>
          <a:off x="0" y="791582"/>
          <a:ext cx="10927829" cy="2772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9843A4-1113-4F5E-AF01-2553869E2637}">
      <dsp:nvSpPr>
        <dsp:cNvPr id="0" name=""/>
        <dsp:cNvSpPr/>
      </dsp:nvSpPr>
      <dsp:spPr>
        <a:xfrm>
          <a:off x="546391" y="629222"/>
          <a:ext cx="7649480" cy="32472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11200">
            <a:lnSpc>
              <a:spcPct val="100000"/>
            </a:lnSpc>
            <a:spcBef>
              <a:spcPct val="0"/>
            </a:spcBef>
            <a:spcAft>
              <a:spcPct val="35000"/>
            </a:spcAft>
            <a:buNone/>
          </a:pPr>
          <a:r>
            <a:rPr lang="en-IN" sz="1600" b="1" i="0" kern="1200" dirty="0">
              <a:latin typeface="Times New Roman" panose="02020603050405020304" pitchFamily="18" charset="0"/>
              <a:cs typeface="Times New Roman" panose="02020603050405020304" pitchFamily="18" charset="0"/>
            </a:rPr>
            <a:t>2.Introduction</a:t>
          </a:r>
          <a:endParaRPr lang="en-US" sz="1600" b="1" i="0" kern="1200" dirty="0">
            <a:latin typeface="Times New Roman" panose="02020603050405020304" pitchFamily="18" charset="0"/>
            <a:cs typeface="Times New Roman" panose="02020603050405020304" pitchFamily="18" charset="0"/>
          </a:endParaRPr>
        </a:p>
      </dsp:txBody>
      <dsp:txXfrm>
        <a:off x="562243" y="645074"/>
        <a:ext cx="7617776" cy="293016"/>
      </dsp:txXfrm>
    </dsp:sp>
    <dsp:sp modelId="{0F381307-DB91-4895-9654-4A979AF38133}">
      <dsp:nvSpPr>
        <dsp:cNvPr id="0" name=""/>
        <dsp:cNvSpPr/>
      </dsp:nvSpPr>
      <dsp:spPr>
        <a:xfrm>
          <a:off x="0" y="1290542"/>
          <a:ext cx="10927829" cy="2772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640C67-1A19-4507-851C-5D19F1220B1F}">
      <dsp:nvSpPr>
        <dsp:cNvPr id="0" name=""/>
        <dsp:cNvSpPr/>
      </dsp:nvSpPr>
      <dsp:spPr>
        <a:xfrm>
          <a:off x="546391" y="1128182"/>
          <a:ext cx="7649480" cy="32472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11200">
            <a:lnSpc>
              <a:spcPct val="100000"/>
            </a:lnSpc>
            <a:spcBef>
              <a:spcPct val="0"/>
            </a:spcBef>
            <a:spcAft>
              <a:spcPct val="35000"/>
            </a:spcAft>
            <a:buNone/>
          </a:pPr>
          <a:r>
            <a:rPr lang="en-IN" sz="1600" b="1" i="0" kern="1200" dirty="0">
              <a:latin typeface="Times New Roman" panose="02020603050405020304" pitchFamily="18" charset="0"/>
              <a:cs typeface="Times New Roman" panose="02020603050405020304" pitchFamily="18" charset="0"/>
            </a:rPr>
            <a:t>3.Working Principles of KNN</a:t>
          </a:r>
          <a:endParaRPr lang="en-US" sz="1600" b="1" i="0" kern="1200" dirty="0">
            <a:latin typeface="Times New Roman" panose="02020603050405020304" pitchFamily="18" charset="0"/>
            <a:cs typeface="Times New Roman" panose="02020603050405020304" pitchFamily="18" charset="0"/>
          </a:endParaRPr>
        </a:p>
      </dsp:txBody>
      <dsp:txXfrm>
        <a:off x="562243" y="1144034"/>
        <a:ext cx="7617776" cy="293016"/>
      </dsp:txXfrm>
    </dsp:sp>
    <dsp:sp modelId="{5BBE938A-BEC3-411A-9E9E-2745433D60B5}">
      <dsp:nvSpPr>
        <dsp:cNvPr id="0" name=""/>
        <dsp:cNvSpPr/>
      </dsp:nvSpPr>
      <dsp:spPr>
        <a:xfrm>
          <a:off x="0" y="1789502"/>
          <a:ext cx="10927829" cy="277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29F04A-9464-4801-BCA7-3B07FE203D94}">
      <dsp:nvSpPr>
        <dsp:cNvPr id="0" name=""/>
        <dsp:cNvSpPr/>
      </dsp:nvSpPr>
      <dsp:spPr>
        <a:xfrm>
          <a:off x="546391" y="1627142"/>
          <a:ext cx="7649480" cy="32472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11200">
            <a:lnSpc>
              <a:spcPct val="100000"/>
            </a:lnSpc>
            <a:spcBef>
              <a:spcPct val="0"/>
            </a:spcBef>
            <a:spcAft>
              <a:spcPct val="35000"/>
            </a:spcAft>
            <a:buNone/>
          </a:pPr>
          <a:r>
            <a:rPr lang="en-IN" sz="1600" b="1" i="0" kern="1200" dirty="0">
              <a:latin typeface="Times New Roman" panose="02020603050405020304" pitchFamily="18" charset="0"/>
              <a:cs typeface="Times New Roman" panose="02020603050405020304" pitchFamily="18" charset="0"/>
            </a:rPr>
            <a:t>4.Design Principles of KNN Classifier</a:t>
          </a:r>
          <a:endParaRPr lang="en-US" sz="1600" b="1" i="0" kern="1200" dirty="0">
            <a:latin typeface="Times New Roman" panose="02020603050405020304" pitchFamily="18" charset="0"/>
            <a:cs typeface="Times New Roman" panose="02020603050405020304" pitchFamily="18" charset="0"/>
          </a:endParaRPr>
        </a:p>
      </dsp:txBody>
      <dsp:txXfrm>
        <a:off x="562243" y="1642994"/>
        <a:ext cx="7617776" cy="293016"/>
      </dsp:txXfrm>
    </dsp:sp>
    <dsp:sp modelId="{8CE01E45-12EB-410C-969B-732A3C103780}">
      <dsp:nvSpPr>
        <dsp:cNvPr id="0" name=""/>
        <dsp:cNvSpPr/>
      </dsp:nvSpPr>
      <dsp:spPr>
        <a:xfrm>
          <a:off x="0" y="2288462"/>
          <a:ext cx="10927829" cy="2772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2E97F0C-85E3-4151-8522-492BF6E4B308}">
      <dsp:nvSpPr>
        <dsp:cNvPr id="0" name=""/>
        <dsp:cNvSpPr/>
      </dsp:nvSpPr>
      <dsp:spPr>
        <a:xfrm>
          <a:off x="546391" y="2126102"/>
          <a:ext cx="7649480" cy="32472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11200">
            <a:lnSpc>
              <a:spcPct val="100000"/>
            </a:lnSpc>
            <a:spcBef>
              <a:spcPct val="0"/>
            </a:spcBef>
            <a:spcAft>
              <a:spcPct val="35000"/>
            </a:spcAft>
            <a:buNone/>
          </a:pPr>
          <a:r>
            <a:rPr lang="en-IN" sz="1600" b="1" i="0" kern="1200" dirty="0">
              <a:latin typeface="Times New Roman" panose="02020603050405020304" pitchFamily="18" charset="0"/>
              <a:cs typeface="Times New Roman" panose="02020603050405020304" pitchFamily="18" charset="0"/>
            </a:rPr>
            <a:t>5.Building Blocks of the model</a:t>
          </a:r>
          <a:endParaRPr lang="en-US" sz="1600" b="1" i="0" kern="1200" dirty="0">
            <a:latin typeface="Times New Roman" panose="02020603050405020304" pitchFamily="18" charset="0"/>
            <a:cs typeface="Times New Roman" panose="02020603050405020304" pitchFamily="18" charset="0"/>
          </a:endParaRPr>
        </a:p>
      </dsp:txBody>
      <dsp:txXfrm>
        <a:off x="562243" y="2141954"/>
        <a:ext cx="7617776" cy="293016"/>
      </dsp:txXfrm>
    </dsp:sp>
    <dsp:sp modelId="{6848A82D-FEAE-4E43-A34E-F73C5BF06ACE}">
      <dsp:nvSpPr>
        <dsp:cNvPr id="0" name=""/>
        <dsp:cNvSpPr/>
      </dsp:nvSpPr>
      <dsp:spPr>
        <a:xfrm>
          <a:off x="0" y="2787422"/>
          <a:ext cx="10927829" cy="277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DE4C80-0396-49C9-A271-C2B5C5E14464}">
      <dsp:nvSpPr>
        <dsp:cNvPr id="0" name=""/>
        <dsp:cNvSpPr/>
      </dsp:nvSpPr>
      <dsp:spPr>
        <a:xfrm>
          <a:off x="546391" y="2625062"/>
          <a:ext cx="7649480" cy="32472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11200">
            <a:lnSpc>
              <a:spcPct val="100000"/>
            </a:lnSpc>
            <a:spcBef>
              <a:spcPct val="0"/>
            </a:spcBef>
            <a:spcAft>
              <a:spcPct val="35000"/>
            </a:spcAft>
            <a:buNone/>
          </a:pPr>
          <a:r>
            <a:rPr lang="en-IN" sz="1600" b="1" i="0" kern="1200" dirty="0">
              <a:latin typeface="Times New Roman" panose="02020603050405020304" pitchFamily="18" charset="0"/>
              <a:cs typeface="Times New Roman" panose="02020603050405020304" pitchFamily="18" charset="0"/>
            </a:rPr>
            <a:t>6.KNN model construction and Unit testing</a:t>
          </a:r>
          <a:endParaRPr lang="en-US" sz="1600" b="1" i="0" kern="1200" dirty="0">
            <a:latin typeface="Times New Roman" panose="02020603050405020304" pitchFamily="18" charset="0"/>
            <a:cs typeface="Times New Roman" panose="02020603050405020304" pitchFamily="18" charset="0"/>
          </a:endParaRPr>
        </a:p>
      </dsp:txBody>
      <dsp:txXfrm>
        <a:off x="562243" y="2640914"/>
        <a:ext cx="7617776" cy="293016"/>
      </dsp:txXfrm>
    </dsp:sp>
    <dsp:sp modelId="{F39F0C0B-0BC8-4872-9749-E85AEF6E95D9}">
      <dsp:nvSpPr>
        <dsp:cNvPr id="0" name=""/>
        <dsp:cNvSpPr/>
      </dsp:nvSpPr>
      <dsp:spPr>
        <a:xfrm>
          <a:off x="0" y="3286382"/>
          <a:ext cx="10927829" cy="2772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FF24F0-BCC0-480F-955B-CE932EFB71A9}">
      <dsp:nvSpPr>
        <dsp:cNvPr id="0" name=""/>
        <dsp:cNvSpPr/>
      </dsp:nvSpPr>
      <dsp:spPr>
        <a:xfrm>
          <a:off x="546391" y="3124022"/>
          <a:ext cx="7649480" cy="32472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11200">
            <a:lnSpc>
              <a:spcPct val="100000"/>
            </a:lnSpc>
            <a:spcBef>
              <a:spcPct val="0"/>
            </a:spcBef>
            <a:spcAft>
              <a:spcPct val="35000"/>
            </a:spcAft>
            <a:buNone/>
          </a:pPr>
          <a:r>
            <a:rPr lang="en-IN" sz="1600" b="1" i="0" kern="1200" dirty="0">
              <a:latin typeface="Times New Roman" panose="02020603050405020304" pitchFamily="18" charset="0"/>
              <a:cs typeface="Times New Roman" panose="02020603050405020304" pitchFamily="18" charset="0"/>
            </a:rPr>
            <a:t>7.Results </a:t>
          </a:r>
          <a:endParaRPr lang="en-US" sz="1600" b="1" i="0" kern="1200" dirty="0">
            <a:latin typeface="Times New Roman" panose="02020603050405020304" pitchFamily="18" charset="0"/>
            <a:cs typeface="Times New Roman" panose="02020603050405020304" pitchFamily="18" charset="0"/>
          </a:endParaRPr>
        </a:p>
      </dsp:txBody>
      <dsp:txXfrm>
        <a:off x="562243" y="3139874"/>
        <a:ext cx="7617776" cy="293016"/>
      </dsp:txXfrm>
    </dsp:sp>
    <dsp:sp modelId="{522EE99F-B6EC-4BF0-B59D-C392DC00FE26}">
      <dsp:nvSpPr>
        <dsp:cNvPr id="0" name=""/>
        <dsp:cNvSpPr/>
      </dsp:nvSpPr>
      <dsp:spPr>
        <a:xfrm>
          <a:off x="0" y="3785342"/>
          <a:ext cx="10927829" cy="2772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55020B-16FF-40CC-BDA0-5C2A6382ED76}">
      <dsp:nvSpPr>
        <dsp:cNvPr id="0" name=""/>
        <dsp:cNvSpPr/>
      </dsp:nvSpPr>
      <dsp:spPr>
        <a:xfrm>
          <a:off x="546391" y="3622982"/>
          <a:ext cx="7649480" cy="32472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11200">
            <a:lnSpc>
              <a:spcPct val="100000"/>
            </a:lnSpc>
            <a:spcBef>
              <a:spcPct val="0"/>
            </a:spcBef>
            <a:spcAft>
              <a:spcPct val="35000"/>
            </a:spcAft>
            <a:buNone/>
          </a:pPr>
          <a:r>
            <a:rPr lang="en-IN" sz="1600" b="1" i="0" kern="1200" dirty="0">
              <a:latin typeface="Times New Roman" panose="02020603050405020304" pitchFamily="18" charset="0"/>
              <a:cs typeface="Times New Roman" panose="02020603050405020304" pitchFamily="18" charset="0"/>
            </a:rPr>
            <a:t>8. Conclusion </a:t>
          </a:r>
          <a:endParaRPr lang="en-US" sz="1600" b="1" i="0" kern="1200" dirty="0">
            <a:latin typeface="Times New Roman" panose="02020603050405020304" pitchFamily="18" charset="0"/>
            <a:cs typeface="Times New Roman" panose="02020603050405020304" pitchFamily="18" charset="0"/>
          </a:endParaRPr>
        </a:p>
      </dsp:txBody>
      <dsp:txXfrm>
        <a:off x="562243" y="3638834"/>
        <a:ext cx="7617776" cy="2930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4254E3-5602-4801-91F2-EE7E3E5105A3}">
      <dsp:nvSpPr>
        <dsp:cNvPr id="0" name=""/>
        <dsp:cNvSpPr/>
      </dsp:nvSpPr>
      <dsp:spPr>
        <a:xfrm>
          <a:off x="0" y="599528"/>
          <a:ext cx="10927829" cy="110682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CE67CB-8B13-433D-B0B8-3D106E28B34A}">
      <dsp:nvSpPr>
        <dsp:cNvPr id="0" name=""/>
        <dsp:cNvSpPr/>
      </dsp:nvSpPr>
      <dsp:spPr>
        <a:xfrm>
          <a:off x="334813" y="848563"/>
          <a:ext cx="608751" cy="608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BF1412-0160-4AB5-9CD5-C1FA769A9619}">
      <dsp:nvSpPr>
        <dsp:cNvPr id="0" name=""/>
        <dsp:cNvSpPr/>
      </dsp:nvSpPr>
      <dsp:spPr>
        <a:xfrm>
          <a:off x="1278378" y="599528"/>
          <a:ext cx="9649450" cy="1106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139" tIns="117139" rIns="117139" bIns="117139" numCol="1" spcCol="1270" anchor="ctr" anchorCtr="0">
          <a:noAutofit/>
        </a:bodyPr>
        <a:lstStyle/>
        <a:p>
          <a:pPr marL="0" lvl="0" indent="0" algn="l" defTabSz="711200">
            <a:lnSpc>
              <a:spcPct val="100000"/>
            </a:lnSpc>
            <a:spcBef>
              <a:spcPct val="0"/>
            </a:spcBef>
            <a:spcAft>
              <a:spcPct val="35000"/>
            </a:spcAft>
            <a:buNone/>
          </a:pPr>
          <a:endParaRPr lang="en-US" sz="1600" b="1" i="0" kern="1200" dirty="0">
            <a:latin typeface="Times New Roman" pitchFamily="18"/>
            <a:cs typeface="Times New Roman" pitchFamily="18"/>
          </a:endParaRPr>
        </a:p>
        <a:p>
          <a:pPr marL="0" lvl="0" indent="0" algn="l" defTabSz="711200">
            <a:lnSpc>
              <a:spcPct val="100000"/>
            </a:lnSpc>
            <a:spcBef>
              <a:spcPct val="0"/>
            </a:spcBef>
            <a:spcAft>
              <a:spcPct val="35000"/>
            </a:spcAft>
            <a:buNone/>
          </a:pPr>
          <a:r>
            <a:rPr lang="en-US" sz="1600" b="1" i="0" kern="1200" dirty="0">
              <a:latin typeface="Times New Roman" pitchFamily="18"/>
              <a:cs typeface="Times New Roman" pitchFamily="18"/>
            </a:rPr>
            <a:t>Design the </a:t>
          </a:r>
          <a:r>
            <a:rPr lang="en-US" sz="1600" b="1" i="0" u="none" strike="noStrike" kern="1200" cap="none" spc="0" baseline="0" dirty="0">
              <a:uFillTx/>
              <a:latin typeface="Times New Roman" pitchFamily="18"/>
              <a:cs typeface="Times New Roman" pitchFamily="18"/>
            </a:rPr>
            <a:t>KNN Classifier that can work with the neocortex API and classify if the predicted sequence has a match or mismatch with the input sequence</a:t>
          </a:r>
        </a:p>
      </dsp:txBody>
      <dsp:txXfrm>
        <a:off x="1278378" y="599528"/>
        <a:ext cx="9649450" cy="1106821"/>
      </dsp:txXfrm>
    </dsp:sp>
    <dsp:sp modelId="{C0536F8D-2F13-4ACD-ADC0-C76E10F98373}">
      <dsp:nvSpPr>
        <dsp:cNvPr id="0" name=""/>
        <dsp:cNvSpPr/>
      </dsp:nvSpPr>
      <dsp:spPr>
        <a:xfrm>
          <a:off x="0" y="1983055"/>
          <a:ext cx="10927829" cy="110682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2CFA87-5D00-4005-A68B-A24C049A82E4}">
      <dsp:nvSpPr>
        <dsp:cNvPr id="0" name=""/>
        <dsp:cNvSpPr/>
      </dsp:nvSpPr>
      <dsp:spPr>
        <a:xfrm>
          <a:off x="334813" y="2232090"/>
          <a:ext cx="608751" cy="608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E31E97-0F55-42F1-A30D-CE53F9278390}">
      <dsp:nvSpPr>
        <dsp:cNvPr id="0" name=""/>
        <dsp:cNvSpPr/>
      </dsp:nvSpPr>
      <dsp:spPr>
        <a:xfrm>
          <a:off x="1278378" y="1983055"/>
          <a:ext cx="9649450" cy="1106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139" tIns="117139" rIns="117139" bIns="117139" numCol="1" spcCol="1270" anchor="ctr" anchorCtr="0">
          <a:noAutofit/>
        </a:bodyPr>
        <a:lstStyle/>
        <a:p>
          <a:pPr marL="0" lvl="0" indent="0" algn="l" defTabSz="711200">
            <a:lnSpc>
              <a:spcPct val="100000"/>
            </a:lnSpc>
            <a:spcBef>
              <a:spcPct val="0"/>
            </a:spcBef>
            <a:spcAft>
              <a:spcPct val="35000"/>
            </a:spcAft>
            <a:buNone/>
          </a:pPr>
          <a:r>
            <a:rPr lang="en-US" sz="1600" b="1" i="0" u="none" strike="noStrike" kern="1200" cap="none" spc="0" baseline="0" dirty="0">
              <a:uFillTx/>
              <a:latin typeface="Times New Roman" pitchFamily="18"/>
              <a:cs typeface="Times New Roman" pitchFamily="18"/>
            </a:rPr>
            <a:t>Investigate the model with </a:t>
          </a:r>
          <a:r>
            <a:rPr lang="en-US" sz="1600" b="1" i="0" kern="1200" dirty="0">
              <a:latin typeface="Times New Roman" pitchFamily="18"/>
              <a:cs typeface="Times New Roman" pitchFamily="18"/>
            </a:rPr>
            <a:t>Unit Test </a:t>
          </a:r>
          <a:endParaRPr lang="en-US" sz="1600" b="1" i="0" kern="1200" dirty="0"/>
        </a:p>
      </dsp:txBody>
      <dsp:txXfrm>
        <a:off x="1278378" y="1983055"/>
        <a:ext cx="9649450" cy="11068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5407C-934C-48F5-9F08-1AE7AC103A2B}">
      <dsp:nvSpPr>
        <dsp:cNvPr id="0" name=""/>
        <dsp:cNvSpPr/>
      </dsp:nvSpPr>
      <dsp:spPr>
        <a:xfrm>
          <a:off x="2081528" y="1397"/>
          <a:ext cx="1051585" cy="683530"/>
        </a:xfrm>
        <a:prstGeom prst="roundRect">
          <a:avLst/>
        </a:prstGeom>
        <a:solidFill>
          <a:schemeClr val="accent3">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Input</a:t>
          </a:r>
        </a:p>
      </dsp:txBody>
      <dsp:txXfrm>
        <a:off x="2114895" y="34764"/>
        <a:ext cx="984851" cy="616796"/>
      </dsp:txXfrm>
    </dsp:sp>
    <dsp:sp modelId="{D2DCFAA6-34F1-4AFA-8F62-A0B384BF742A}">
      <dsp:nvSpPr>
        <dsp:cNvPr id="0" name=""/>
        <dsp:cNvSpPr/>
      </dsp:nvSpPr>
      <dsp:spPr>
        <a:xfrm>
          <a:off x="1241781" y="343163"/>
          <a:ext cx="2731079" cy="2731079"/>
        </a:xfrm>
        <a:custGeom>
          <a:avLst/>
          <a:gdLst/>
          <a:ahLst/>
          <a:cxnLst/>
          <a:rect l="0" t="0" r="0" b="0"/>
          <a:pathLst>
            <a:path>
              <a:moveTo>
                <a:pt x="2032189" y="173786"/>
              </a:moveTo>
              <a:arcTo wR="1365539" hR="1365539" stAng="17953321" swAng="1211720"/>
            </a:path>
          </a:pathLst>
        </a:custGeom>
        <a:noFill/>
        <a:ln w="6350" cap="flat" cmpd="sng" algn="ctr">
          <a:solidFill>
            <a:schemeClr val="accent3">
              <a:shade val="90000"/>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35FF845E-8479-4F48-8660-E249C98ADCDF}">
      <dsp:nvSpPr>
        <dsp:cNvPr id="0" name=""/>
        <dsp:cNvSpPr/>
      </dsp:nvSpPr>
      <dsp:spPr>
        <a:xfrm>
          <a:off x="3380233" y="944962"/>
          <a:ext cx="1051585" cy="683530"/>
        </a:xfrm>
        <a:prstGeom prst="roundRect">
          <a:avLst/>
        </a:prstGeom>
        <a:solidFill>
          <a:schemeClr val="accent3">
            <a:shade val="80000"/>
            <a:hueOff val="0"/>
            <a:satOff val="0"/>
            <a:lumOff val="47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Compare with Model</a:t>
          </a:r>
        </a:p>
      </dsp:txBody>
      <dsp:txXfrm>
        <a:off x="3413600" y="978329"/>
        <a:ext cx="984851" cy="616796"/>
      </dsp:txXfrm>
    </dsp:sp>
    <dsp:sp modelId="{237854BC-8ADE-4652-8DF8-B9C4B6DEBED4}">
      <dsp:nvSpPr>
        <dsp:cNvPr id="0" name=""/>
        <dsp:cNvSpPr/>
      </dsp:nvSpPr>
      <dsp:spPr>
        <a:xfrm>
          <a:off x="1241781" y="343163"/>
          <a:ext cx="2731079" cy="2731079"/>
        </a:xfrm>
        <a:custGeom>
          <a:avLst/>
          <a:gdLst/>
          <a:ahLst/>
          <a:cxnLst/>
          <a:rect l="0" t="0" r="0" b="0"/>
          <a:pathLst>
            <a:path>
              <a:moveTo>
                <a:pt x="2727805" y="1460043"/>
              </a:moveTo>
              <a:arcTo wR="1365539" hR="1365539" stAng="21838103" swAng="1359866"/>
            </a:path>
          </a:pathLst>
        </a:custGeom>
        <a:noFill/>
        <a:ln w="6350" cap="flat" cmpd="sng" algn="ctr">
          <a:solidFill>
            <a:schemeClr val="accent3">
              <a:shade val="90000"/>
              <a:hueOff val="0"/>
              <a:satOff val="0"/>
              <a:lumOff val="396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C5545F4B-49D6-49F2-A0A9-F95938857E8C}">
      <dsp:nvSpPr>
        <dsp:cNvPr id="0" name=""/>
        <dsp:cNvSpPr/>
      </dsp:nvSpPr>
      <dsp:spPr>
        <a:xfrm>
          <a:off x="2884172" y="2471682"/>
          <a:ext cx="1051585" cy="683530"/>
        </a:xfrm>
        <a:prstGeom prst="roundRect">
          <a:avLst/>
        </a:prstGeom>
        <a:solidFill>
          <a:schemeClr val="accent3">
            <a:shade val="80000"/>
            <a:hueOff val="0"/>
            <a:satOff val="0"/>
            <a:lumOff val="95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Get Similarities (Distance)</a:t>
          </a:r>
        </a:p>
      </dsp:txBody>
      <dsp:txXfrm>
        <a:off x="2917539" y="2505049"/>
        <a:ext cx="984851" cy="616796"/>
      </dsp:txXfrm>
    </dsp:sp>
    <dsp:sp modelId="{D84B2098-ACF2-4906-B29A-DCD6BD14C7C5}">
      <dsp:nvSpPr>
        <dsp:cNvPr id="0" name=""/>
        <dsp:cNvSpPr/>
      </dsp:nvSpPr>
      <dsp:spPr>
        <a:xfrm>
          <a:off x="1241781" y="343163"/>
          <a:ext cx="2731079" cy="2731079"/>
        </a:xfrm>
        <a:custGeom>
          <a:avLst/>
          <a:gdLst/>
          <a:ahLst/>
          <a:cxnLst/>
          <a:rect l="0" t="0" r="0" b="0"/>
          <a:pathLst>
            <a:path>
              <a:moveTo>
                <a:pt x="1533159" y="2720753"/>
              </a:moveTo>
              <a:arcTo wR="1365539" hR="1365539" stAng="4976951" swAng="846099"/>
            </a:path>
          </a:pathLst>
        </a:custGeom>
        <a:noFill/>
        <a:ln w="6350" cap="flat" cmpd="sng" algn="ctr">
          <a:solidFill>
            <a:schemeClr val="accent3">
              <a:shade val="90000"/>
              <a:hueOff val="0"/>
              <a:satOff val="0"/>
              <a:lumOff val="793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BE8B7EC7-65BC-4539-9B4D-AD39DB609484}">
      <dsp:nvSpPr>
        <dsp:cNvPr id="0" name=""/>
        <dsp:cNvSpPr/>
      </dsp:nvSpPr>
      <dsp:spPr>
        <a:xfrm>
          <a:off x="1278883" y="2471682"/>
          <a:ext cx="1051585" cy="683530"/>
        </a:xfrm>
        <a:prstGeom prst="roundRect">
          <a:avLst/>
        </a:prstGeom>
        <a:solidFill>
          <a:schemeClr val="accent3">
            <a:shade val="80000"/>
            <a:hueOff val="0"/>
            <a:satOff val="0"/>
            <a:lumOff val="143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Calculate the similarities</a:t>
          </a:r>
        </a:p>
      </dsp:txBody>
      <dsp:txXfrm>
        <a:off x="1312250" y="2505049"/>
        <a:ext cx="984851" cy="616796"/>
      </dsp:txXfrm>
    </dsp:sp>
    <dsp:sp modelId="{9B8E489B-81F6-402F-B9CD-1CC94AA78308}">
      <dsp:nvSpPr>
        <dsp:cNvPr id="0" name=""/>
        <dsp:cNvSpPr/>
      </dsp:nvSpPr>
      <dsp:spPr>
        <a:xfrm>
          <a:off x="1241781" y="343163"/>
          <a:ext cx="2731079" cy="2731079"/>
        </a:xfrm>
        <a:custGeom>
          <a:avLst/>
          <a:gdLst/>
          <a:ahLst/>
          <a:cxnLst/>
          <a:rect l="0" t="0" r="0" b="0"/>
          <a:pathLst>
            <a:path>
              <a:moveTo>
                <a:pt x="144887" y="1977672"/>
              </a:moveTo>
              <a:arcTo wR="1365539" hR="1365539" stAng="9202031" swAng="1359866"/>
            </a:path>
          </a:pathLst>
        </a:custGeom>
        <a:noFill/>
        <a:ln w="6350" cap="flat" cmpd="sng" algn="ctr">
          <a:solidFill>
            <a:schemeClr val="accent3">
              <a:shade val="90000"/>
              <a:hueOff val="0"/>
              <a:satOff val="0"/>
              <a:lumOff val="1190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35BB1A19-DBDC-4E55-A1CE-13FA2F974CFE}">
      <dsp:nvSpPr>
        <dsp:cNvPr id="0" name=""/>
        <dsp:cNvSpPr/>
      </dsp:nvSpPr>
      <dsp:spPr>
        <a:xfrm>
          <a:off x="782822" y="944962"/>
          <a:ext cx="1051585" cy="683530"/>
        </a:xfrm>
        <a:prstGeom prst="roundRect">
          <a:avLst/>
        </a:prstGeom>
        <a:solidFill>
          <a:schemeClr val="accent3">
            <a:shade val="80000"/>
            <a:hueOff val="0"/>
            <a:satOff val="0"/>
            <a:lumOff val="190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Give the output</a:t>
          </a:r>
        </a:p>
      </dsp:txBody>
      <dsp:txXfrm>
        <a:off x="816189" y="978329"/>
        <a:ext cx="984851" cy="616796"/>
      </dsp:txXfrm>
    </dsp:sp>
    <dsp:sp modelId="{A5BDD671-9F48-46D4-9245-AEA5E19DA99D}">
      <dsp:nvSpPr>
        <dsp:cNvPr id="0" name=""/>
        <dsp:cNvSpPr/>
      </dsp:nvSpPr>
      <dsp:spPr>
        <a:xfrm>
          <a:off x="1241781" y="343163"/>
          <a:ext cx="2731079" cy="2731079"/>
        </a:xfrm>
        <a:custGeom>
          <a:avLst/>
          <a:gdLst/>
          <a:ahLst/>
          <a:cxnLst/>
          <a:rect l="0" t="0" r="0" b="0"/>
          <a:pathLst>
            <a:path>
              <a:moveTo>
                <a:pt x="328455" y="477195"/>
              </a:moveTo>
              <a:arcTo wR="1365539" hR="1365539" stAng="13234959" swAng="1211720"/>
            </a:path>
          </a:pathLst>
        </a:custGeom>
        <a:noFill/>
        <a:ln w="6350" cap="flat" cmpd="sng" algn="ctr">
          <a:solidFill>
            <a:schemeClr val="accent3">
              <a:shade val="90000"/>
              <a:hueOff val="0"/>
              <a:satOff val="0"/>
              <a:lumOff val="1587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4223A6-4788-4888-A593-A839A61AC1B8}">
      <dsp:nvSpPr>
        <dsp:cNvPr id="0" name=""/>
        <dsp:cNvSpPr/>
      </dsp:nvSpPr>
      <dsp:spPr>
        <a:xfrm>
          <a:off x="1273982" y="1189"/>
          <a:ext cx="1544766" cy="1004098"/>
        </a:xfrm>
        <a:prstGeom prst="roundRect">
          <a:avLst/>
        </a:prstGeom>
        <a:solidFill>
          <a:schemeClr val="accent6">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Input</a:t>
          </a:r>
        </a:p>
      </dsp:txBody>
      <dsp:txXfrm>
        <a:off x="1322998" y="50205"/>
        <a:ext cx="1446734" cy="906066"/>
      </dsp:txXfrm>
    </dsp:sp>
    <dsp:sp modelId="{8E44E9CB-9C0F-4D10-939B-4D80874CD6C4}">
      <dsp:nvSpPr>
        <dsp:cNvPr id="0" name=""/>
        <dsp:cNvSpPr/>
      </dsp:nvSpPr>
      <dsp:spPr>
        <a:xfrm>
          <a:off x="707328" y="503238"/>
          <a:ext cx="2678074" cy="2678074"/>
        </a:xfrm>
        <a:custGeom>
          <a:avLst/>
          <a:gdLst/>
          <a:ahLst/>
          <a:cxnLst/>
          <a:rect l="0" t="0" r="0" b="0"/>
          <a:pathLst>
            <a:path>
              <a:moveTo>
                <a:pt x="2318724" y="426220"/>
              </a:moveTo>
              <a:arcTo wR="1339037" hR="1339037" stAng="19021421" swAng="2301866"/>
            </a:path>
          </a:pathLst>
        </a:custGeom>
        <a:noFill/>
        <a:ln w="6350" cap="flat" cmpd="sng" algn="ctr">
          <a:solidFill>
            <a:schemeClr val="accent6">
              <a:shade val="90000"/>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DA2B928-5036-4EEE-A10C-02E5FD0FA162}">
      <dsp:nvSpPr>
        <dsp:cNvPr id="0" name=""/>
        <dsp:cNvSpPr/>
      </dsp:nvSpPr>
      <dsp:spPr>
        <a:xfrm>
          <a:off x="2433623" y="2009745"/>
          <a:ext cx="1544766" cy="1004098"/>
        </a:xfrm>
        <a:prstGeom prst="roundRect">
          <a:avLst/>
        </a:prstGeom>
        <a:solidFill>
          <a:schemeClr val="accent6">
            <a:shade val="80000"/>
            <a:hueOff val="160640"/>
            <a:satOff val="-6455"/>
            <a:lumOff val="138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Check for other similar inputs</a:t>
          </a:r>
        </a:p>
      </dsp:txBody>
      <dsp:txXfrm>
        <a:off x="2482639" y="2058761"/>
        <a:ext cx="1446734" cy="906066"/>
      </dsp:txXfrm>
    </dsp:sp>
    <dsp:sp modelId="{BA285947-32E4-44B7-95B5-0FF3143A39C0}">
      <dsp:nvSpPr>
        <dsp:cNvPr id="0" name=""/>
        <dsp:cNvSpPr/>
      </dsp:nvSpPr>
      <dsp:spPr>
        <a:xfrm>
          <a:off x="707328" y="503238"/>
          <a:ext cx="2678074" cy="2678074"/>
        </a:xfrm>
        <a:custGeom>
          <a:avLst/>
          <a:gdLst/>
          <a:ahLst/>
          <a:cxnLst/>
          <a:rect l="0" t="0" r="0" b="0"/>
          <a:pathLst>
            <a:path>
              <a:moveTo>
                <a:pt x="1749818" y="2613509"/>
              </a:moveTo>
              <a:arcTo wR="1339037" hR="1339037" stAng="4328106" swAng="2143789"/>
            </a:path>
          </a:pathLst>
        </a:custGeom>
        <a:noFill/>
        <a:ln w="6350" cap="flat" cmpd="sng" algn="ctr">
          <a:solidFill>
            <a:schemeClr val="accent6">
              <a:shade val="90000"/>
              <a:hueOff val="160693"/>
              <a:satOff val="-6326"/>
              <a:lumOff val="1259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E768042-03D2-4D9E-B726-8B798EAEF466}">
      <dsp:nvSpPr>
        <dsp:cNvPr id="0" name=""/>
        <dsp:cNvSpPr/>
      </dsp:nvSpPr>
      <dsp:spPr>
        <a:xfrm>
          <a:off x="114342" y="2009745"/>
          <a:ext cx="1544766" cy="1004098"/>
        </a:xfrm>
        <a:prstGeom prst="roundRect">
          <a:avLst/>
        </a:prstGeom>
        <a:solidFill>
          <a:schemeClr val="accent6">
            <a:shade val="80000"/>
            <a:hueOff val="321280"/>
            <a:satOff val="-12909"/>
            <a:lumOff val="27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Include existing/add new</a:t>
          </a:r>
        </a:p>
      </dsp:txBody>
      <dsp:txXfrm>
        <a:off x="163358" y="2058761"/>
        <a:ext cx="1446734" cy="906066"/>
      </dsp:txXfrm>
    </dsp:sp>
    <dsp:sp modelId="{94139498-93C5-46B9-BFD7-3B80DD4D1C0F}">
      <dsp:nvSpPr>
        <dsp:cNvPr id="0" name=""/>
        <dsp:cNvSpPr/>
      </dsp:nvSpPr>
      <dsp:spPr>
        <a:xfrm>
          <a:off x="707328" y="503238"/>
          <a:ext cx="2678074" cy="2678074"/>
        </a:xfrm>
        <a:custGeom>
          <a:avLst/>
          <a:gdLst/>
          <a:ahLst/>
          <a:cxnLst/>
          <a:rect l="0" t="0" r="0" b="0"/>
          <a:pathLst>
            <a:path>
              <a:moveTo>
                <a:pt x="4335" y="1231371"/>
              </a:moveTo>
              <a:arcTo wR="1339037" hR="1339037" stAng="11076713" swAng="2301866"/>
            </a:path>
          </a:pathLst>
        </a:custGeom>
        <a:noFill/>
        <a:ln w="6350" cap="flat" cmpd="sng" algn="ctr">
          <a:solidFill>
            <a:schemeClr val="accent6">
              <a:shade val="90000"/>
              <a:hueOff val="321387"/>
              <a:satOff val="-12653"/>
              <a:lumOff val="2518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83B95A-03E3-4E56-9B26-2400215044D9}">
      <dsp:nvSpPr>
        <dsp:cNvPr id="0" name=""/>
        <dsp:cNvSpPr/>
      </dsp:nvSpPr>
      <dsp:spPr>
        <a:xfrm>
          <a:off x="0" y="362091"/>
          <a:ext cx="10212698" cy="105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2619" tIns="291592" rIns="792619" bIns="99568" numCol="1" spcCol="1270" anchor="t" anchorCtr="0">
          <a:noAutofit/>
        </a:bodyPr>
        <a:lstStyle/>
        <a:p>
          <a:pPr marL="114300" lvl="1" indent="-114300" algn="l" defTabSz="622300">
            <a:lnSpc>
              <a:spcPct val="90000"/>
            </a:lnSpc>
            <a:spcBef>
              <a:spcPct val="0"/>
            </a:spcBef>
            <a:spcAft>
              <a:spcPct val="15000"/>
            </a:spcAft>
            <a:buChar char="•"/>
          </a:pPr>
          <a:r>
            <a:rPr lang="en-US" sz="1400" b="0" i="0" kern="1200"/>
            <a:t>Method: RunMultiSequenceLearningExperimentWithImage()</a:t>
          </a:r>
          <a:endParaRPr lang="en-US" sz="1400" i="0" kern="1200"/>
        </a:p>
        <a:p>
          <a:pPr marL="114300" lvl="1" indent="-114300" algn="l" defTabSz="622300">
            <a:lnSpc>
              <a:spcPct val="90000"/>
            </a:lnSpc>
            <a:spcBef>
              <a:spcPct val="0"/>
            </a:spcBef>
            <a:spcAft>
              <a:spcPct val="15000"/>
            </a:spcAft>
            <a:buChar char="•"/>
          </a:pPr>
          <a:r>
            <a:rPr lang="en-US" sz="1400" b="0" i="0" kern="1200" dirty="0"/>
            <a:t>Receives input image for processing.</a:t>
          </a:r>
          <a:endParaRPr lang="en-US" sz="1400" i="0" kern="1200" dirty="0"/>
        </a:p>
        <a:p>
          <a:pPr marL="114300" lvl="1" indent="-114300" algn="l" defTabSz="622300">
            <a:lnSpc>
              <a:spcPct val="90000"/>
            </a:lnSpc>
            <a:spcBef>
              <a:spcPct val="0"/>
            </a:spcBef>
            <a:spcAft>
              <a:spcPct val="15000"/>
            </a:spcAft>
            <a:buChar char="•"/>
          </a:pPr>
          <a:r>
            <a:rPr lang="en-US" sz="1400" b="0" i="0" kern="1200"/>
            <a:t>Transformation:</a:t>
          </a:r>
          <a:endParaRPr lang="en-US" sz="1400" i="0" kern="1200"/>
        </a:p>
      </dsp:txBody>
      <dsp:txXfrm>
        <a:off x="0" y="362091"/>
        <a:ext cx="10212698" cy="1058400"/>
      </dsp:txXfrm>
    </dsp:sp>
    <dsp:sp modelId="{38B729AF-1E8A-46B8-B029-FB71CC182613}">
      <dsp:nvSpPr>
        <dsp:cNvPr id="0" name=""/>
        <dsp:cNvSpPr/>
      </dsp:nvSpPr>
      <dsp:spPr>
        <a:xfrm>
          <a:off x="510634" y="155451"/>
          <a:ext cx="7148888"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11" tIns="0" rIns="270211" bIns="0" numCol="1" spcCol="1270" anchor="ctr" anchorCtr="0">
          <a:noAutofit/>
        </a:bodyPr>
        <a:lstStyle/>
        <a:p>
          <a:pPr marL="0" lvl="0" indent="0" algn="l" defTabSz="622300">
            <a:lnSpc>
              <a:spcPct val="90000"/>
            </a:lnSpc>
            <a:spcBef>
              <a:spcPct val="0"/>
            </a:spcBef>
            <a:spcAft>
              <a:spcPct val="35000"/>
            </a:spcAft>
            <a:buNone/>
          </a:pPr>
          <a:r>
            <a:rPr lang="en-US" sz="1400" b="0" i="0" kern="1200"/>
            <a:t>Input Handling:</a:t>
          </a:r>
          <a:endParaRPr lang="en-US" sz="1400" i="0" kern="1200"/>
        </a:p>
      </dsp:txBody>
      <dsp:txXfrm>
        <a:off x="530809" y="175626"/>
        <a:ext cx="7108538" cy="372930"/>
      </dsp:txXfrm>
    </dsp:sp>
    <dsp:sp modelId="{4E3BA3F2-15C8-451C-9F5E-1CFA274993DD}">
      <dsp:nvSpPr>
        <dsp:cNvPr id="0" name=""/>
        <dsp:cNvSpPr/>
      </dsp:nvSpPr>
      <dsp:spPr>
        <a:xfrm>
          <a:off x="0" y="1702731"/>
          <a:ext cx="10212698" cy="8158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2619" tIns="291592" rIns="792619" bIns="99568"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Method: </a:t>
          </a:r>
          <a:r>
            <a:rPr lang="en-US" sz="1400" b="0" i="0" kern="1200" dirty="0" err="1"/>
            <a:t>ConvertImageToSequence</a:t>
          </a:r>
          <a:r>
            <a:rPr lang="en-US" sz="1400" b="0" i="0" kern="1200" dirty="0"/>
            <a:t>()</a:t>
          </a:r>
          <a:endParaRPr lang="en-US" sz="1400" i="0" kern="1200" dirty="0"/>
        </a:p>
        <a:p>
          <a:pPr marL="114300" lvl="1" indent="-114300" algn="l" defTabSz="622300">
            <a:lnSpc>
              <a:spcPct val="90000"/>
            </a:lnSpc>
            <a:spcBef>
              <a:spcPct val="0"/>
            </a:spcBef>
            <a:spcAft>
              <a:spcPct val="15000"/>
            </a:spcAft>
            <a:buChar char="•"/>
          </a:pPr>
          <a:r>
            <a:rPr lang="en-US" sz="1400" b="0" i="0" kern="1200"/>
            <a:t>Converts image into a unique sequence of pixels.</a:t>
          </a:r>
          <a:endParaRPr lang="en-US" sz="1400" i="0" kern="1200"/>
        </a:p>
      </dsp:txBody>
      <dsp:txXfrm>
        <a:off x="0" y="1702731"/>
        <a:ext cx="10212698" cy="815850"/>
      </dsp:txXfrm>
    </dsp:sp>
    <dsp:sp modelId="{62D7583B-B76D-4CB7-907D-90C29E091D5C}">
      <dsp:nvSpPr>
        <dsp:cNvPr id="0" name=""/>
        <dsp:cNvSpPr/>
      </dsp:nvSpPr>
      <dsp:spPr>
        <a:xfrm>
          <a:off x="510634" y="1496091"/>
          <a:ext cx="7148888"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11" tIns="0" rIns="270211" bIns="0" numCol="1" spcCol="1270" anchor="ctr" anchorCtr="0">
          <a:noAutofit/>
        </a:bodyPr>
        <a:lstStyle/>
        <a:p>
          <a:pPr marL="0" lvl="0" indent="0" algn="l" defTabSz="622300">
            <a:lnSpc>
              <a:spcPct val="90000"/>
            </a:lnSpc>
            <a:spcBef>
              <a:spcPct val="0"/>
            </a:spcBef>
            <a:spcAft>
              <a:spcPct val="35000"/>
            </a:spcAft>
            <a:buNone/>
          </a:pPr>
          <a:r>
            <a:rPr lang="en-US" sz="1400" b="0" i="0" kern="1200"/>
            <a:t>Function: </a:t>
          </a:r>
          <a:endParaRPr lang="en-US" sz="1400" i="0" kern="1200"/>
        </a:p>
      </dsp:txBody>
      <dsp:txXfrm>
        <a:off x="530809" y="1516266"/>
        <a:ext cx="7108538" cy="372930"/>
      </dsp:txXfrm>
    </dsp:sp>
    <dsp:sp modelId="{7C734A50-680F-4CB0-9334-3F75CE072784}">
      <dsp:nvSpPr>
        <dsp:cNvPr id="0" name=""/>
        <dsp:cNvSpPr/>
      </dsp:nvSpPr>
      <dsp:spPr>
        <a:xfrm>
          <a:off x="0" y="2800821"/>
          <a:ext cx="10212698" cy="105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2619" tIns="291592" rIns="792619" bIns="99568" numCol="1" spcCol="1270" anchor="t" anchorCtr="0">
          <a:noAutofit/>
        </a:bodyPr>
        <a:lstStyle/>
        <a:p>
          <a:pPr marL="114300" lvl="1" indent="-114300" algn="l" defTabSz="622300">
            <a:lnSpc>
              <a:spcPct val="90000"/>
            </a:lnSpc>
            <a:spcBef>
              <a:spcPct val="0"/>
            </a:spcBef>
            <a:spcAft>
              <a:spcPct val="15000"/>
            </a:spcAft>
            <a:buChar char="•"/>
          </a:pPr>
          <a:r>
            <a:rPr lang="en-US" sz="1400" b="0" i="0" kern="1200"/>
            <a:t>Utilizes pixel sequences to predict match or non-match.</a:t>
          </a:r>
          <a:endParaRPr lang="en-US" sz="1400" i="0" kern="1200"/>
        </a:p>
        <a:p>
          <a:pPr marL="114300" lvl="1" indent="-114300" algn="l" defTabSz="622300">
            <a:lnSpc>
              <a:spcPct val="90000"/>
            </a:lnSpc>
            <a:spcBef>
              <a:spcPct val="0"/>
            </a:spcBef>
            <a:spcAft>
              <a:spcPct val="15000"/>
            </a:spcAft>
            <a:buChar char="•"/>
          </a:pPr>
          <a:r>
            <a:rPr lang="en-US" sz="1400" b="0" i="0" kern="1200"/>
            <a:t>Compares input vs. output pixel sequences.</a:t>
          </a:r>
          <a:endParaRPr lang="en-US" sz="1400" i="0" kern="1200"/>
        </a:p>
        <a:p>
          <a:pPr marL="114300" lvl="1" indent="-114300" algn="l" defTabSz="622300">
            <a:lnSpc>
              <a:spcPct val="90000"/>
            </a:lnSpc>
            <a:spcBef>
              <a:spcPct val="0"/>
            </a:spcBef>
            <a:spcAft>
              <a:spcPct val="15000"/>
            </a:spcAft>
            <a:buChar char="•"/>
          </a:pPr>
          <a:r>
            <a:rPr lang="en-US" sz="1400" b="0" i="0" kern="1200"/>
            <a:t>Match prediction based on alignment of pixel sequences.</a:t>
          </a:r>
          <a:endParaRPr lang="en-US" sz="1400" i="0" kern="1200"/>
        </a:p>
      </dsp:txBody>
      <dsp:txXfrm>
        <a:off x="0" y="2800821"/>
        <a:ext cx="10212698" cy="1058400"/>
      </dsp:txXfrm>
    </dsp:sp>
    <dsp:sp modelId="{25512264-5BF7-4A1A-8BC3-C13A92CE9DCB}">
      <dsp:nvSpPr>
        <dsp:cNvPr id="0" name=""/>
        <dsp:cNvSpPr/>
      </dsp:nvSpPr>
      <dsp:spPr>
        <a:xfrm>
          <a:off x="510634" y="2594180"/>
          <a:ext cx="7148888"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11" tIns="0" rIns="270211" bIns="0" numCol="1" spcCol="1270" anchor="ctr" anchorCtr="0">
          <a:noAutofit/>
        </a:bodyPr>
        <a:lstStyle/>
        <a:p>
          <a:pPr marL="0" lvl="0" indent="0" algn="l" defTabSz="622300">
            <a:lnSpc>
              <a:spcPct val="90000"/>
            </a:lnSpc>
            <a:spcBef>
              <a:spcPct val="0"/>
            </a:spcBef>
            <a:spcAft>
              <a:spcPct val="35000"/>
            </a:spcAft>
            <a:buNone/>
          </a:pPr>
          <a:r>
            <a:rPr lang="en-US" sz="1400" b="0" i="0" kern="1200"/>
            <a:t>Classification Process:</a:t>
          </a:r>
          <a:endParaRPr lang="en-US" sz="1400" i="0" kern="1200"/>
        </a:p>
      </dsp:txBody>
      <dsp:txXfrm>
        <a:off x="530809" y="2614355"/>
        <a:ext cx="7108538" cy="372930"/>
      </dsp:txXfrm>
    </dsp:sp>
    <dsp:sp modelId="{9D681EC6-E7AB-4FA1-BAF0-E4E10900E762}">
      <dsp:nvSpPr>
        <dsp:cNvPr id="0" name=""/>
        <dsp:cNvSpPr/>
      </dsp:nvSpPr>
      <dsp:spPr>
        <a:xfrm>
          <a:off x="0" y="4141461"/>
          <a:ext cx="10212698" cy="105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2619" tIns="291592" rIns="792619" bIns="99568" numCol="1" spcCol="1270" anchor="t" anchorCtr="0">
          <a:noAutofit/>
        </a:bodyPr>
        <a:lstStyle/>
        <a:p>
          <a:pPr marL="114300" lvl="1" indent="-114300" algn="l" defTabSz="622300">
            <a:lnSpc>
              <a:spcPct val="90000"/>
            </a:lnSpc>
            <a:spcBef>
              <a:spcPct val="0"/>
            </a:spcBef>
            <a:spcAft>
              <a:spcPct val="15000"/>
            </a:spcAft>
            <a:buChar char="•"/>
          </a:pPr>
          <a:r>
            <a:rPr lang="en-US" sz="1400" b="0" i="0" kern="1200"/>
            <a:t>Pixel uniqueness crucial for classification.</a:t>
          </a:r>
          <a:endParaRPr lang="en-US" sz="1400" i="0" kern="1200"/>
        </a:p>
        <a:p>
          <a:pPr marL="114300" lvl="1" indent="-114300" algn="l" defTabSz="622300">
            <a:lnSpc>
              <a:spcPct val="90000"/>
            </a:lnSpc>
            <a:spcBef>
              <a:spcPct val="0"/>
            </a:spcBef>
            <a:spcAft>
              <a:spcPct val="15000"/>
            </a:spcAft>
            <a:buChar char="•"/>
          </a:pPr>
          <a:r>
            <a:rPr lang="en-US" sz="1400" b="0" i="0" kern="1200"/>
            <a:t>Analyzes individual pixel sequences.</a:t>
          </a:r>
          <a:endParaRPr lang="en-US" sz="1400" i="0" kern="1200"/>
        </a:p>
        <a:p>
          <a:pPr marL="114300" lvl="1" indent="-114300" algn="l" defTabSz="622300">
            <a:lnSpc>
              <a:spcPct val="90000"/>
            </a:lnSpc>
            <a:spcBef>
              <a:spcPct val="0"/>
            </a:spcBef>
            <a:spcAft>
              <a:spcPct val="15000"/>
            </a:spcAft>
            <a:buChar char="•"/>
          </a:pPr>
          <a:r>
            <a:rPr lang="en-US" sz="1400" b="0" i="0" kern="1200"/>
            <a:t>Determines image similarity based on pixel compositions.</a:t>
          </a:r>
          <a:endParaRPr lang="en-US" sz="1400" i="0" kern="1200"/>
        </a:p>
      </dsp:txBody>
      <dsp:txXfrm>
        <a:off x="0" y="4141461"/>
        <a:ext cx="10212698" cy="1058400"/>
      </dsp:txXfrm>
    </dsp:sp>
    <dsp:sp modelId="{4BED44EF-1FA4-4761-821E-7AD7CDF82849}">
      <dsp:nvSpPr>
        <dsp:cNvPr id="0" name=""/>
        <dsp:cNvSpPr/>
      </dsp:nvSpPr>
      <dsp:spPr>
        <a:xfrm>
          <a:off x="510634" y="3934821"/>
          <a:ext cx="7148888"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11" tIns="0" rIns="270211" bIns="0" numCol="1" spcCol="1270" anchor="ctr" anchorCtr="0">
          <a:noAutofit/>
        </a:bodyPr>
        <a:lstStyle/>
        <a:p>
          <a:pPr marL="0" lvl="0" indent="0" algn="l" defTabSz="622300">
            <a:lnSpc>
              <a:spcPct val="90000"/>
            </a:lnSpc>
            <a:spcBef>
              <a:spcPct val="0"/>
            </a:spcBef>
            <a:spcAft>
              <a:spcPct val="35000"/>
            </a:spcAft>
            <a:buNone/>
          </a:pPr>
          <a:r>
            <a:rPr lang="en-US" sz="1400" b="0" i="0" kern="1200"/>
            <a:t>Significance:</a:t>
          </a:r>
          <a:endParaRPr lang="en-US" sz="1400" i="0" kern="1200"/>
        </a:p>
      </dsp:txBody>
      <dsp:txXfrm>
        <a:off x="530809" y="3954996"/>
        <a:ext cx="7108538"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36490-4E57-CFF4-7BBA-57D1984CA8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815C3C5-0207-E74B-E451-DC1C4C2F99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5059240-DB2F-1DB0-C14D-287EA6297617}"/>
              </a:ext>
            </a:extLst>
          </p:cNvPr>
          <p:cNvSpPr>
            <a:spLocks noGrp="1"/>
          </p:cNvSpPr>
          <p:nvPr>
            <p:ph type="dt" sz="half" idx="10"/>
          </p:nvPr>
        </p:nvSpPr>
        <p:spPr/>
        <p:txBody>
          <a:bodyPr/>
          <a:lstStyle/>
          <a:p>
            <a:fld id="{E70BB040-1417-463D-8924-20454A1D4474}" type="datetimeFigureOut">
              <a:rPr lang="en-IN" smtClean="0"/>
              <a:t>07-01-2024</a:t>
            </a:fld>
            <a:endParaRPr lang="en-IN"/>
          </a:p>
        </p:txBody>
      </p:sp>
      <p:sp>
        <p:nvSpPr>
          <p:cNvPr id="5" name="Footer Placeholder 4">
            <a:extLst>
              <a:ext uri="{FF2B5EF4-FFF2-40B4-BE49-F238E27FC236}">
                <a16:creationId xmlns:a16="http://schemas.microsoft.com/office/drawing/2014/main" id="{575D20CC-503E-E62E-315B-3D012BEC0D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278AD6-1865-E333-8B80-D75B6E5EFF4F}"/>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2303576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E3472-7773-9934-09F7-191F502AA8A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F090DB-DF3B-ED16-979C-3D43A8F831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DDEDF5-B571-607C-6606-04612E953ABB}"/>
              </a:ext>
            </a:extLst>
          </p:cNvPr>
          <p:cNvSpPr>
            <a:spLocks noGrp="1"/>
          </p:cNvSpPr>
          <p:nvPr>
            <p:ph type="dt" sz="half" idx="10"/>
          </p:nvPr>
        </p:nvSpPr>
        <p:spPr/>
        <p:txBody>
          <a:bodyPr/>
          <a:lstStyle/>
          <a:p>
            <a:fld id="{E70BB040-1417-463D-8924-20454A1D4474}" type="datetimeFigureOut">
              <a:rPr lang="en-IN" smtClean="0"/>
              <a:t>07-01-2024</a:t>
            </a:fld>
            <a:endParaRPr lang="en-IN"/>
          </a:p>
        </p:txBody>
      </p:sp>
      <p:sp>
        <p:nvSpPr>
          <p:cNvPr id="5" name="Footer Placeholder 4">
            <a:extLst>
              <a:ext uri="{FF2B5EF4-FFF2-40B4-BE49-F238E27FC236}">
                <a16:creationId xmlns:a16="http://schemas.microsoft.com/office/drawing/2014/main" id="{1DA479DF-E062-B5E3-6D90-3015FED966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76109D-A2C0-E83C-7B0E-1E2116691745}"/>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321989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0A032D-D7D3-9929-9224-17CC44B763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EE13CB-ED1B-CB08-DF11-100F9A1A31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8CEFCB-52E0-F755-D08D-C3DA22A8A217}"/>
              </a:ext>
            </a:extLst>
          </p:cNvPr>
          <p:cNvSpPr>
            <a:spLocks noGrp="1"/>
          </p:cNvSpPr>
          <p:nvPr>
            <p:ph type="dt" sz="half" idx="10"/>
          </p:nvPr>
        </p:nvSpPr>
        <p:spPr/>
        <p:txBody>
          <a:bodyPr/>
          <a:lstStyle/>
          <a:p>
            <a:fld id="{E70BB040-1417-463D-8924-20454A1D4474}" type="datetimeFigureOut">
              <a:rPr lang="en-IN" smtClean="0"/>
              <a:t>07-01-2024</a:t>
            </a:fld>
            <a:endParaRPr lang="en-IN"/>
          </a:p>
        </p:txBody>
      </p:sp>
      <p:sp>
        <p:nvSpPr>
          <p:cNvPr id="5" name="Footer Placeholder 4">
            <a:extLst>
              <a:ext uri="{FF2B5EF4-FFF2-40B4-BE49-F238E27FC236}">
                <a16:creationId xmlns:a16="http://schemas.microsoft.com/office/drawing/2014/main" id="{5C357C8B-5972-2934-217E-563A960697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CFFA5E-6573-FE66-9473-00F63158B672}"/>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402340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7D6B7-A03E-619A-D350-6962EBBDB0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F1E7B9-B8DA-D88E-A99A-5840C98AA4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2A26A5-EE6B-EC8B-BC99-EA4EB1DF7B3C}"/>
              </a:ext>
            </a:extLst>
          </p:cNvPr>
          <p:cNvSpPr>
            <a:spLocks noGrp="1"/>
          </p:cNvSpPr>
          <p:nvPr>
            <p:ph type="dt" sz="half" idx="10"/>
          </p:nvPr>
        </p:nvSpPr>
        <p:spPr/>
        <p:txBody>
          <a:bodyPr/>
          <a:lstStyle/>
          <a:p>
            <a:fld id="{E70BB040-1417-463D-8924-20454A1D4474}" type="datetimeFigureOut">
              <a:rPr lang="en-IN" smtClean="0"/>
              <a:t>07-01-2024</a:t>
            </a:fld>
            <a:endParaRPr lang="en-IN"/>
          </a:p>
        </p:txBody>
      </p:sp>
      <p:sp>
        <p:nvSpPr>
          <p:cNvPr id="5" name="Footer Placeholder 4">
            <a:extLst>
              <a:ext uri="{FF2B5EF4-FFF2-40B4-BE49-F238E27FC236}">
                <a16:creationId xmlns:a16="http://schemas.microsoft.com/office/drawing/2014/main" id="{613D8CEA-EF1E-77D6-4E06-81CC0A2BB3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FBEC04-0FA2-7886-4B72-6823978D0322}"/>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3862140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2BED-7EB9-7159-9BB3-CF823A83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7ECDE13-CA1C-1B50-CF08-1EF2BD8D45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6676F9-16B5-C831-3386-300DEA4B5FEF}"/>
              </a:ext>
            </a:extLst>
          </p:cNvPr>
          <p:cNvSpPr>
            <a:spLocks noGrp="1"/>
          </p:cNvSpPr>
          <p:nvPr>
            <p:ph type="dt" sz="half" idx="10"/>
          </p:nvPr>
        </p:nvSpPr>
        <p:spPr/>
        <p:txBody>
          <a:bodyPr/>
          <a:lstStyle/>
          <a:p>
            <a:fld id="{E70BB040-1417-463D-8924-20454A1D4474}" type="datetimeFigureOut">
              <a:rPr lang="en-IN" smtClean="0"/>
              <a:t>07-01-2024</a:t>
            </a:fld>
            <a:endParaRPr lang="en-IN"/>
          </a:p>
        </p:txBody>
      </p:sp>
      <p:sp>
        <p:nvSpPr>
          <p:cNvPr id="5" name="Footer Placeholder 4">
            <a:extLst>
              <a:ext uri="{FF2B5EF4-FFF2-40B4-BE49-F238E27FC236}">
                <a16:creationId xmlns:a16="http://schemas.microsoft.com/office/drawing/2014/main" id="{624CDE75-48A3-9DD9-8DCB-E032D0EC62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86B2A5-5119-229C-A72F-4E990CCAE66F}"/>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323032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16D1E-C5E3-A82E-160C-56A7370206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BD669F-420C-736E-5871-8143F5FEC2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C78EC8-BD75-2B24-441E-7DBAB16DBB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864506-BB1E-7FBA-F7B7-DF56C9362B16}"/>
              </a:ext>
            </a:extLst>
          </p:cNvPr>
          <p:cNvSpPr>
            <a:spLocks noGrp="1"/>
          </p:cNvSpPr>
          <p:nvPr>
            <p:ph type="dt" sz="half" idx="10"/>
          </p:nvPr>
        </p:nvSpPr>
        <p:spPr/>
        <p:txBody>
          <a:bodyPr/>
          <a:lstStyle/>
          <a:p>
            <a:fld id="{E70BB040-1417-463D-8924-20454A1D4474}" type="datetimeFigureOut">
              <a:rPr lang="en-IN" smtClean="0"/>
              <a:t>07-01-2024</a:t>
            </a:fld>
            <a:endParaRPr lang="en-IN"/>
          </a:p>
        </p:txBody>
      </p:sp>
      <p:sp>
        <p:nvSpPr>
          <p:cNvPr id="6" name="Footer Placeholder 5">
            <a:extLst>
              <a:ext uri="{FF2B5EF4-FFF2-40B4-BE49-F238E27FC236}">
                <a16:creationId xmlns:a16="http://schemas.microsoft.com/office/drawing/2014/main" id="{96D883EA-63DB-97AA-4C63-9738FBE4D1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869155-6EAB-1C0B-04BA-168AA300768E}"/>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3606314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CA21-E0B1-29CE-87D7-B4AEA23406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435B2E-0482-CD40-9446-A7A543F5CA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5BCB36-1A77-7F6C-87C7-757B4C4892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E9D88C-171C-B0E0-6094-F664B54AD7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C8A5E9-7838-A2A9-91A3-8D05356E8A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563B24-23B1-96BD-5E96-36AB3650E0BF}"/>
              </a:ext>
            </a:extLst>
          </p:cNvPr>
          <p:cNvSpPr>
            <a:spLocks noGrp="1"/>
          </p:cNvSpPr>
          <p:nvPr>
            <p:ph type="dt" sz="half" idx="10"/>
          </p:nvPr>
        </p:nvSpPr>
        <p:spPr/>
        <p:txBody>
          <a:bodyPr/>
          <a:lstStyle/>
          <a:p>
            <a:fld id="{E70BB040-1417-463D-8924-20454A1D4474}" type="datetimeFigureOut">
              <a:rPr lang="en-IN" smtClean="0"/>
              <a:t>07-01-2024</a:t>
            </a:fld>
            <a:endParaRPr lang="en-IN"/>
          </a:p>
        </p:txBody>
      </p:sp>
      <p:sp>
        <p:nvSpPr>
          <p:cNvPr id="8" name="Footer Placeholder 7">
            <a:extLst>
              <a:ext uri="{FF2B5EF4-FFF2-40B4-BE49-F238E27FC236}">
                <a16:creationId xmlns:a16="http://schemas.microsoft.com/office/drawing/2014/main" id="{F55D2E8B-C8B4-53EE-9334-D3008FF13C9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EBB562F-6D63-7964-F357-F6E0A2A04A32}"/>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4036599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69F7A-2016-8978-25B2-50BC93ACA00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15E958-7459-31DF-8159-C992401822E5}"/>
              </a:ext>
            </a:extLst>
          </p:cNvPr>
          <p:cNvSpPr>
            <a:spLocks noGrp="1"/>
          </p:cNvSpPr>
          <p:nvPr>
            <p:ph type="dt" sz="half" idx="10"/>
          </p:nvPr>
        </p:nvSpPr>
        <p:spPr/>
        <p:txBody>
          <a:bodyPr/>
          <a:lstStyle/>
          <a:p>
            <a:fld id="{E70BB040-1417-463D-8924-20454A1D4474}" type="datetimeFigureOut">
              <a:rPr lang="en-IN" smtClean="0"/>
              <a:t>07-01-2024</a:t>
            </a:fld>
            <a:endParaRPr lang="en-IN"/>
          </a:p>
        </p:txBody>
      </p:sp>
      <p:sp>
        <p:nvSpPr>
          <p:cNvPr id="4" name="Footer Placeholder 3">
            <a:extLst>
              <a:ext uri="{FF2B5EF4-FFF2-40B4-BE49-F238E27FC236}">
                <a16:creationId xmlns:a16="http://schemas.microsoft.com/office/drawing/2014/main" id="{937C91B8-A46C-2072-B1AA-D22DBF14C9B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6146A4C-EB32-257A-522D-D2149FA239AC}"/>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533944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94F64A-156E-8F5B-5D7E-2A0C8FCFE602}"/>
              </a:ext>
            </a:extLst>
          </p:cNvPr>
          <p:cNvSpPr>
            <a:spLocks noGrp="1"/>
          </p:cNvSpPr>
          <p:nvPr>
            <p:ph type="dt" sz="half" idx="10"/>
          </p:nvPr>
        </p:nvSpPr>
        <p:spPr/>
        <p:txBody>
          <a:bodyPr/>
          <a:lstStyle/>
          <a:p>
            <a:fld id="{E70BB040-1417-463D-8924-20454A1D4474}" type="datetimeFigureOut">
              <a:rPr lang="en-IN" smtClean="0"/>
              <a:t>07-01-2024</a:t>
            </a:fld>
            <a:endParaRPr lang="en-IN"/>
          </a:p>
        </p:txBody>
      </p:sp>
      <p:sp>
        <p:nvSpPr>
          <p:cNvPr id="3" name="Footer Placeholder 2">
            <a:extLst>
              <a:ext uri="{FF2B5EF4-FFF2-40B4-BE49-F238E27FC236}">
                <a16:creationId xmlns:a16="http://schemas.microsoft.com/office/drawing/2014/main" id="{E3AFEE29-C5F0-FB8D-EAB6-7F4F1569694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D88D795-D731-4457-D74D-E13F8F83CCCD}"/>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4288714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0ABB9-D24D-7F35-EE21-D9D94D9B64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862B64E-473E-10AD-CB37-EB2F6B32D8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AF8C63-EB7B-EBD9-62C2-41D2200EA6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E5FC2-220E-6FE9-67A1-F6FFF755563B}"/>
              </a:ext>
            </a:extLst>
          </p:cNvPr>
          <p:cNvSpPr>
            <a:spLocks noGrp="1"/>
          </p:cNvSpPr>
          <p:nvPr>
            <p:ph type="dt" sz="half" idx="10"/>
          </p:nvPr>
        </p:nvSpPr>
        <p:spPr/>
        <p:txBody>
          <a:bodyPr/>
          <a:lstStyle/>
          <a:p>
            <a:fld id="{E70BB040-1417-463D-8924-20454A1D4474}" type="datetimeFigureOut">
              <a:rPr lang="en-IN" smtClean="0"/>
              <a:t>07-01-2024</a:t>
            </a:fld>
            <a:endParaRPr lang="en-IN"/>
          </a:p>
        </p:txBody>
      </p:sp>
      <p:sp>
        <p:nvSpPr>
          <p:cNvPr id="6" name="Footer Placeholder 5">
            <a:extLst>
              <a:ext uri="{FF2B5EF4-FFF2-40B4-BE49-F238E27FC236}">
                <a16:creationId xmlns:a16="http://schemas.microsoft.com/office/drawing/2014/main" id="{D2FDD7A4-3C20-3DF9-8833-83CB19A801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80715C-33B0-AD34-8FF8-4BC8BB61C021}"/>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1091439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81720-D235-DCAE-0FDE-4280049BA3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FD32378-FF71-4C68-6594-F3C0D55F5B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0180949-223A-E1F7-08F7-95DED26945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AC122D-B2D3-64BE-0EC5-0286994E6906}"/>
              </a:ext>
            </a:extLst>
          </p:cNvPr>
          <p:cNvSpPr>
            <a:spLocks noGrp="1"/>
          </p:cNvSpPr>
          <p:nvPr>
            <p:ph type="dt" sz="half" idx="10"/>
          </p:nvPr>
        </p:nvSpPr>
        <p:spPr/>
        <p:txBody>
          <a:bodyPr/>
          <a:lstStyle/>
          <a:p>
            <a:fld id="{E70BB040-1417-463D-8924-20454A1D4474}" type="datetimeFigureOut">
              <a:rPr lang="en-IN" smtClean="0"/>
              <a:t>07-01-2024</a:t>
            </a:fld>
            <a:endParaRPr lang="en-IN"/>
          </a:p>
        </p:txBody>
      </p:sp>
      <p:sp>
        <p:nvSpPr>
          <p:cNvPr id="6" name="Footer Placeholder 5">
            <a:extLst>
              <a:ext uri="{FF2B5EF4-FFF2-40B4-BE49-F238E27FC236}">
                <a16:creationId xmlns:a16="http://schemas.microsoft.com/office/drawing/2014/main" id="{CC90DCBF-CB3C-63BE-4779-622F01CA8D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FA7186-BCC0-6C41-FC5C-72225C275BF7}"/>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2533947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F898A6-FE2E-2DD1-CE05-5F0F2EC04E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0CDCF5-C1A3-CAC3-AFAD-B710134BB4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DD6884-11BD-E6D6-3332-792934BBFE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0BB040-1417-463D-8924-20454A1D4474}" type="datetimeFigureOut">
              <a:rPr lang="en-IN" smtClean="0"/>
              <a:t>07-01-2024</a:t>
            </a:fld>
            <a:endParaRPr lang="en-IN"/>
          </a:p>
        </p:txBody>
      </p:sp>
      <p:sp>
        <p:nvSpPr>
          <p:cNvPr id="5" name="Footer Placeholder 4">
            <a:extLst>
              <a:ext uri="{FF2B5EF4-FFF2-40B4-BE49-F238E27FC236}">
                <a16:creationId xmlns:a16="http://schemas.microsoft.com/office/drawing/2014/main" id="{A6410BB7-DD1F-5198-F42B-BF5E6D6354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4E08485-06EF-BDA5-6917-D026E30AFA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67E911-EDC5-4A6C-BB2E-3308591A7074}" type="slidenum">
              <a:rPr lang="en-IN" smtClean="0"/>
              <a:t>‹#›</a:t>
            </a:fld>
            <a:endParaRPr lang="en-IN"/>
          </a:p>
        </p:txBody>
      </p:sp>
    </p:spTree>
    <p:extLst>
      <p:ext uri="{BB962C8B-B14F-4D97-AF65-F5344CB8AC3E}">
        <p14:creationId xmlns:p14="http://schemas.microsoft.com/office/powerpoint/2010/main" val="3845085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thebluediamondgallery.com/wooden-tile/t/thank-you.html" TargetMode="External"/><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image" Target="../media/image1.png"/><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6A0ED5-5B94-D147-1DC0-6BA80484A56A}"/>
              </a:ext>
            </a:extLst>
          </p:cNvPr>
          <p:cNvSpPr>
            <a:spLocks noGrp="1"/>
          </p:cNvSpPr>
          <p:nvPr>
            <p:ph type="ctrTitle"/>
          </p:nvPr>
        </p:nvSpPr>
        <p:spPr>
          <a:xfrm>
            <a:off x="438481" y="158621"/>
            <a:ext cx="10438785" cy="2377962"/>
          </a:xfrm>
        </p:spPr>
        <p:txBody>
          <a:bodyPr vert="horz" lIns="91440" tIns="45720" rIns="91440" bIns="45720" rtlCol="0">
            <a:normAutofit/>
          </a:bodyPr>
          <a:lstStyle/>
          <a:p>
            <a:pPr>
              <a:tabLst>
                <a:tab pos="2971800" algn="ctr"/>
                <a:tab pos="5943600" algn="r"/>
              </a:tabLst>
            </a:pPr>
            <a:br>
              <a:rPr lang="en-US" sz="1800" dirty="0">
                <a:solidFill>
                  <a:schemeClr val="bg1"/>
                </a:solidFill>
                <a:effectLst/>
                <a:latin typeface="Times New Roman" panose="02020603050405020304" pitchFamily="18" charset="0"/>
                <a:ea typeface="SimSun" panose="02010600030101010101" pitchFamily="2" charset="-122"/>
              </a:rPr>
            </a:br>
            <a:r>
              <a:rPr lang="en-US" sz="4800" kern="1200" dirty="0">
                <a:solidFill>
                  <a:srgbClr val="FFFFFF"/>
                </a:solidFill>
                <a:latin typeface="+mj-lt"/>
                <a:ea typeface="+mj-ea"/>
                <a:cs typeface="+mj-cs"/>
              </a:rPr>
              <a:t>IMPLEMENT AND INVESTIGATE OF KNN CLASSIFIER</a:t>
            </a:r>
          </a:p>
        </p:txBody>
      </p:sp>
      <p:sp>
        <p:nvSpPr>
          <p:cNvPr id="33" name="Rectangle 3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192B009-B37D-52D1-17CB-2CED9F5ECAEF}"/>
              </a:ext>
            </a:extLst>
          </p:cNvPr>
          <p:cNvSpPr>
            <a:spLocks noGrp="1"/>
          </p:cNvSpPr>
          <p:nvPr>
            <p:ph type="subTitle" idx="1"/>
          </p:nvPr>
        </p:nvSpPr>
        <p:spPr>
          <a:xfrm>
            <a:off x="3791846" y="4182174"/>
            <a:ext cx="7498195" cy="1714773"/>
          </a:xfrm>
        </p:spPr>
        <p:txBody>
          <a:bodyPr vert="horz" lIns="91440" tIns="45720" rIns="91440" bIns="45720" rtlCol="0">
            <a:noAutofit/>
          </a:bodyPr>
          <a:lstStyle/>
          <a:p>
            <a:pPr algn="l"/>
            <a:r>
              <a:rPr lang="en-US" sz="1600" dirty="0">
                <a:solidFill>
                  <a:srgbClr val="FFFFFF"/>
                </a:solidFill>
              </a:rPr>
              <a:t>Presented By - </a:t>
            </a:r>
          </a:p>
          <a:p>
            <a:pPr indent="-228600" algn="l">
              <a:buFont typeface="Arial" panose="020B0604020202020204" pitchFamily="34" charset="0"/>
              <a:buChar char="•"/>
            </a:pPr>
            <a:r>
              <a:rPr lang="en-US" sz="1600" dirty="0">
                <a:solidFill>
                  <a:srgbClr val="FFFFFF"/>
                </a:solidFill>
              </a:rPr>
              <a:t>RISWAN BASHA SALEEM BASHA (1440928) </a:t>
            </a:r>
          </a:p>
          <a:p>
            <a:pPr indent="-228600" algn="l">
              <a:buFont typeface="Arial" panose="020B0604020202020204" pitchFamily="34" charset="0"/>
              <a:buChar char="•"/>
            </a:pPr>
            <a:r>
              <a:rPr lang="en-US" sz="1600" dirty="0">
                <a:solidFill>
                  <a:srgbClr val="FFFFFF"/>
                </a:solidFill>
              </a:rPr>
              <a:t>SHIVAKUMAR VEERAPUR (1445680)</a:t>
            </a:r>
          </a:p>
          <a:p>
            <a:pPr indent="-228600" algn="l">
              <a:buFont typeface="Arial" panose="020B0604020202020204" pitchFamily="34" charset="0"/>
              <a:buChar char="•"/>
            </a:pPr>
            <a:r>
              <a:rPr lang="en-US" sz="1600" dirty="0">
                <a:solidFill>
                  <a:srgbClr val="FFFFFF"/>
                </a:solidFill>
              </a:rPr>
              <a:t>DEBLINA KARMAKAR (1427365)</a:t>
            </a:r>
          </a:p>
          <a:p>
            <a:pPr indent="-228600" algn="l">
              <a:buFont typeface="Arial" panose="020B0604020202020204" pitchFamily="34" charset="0"/>
              <a:buChar char="•"/>
            </a:pPr>
            <a:r>
              <a:rPr lang="en-US" sz="1600" dirty="0">
                <a:solidFill>
                  <a:srgbClr val="FFFFFF"/>
                </a:solidFill>
              </a:rPr>
              <a:t>INDRANIL SAHA (1427190)</a:t>
            </a:r>
          </a:p>
        </p:txBody>
      </p:sp>
      <p:pic>
        <p:nvPicPr>
          <p:cNvPr id="5" name="image5.png">
            <a:extLst>
              <a:ext uri="{FF2B5EF4-FFF2-40B4-BE49-F238E27FC236}">
                <a16:creationId xmlns:a16="http://schemas.microsoft.com/office/drawing/2014/main" id="{C0934A8B-6B2D-AA4D-9620-F8AAA5C811A1}"/>
              </a:ext>
            </a:extLst>
          </p:cNvPr>
          <p:cNvPicPr>
            <a:picLocks noChangeAspect="1"/>
          </p:cNvPicPr>
          <p:nvPr/>
        </p:nvPicPr>
        <p:blipFill>
          <a:blip r:embed="rId2"/>
          <a:stretch>
            <a:fillRect/>
          </a:stretch>
        </p:blipFill>
        <p:spPr>
          <a:xfrm>
            <a:off x="10486900" y="-10921"/>
            <a:ext cx="1705100" cy="606491"/>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4" name="Rectangle 3">
            <a:extLst>
              <a:ext uri="{FF2B5EF4-FFF2-40B4-BE49-F238E27FC236}">
                <a16:creationId xmlns:a16="http://schemas.microsoft.com/office/drawing/2014/main" id="{E8199948-21C4-7F62-156C-D4D3E0C5A212}"/>
              </a:ext>
            </a:extLst>
          </p:cNvPr>
          <p:cNvSpPr/>
          <p:nvPr/>
        </p:nvSpPr>
        <p:spPr>
          <a:xfrm>
            <a:off x="5479870" y="6023706"/>
            <a:ext cx="6270171" cy="6344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Examined by – Prof. Damir Dobric, Prof. Dr. Andreas Pech</a:t>
            </a:r>
            <a:endParaRPr lang="en-DE" sz="1600" dirty="0"/>
          </a:p>
        </p:txBody>
      </p:sp>
    </p:spTree>
    <p:extLst>
      <p:ext uri="{BB962C8B-B14F-4D97-AF65-F5344CB8AC3E}">
        <p14:creationId xmlns:p14="http://schemas.microsoft.com/office/powerpoint/2010/main" val="2813737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BC2F58C1-BAAF-FB58-7F69-9F58874C40B1}"/>
              </a:ext>
            </a:extLst>
          </p:cNvPr>
          <p:cNvSpPr txBox="1"/>
          <p:nvPr/>
        </p:nvSpPr>
        <p:spPr>
          <a:xfrm>
            <a:off x="699713" y="248038"/>
            <a:ext cx="7063721" cy="1159200"/>
          </a:xfrm>
          <a:prstGeom prst="rect">
            <a:avLst/>
          </a:prstGeom>
        </p:spPr>
        <p:txBody>
          <a:bodyPr vert="horz" lIns="91440" tIns="45720" rIns="91440" bIns="45720" rtlCol="0" anchor="ctr">
            <a:normAutofit lnSpcReduction="10000"/>
          </a:bodyPr>
          <a:lstStyle/>
          <a:p>
            <a:pPr fontAlgn="auto">
              <a:lnSpc>
                <a:spcPct val="90000"/>
              </a:lnSpc>
              <a:spcBef>
                <a:spcPct val="0"/>
              </a:spcBef>
              <a:spcAft>
                <a:spcPts val="600"/>
              </a:spcAft>
              <a:defRPr sz="1800" b="0" i="0" u="none" strike="noStrike" kern="0" cap="none" spc="0" baseline="0">
                <a:solidFill>
                  <a:srgbClr val="000000"/>
                </a:solidFill>
                <a:uFillTx/>
              </a:defRPr>
            </a:pPr>
            <a:r>
              <a:rPr lang="en-US" sz="4000" kern="1200" dirty="0">
                <a:solidFill>
                  <a:srgbClr val="FFFFFF"/>
                </a:solidFill>
                <a:latin typeface="+mj-lt"/>
                <a:ea typeface="+mj-ea"/>
                <a:cs typeface="+mj-cs"/>
              </a:rPr>
              <a:t>7. Results from </a:t>
            </a:r>
            <a:r>
              <a:rPr lang="en-US" sz="4000" kern="1200" dirty="0" err="1">
                <a:solidFill>
                  <a:srgbClr val="FFFFFF"/>
                </a:solidFill>
                <a:latin typeface="+mj-lt"/>
                <a:ea typeface="+mj-ea"/>
                <a:cs typeface="+mj-cs"/>
              </a:rPr>
              <a:t>Program.cs</a:t>
            </a:r>
            <a:r>
              <a:rPr lang="en-US" sz="4000" kern="1200" dirty="0">
                <a:solidFill>
                  <a:srgbClr val="FFFFFF"/>
                </a:solidFill>
                <a:latin typeface="+mj-lt"/>
                <a:ea typeface="+mj-ea"/>
                <a:cs typeface="+mj-cs"/>
              </a:rPr>
              <a:t> for Image Pixel values </a:t>
            </a:r>
          </a:p>
        </p:txBody>
      </p:sp>
      <p:pic>
        <p:nvPicPr>
          <p:cNvPr id="8" name="image5.png" descr="A logo for a university&#10;&#10;Description automatically generated">
            <a:extLst>
              <a:ext uri="{FF2B5EF4-FFF2-40B4-BE49-F238E27FC236}">
                <a16:creationId xmlns:a16="http://schemas.microsoft.com/office/drawing/2014/main" id="{620AC94A-47D9-F118-F547-B3BD3772A3A1}"/>
              </a:ext>
            </a:extLst>
          </p:cNvPr>
          <p:cNvPicPr>
            <a:picLocks noChangeAspect="1"/>
          </p:cNvPicPr>
          <p:nvPr/>
        </p:nvPicPr>
        <p:blipFill>
          <a:blip r:embed="rId2"/>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graphicFrame>
        <p:nvGraphicFramePr>
          <p:cNvPr id="22" name="TextBox 5">
            <a:extLst>
              <a:ext uri="{FF2B5EF4-FFF2-40B4-BE49-F238E27FC236}">
                <a16:creationId xmlns:a16="http://schemas.microsoft.com/office/drawing/2014/main" id="{3F038EE0-6565-41D2-C6FB-17F9DF9EC9B1}"/>
              </a:ext>
            </a:extLst>
          </p:cNvPr>
          <p:cNvGraphicFramePr/>
          <p:nvPr>
            <p:extLst>
              <p:ext uri="{D42A27DB-BD31-4B8C-83A1-F6EECF244321}">
                <p14:modId xmlns:p14="http://schemas.microsoft.com/office/powerpoint/2010/main" val="1814612273"/>
              </p:ext>
            </p:extLst>
          </p:nvPr>
        </p:nvGraphicFramePr>
        <p:xfrm>
          <a:off x="699713" y="1563183"/>
          <a:ext cx="10212698" cy="5355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8982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BC2F58C1-BAAF-FB58-7F69-9F58874C40B1}"/>
              </a:ext>
            </a:extLst>
          </p:cNvPr>
          <p:cNvSpPr txBox="1"/>
          <p:nvPr/>
        </p:nvSpPr>
        <p:spPr>
          <a:xfrm>
            <a:off x="699713" y="248038"/>
            <a:ext cx="7063721" cy="1159200"/>
          </a:xfrm>
          <a:prstGeom prst="rect">
            <a:avLst/>
          </a:prstGeom>
        </p:spPr>
        <p:txBody>
          <a:bodyPr vert="horz" lIns="91440" tIns="45720" rIns="91440" bIns="45720" rtlCol="0" anchor="ctr">
            <a:normAutofit lnSpcReduction="10000"/>
          </a:bodyPr>
          <a:lstStyle/>
          <a:p>
            <a:pPr fontAlgn="auto">
              <a:lnSpc>
                <a:spcPct val="90000"/>
              </a:lnSpc>
              <a:spcBef>
                <a:spcPct val="0"/>
              </a:spcBef>
              <a:spcAft>
                <a:spcPts val="600"/>
              </a:spcAft>
              <a:defRPr sz="1800" b="0" i="0" u="none" strike="noStrike" kern="0" cap="none" spc="0" baseline="0">
                <a:solidFill>
                  <a:srgbClr val="000000"/>
                </a:solidFill>
                <a:uFillTx/>
              </a:defRPr>
            </a:pPr>
            <a:r>
              <a:rPr lang="en-US" sz="4000" kern="1200" dirty="0">
                <a:solidFill>
                  <a:srgbClr val="FFFFFF"/>
                </a:solidFill>
                <a:latin typeface="+mj-lt"/>
                <a:ea typeface="+mj-ea"/>
                <a:cs typeface="+mj-cs"/>
              </a:rPr>
              <a:t>7. Results from Program.cs for Image Pixel values </a:t>
            </a:r>
          </a:p>
        </p:txBody>
      </p:sp>
      <p:sp>
        <p:nvSpPr>
          <p:cNvPr id="6" name="TextBox 5">
            <a:extLst>
              <a:ext uri="{FF2B5EF4-FFF2-40B4-BE49-F238E27FC236}">
                <a16:creationId xmlns:a16="http://schemas.microsoft.com/office/drawing/2014/main" id="{9DA96A14-ED5C-1AF2-A167-6EA4B400FC2A}"/>
              </a:ext>
            </a:extLst>
          </p:cNvPr>
          <p:cNvSpPr txBox="1"/>
          <p:nvPr/>
        </p:nvSpPr>
        <p:spPr>
          <a:xfrm>
            <a:off x="580444" y="4397068"/>
            <a:ext cx="10212698" cy="2062103"/>
          </a:xfrm>
          <a:prstGeom prst="rect">
            <a:avLst/>
          </a:prstGeom>
          <a:noFill/>
        </p:spPr>
        <p:txBody>
          <a:bodyPr wrap="square" rtlCol="0">
            <a:spAutoFit/>
          </a:bodyPr>
          <a:lstStyle/>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this context, the input image is sourced from the MNIST dataset, displaying the numeral </a:t>
            </a:r>
            <a:r>
              <a:rPr lang="en-US" sz="1600" b="1"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 Through a transformation, the image is converted into a sequence comprising 100 smaller sequences of pixels, encapsulating the core attributes of the handwritten '2'. While this sequence-based representation enables the model to discern similar pixel patterns indicative of the numeral '2', it's important to note potential limitations. Variations in writing styles, stroke thickness, or positioning within the image may result in diverse pixel sequences, potentially leading to misinterpretation. Consequently, even if representing the same digit, distinct pixel variations across different instances of '2' might not be correctly recognized as similar by the model, impacting its classification accuracy.</a:t>
            </a:r>
            <a:endParaRPr lang="en-US" sz="1600" b="0" dirty="0">
              <a:effectLst/>
              <a:latin typeface="Times New Roman" panose="02020603050405020304" pitchFamily="18" charset="0"/>
              <a:cs typeface="Times New Roman" panose="02020603050405020304" pitchFamily="18" charset="0"/>
            </a:endParaRPr>
          </a:p>
        </p:txBody>
      </p:sp>
      <p:pic>
        <p:nvPicPr>
          <p:cNvPr id="8" name="image5.png">
            <a:extLst>
              <a:ext uri="{FF2B5EF4-FFF2-40B4-BE49-F238E27FC236}">
                <a16:creationId xmlns:a16="http://schemas.microsoft.com/office/drawing/2014/main" id="{620AC94A-47D9-F118-F547-B3BD3772A3A1}"/>
              </a:ext>
            </a:extLst>
          </p:cNvPr>
          <p:cNvPicPr>
            <a:picLocks noChangeAspect="1"/>
          </p:cNvPicPr>
          <p:nvPr/>
        </p:nvPicPr>
        <p:blipFill>
          <a:blip r:embed="rId2"/>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pic>
        <p:nvPicPr>
          <p:cNvPr id="3" name="Picture 2">
            <a:extLst>
              <a:ext uri="{FF2B5EF4-FFF2-40B4-BE49-F238E27FC236}">
                <a16:creationId xmlns:a16="http://schemas.microsoft.com/office/drawing/2014/main" id="{8D193AA1-92EE-30B7-F4CC-7AD4A7578921}"/>
              </a:ext>
            </a:extLst>
          </p:cNvPr>
          <p:cNvPicPr>
            <a:picLocks noChangeAspect="1"/>
          </p:cNvPicPr>
          <p:nvPr/>
        </p:nvPicPr>
        <p:blipFill rotWithShape="1">
          <a:blip r:embed="rId3"/>
          <a:srcRect l="-48" t="39884" r="19976" b="18261"/>
          <a:stretch/>
        </p:blipFill>
        <p:spPr>
          <a:xfrm>
            <a:off x="887987" y="1683889"/>
            <a:ext cx="7238310" cy="2525668"/>
          </a:xfrm>
          <a:prstGeom prst="rect">
            <a:avLst/>
          </a:prstGeom>
        </p:spPr>
      </p:pic>
      <p:sp>
        <p:nvSpPr>
          <p:cNvPr id="4" name="TextBox 3">
            <a:extLst>
              <a:ext uri="{FF2B5EF4-FFF2-40B4-BE49-F238E27FC236}">
                <a16:creationId xmlns:a16="http://schemas.microsoft.com/office/drawing/2014/main" id="{FDA0B5CA-3699-4588-3E63-B6505DE823C3}"/>
              </a:ext>
            </a:extLst>
          </p:cNvPr>
          <p:cNvSpPr txBox="1"/>
          <p:nvPr/>
        </p:nvSpPr>
        <p:spPr>
          <a:xfrm>
            <a:off x="1009956" y="4209557"/>
            <a:ext cx="6099462" cy="276999"/>
          </a:xfrm>
          <a:prstGeom prst="rect">
            <a:avLst/>
          </a:prstGeom>
          <a:noFill/>
        </p:spPr>
        <p:txBody>
          <a:bodyPr wrap="square">
            <a:spAutoFit/>
          </a:bodyPr>
          <a:lstStyle/>
          <a:p>
            <a:pPr marL="0" marR="0" algn="ctr">
              <a:spcBef>
                <a:spcPts val="0"/>
              </a:spcBef>
              <a:spcAft>
                <a:spcPts val="0"/>
              </a:spcAft>
            </a:pPr>
            <a:r>
              <a:rPr lang="en-US" sz="1200" dirty="0">
                <a:effectLst/>
                <a:latin typeface="Times New Roman" panose="02020603050405020304" pitchFamily="18" charset="0"/>
                <a:ea typeface="SimSun" panose="02010600030101010101" pitchFamily="2" charset="-122"/>
              </a:rPr>
              <a:t>Figure. 7.2: KNN Classification Output for Image Pixel Sequence </a:t>
            </a:r>
          </a:p>
        </p:txBody>
      </p:sp>
      <p:pic>
        <p:nvPicPr>
          <p:cNvPr id="13" name="Picture 12">
            <a:extLst>
              <a:ext uri="{FF2B5EF4-FFF2-40B4-BE49-F238E27FC236}">
                <a16:creationId xmlns:a16="http://schemas.microsoft.com/office/drawing/2014/main" id="{BEEF21CF-DB6D-71EF-5431-B6EE984EA8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3696" y="3447699"/>
            <a:ext cx="741416" cy="741416"/>
          </a:xfrm>
          <a:prstGeom prst="rect">
            <a:avLst/>
          </a:prstGeom>
        </p:spPr>
      </p:pic>
      <p:sp>
        <p:nvSpPr>
          <p:cNvPr id="15" name="TextBox 14">
            <a:extLst>
              <a:ext uri="{FF2B5EF4-FFF2-40B4-BE49-F238E27FC236}">
                <a16:creationId xmlns:a16="http://schemas.microsoft.com/office/drawing/2014/main" id="{A469142C-E726-24B7-3850-59CBB0EC8E14}"/>
              </a:ext>
            </a:extLst>
          </p:cNvPr>
          <p:cNvSpPr txBox="1"/>
          <p:nvPr/>
        </p:nvSpPr>
        <p:spPr>
          <a:xfrm>
            <a:off x="8065386" y="4208686"/>
            <a:ext cx="2320793" cy="278742"/>
          </a:xfrm>
          <a:prstGeom prst="rect">
            <a:avLst/>
          </a:prstGeom>
          <a:noFill/>
        </p:spPr>
        <p:txBody>
          <a:bodyPr wrap="square">
            <a:spAutoFit/>
          </a:bodyPr>
          <a:lstStyle/>
          <a:p>
            <a:pPr marL="0" marR="0" algn="ctr">
              <a:spcBef>
                <a:spcPts val="0"/>
              </a:spcBef>
              <a:spcAft>
                <a:spcPts val="0"/>
              </a:spcAft>
            </a:pPr>
            <a:r>
              <a:rPr lang="en-US" sz="1200" dirty="0">
                <a:effectLst/>
                <a:latin typeface="Times New Roman" panose="02020603050405020304" pitchFamily="18" charset="0"/>
                <a:ea typeface="SimSun" panose="02010600030101010101" pitchFamily="2" charset="-122"/>
              </a:rPr>
              <a:t>Figure. 7.</a:t>
            </a:r>
            <a:r>
              <a:rPr lang="en-US" sz="1200" dirty="0">
                <a:latin typeface="Times New Roman" panose="02020603050405020304" pitchFamily="18" charset="0"/>
                <a:ea typeface="SimSun" panose="02010600030101010101" pitchFamily="2" charset="-122"/>
              </a:rPr>
              <a:t>3</a:t>
            </a:r>
            <a:r>
              <a:rPr lang="en-US" sz="1200" dirty="0">
                <a:effectLst/>
                <a:latin typeface="Times New Roman" panose="02020603050405020304" pitchFamily="18" charset="0"/>
                <a:ea typeface="SimSun" panose="02010600030101010101" pitchFamily="2" charset="-122"/>
              </a:rPr>
              <a:t>: Input Image </a:t>
            </a:r>
          </a:p>
        </p:txBody>
      </p:sp>
      <p:sp>
        <p:nvSpPr>
          <p:cNvPr id="17" name="TextBox 16">
            <a:extLst>
              <a:ext uri="{FF2B5EF4-FFF2-40B4-BE49-F238E27FC236}">
                <a16:creationId xmlns:a16="http://schemas.microsoft.com/office/drawing/2014/main" id="{24275A21-835F-223D-58E1-AE3D0C3C9A8D}"/>
              </a:ext>
            </a:extLst>
          </p:cNvPr>
          <p:cNvSpPr txBox="1"/>
          <p:nvPr/>
        </p:nvSpPr>
        <p:spPr>
          <a:xfrm>
            <a:off x="7466273" y="6601418"/>
            <a:ext cx="4845803" cy="276999"/>
          </a:xfrm>
          <a:prstGeom prst="rect">
            <a:avLst/>
          </a:prstGeom>
          <a:noFill/>
        </p:spPr>
        <p:txBody>
          <a:bodyPr wrap="square">
            <a:spAutoFit/>
          </a:bodyPr>
          <a:lstStyle/>
          <a:p>
            <a:pPr marL="0" marR="0" algn="ctr">
              <a:spcBef>
                <a:spcPts val="0"/>
              </a:spcBef>
              <a:spcAft>
                <a:spcPts val="0"/>
              </a:spcAft>
            </a:pPr>
            <a:r>
              <a:rPr lang="en-US" sz="1200" b="1" dirty="0">
                <a:effectLst/>
                <a:latin typeface="Times New Roman" panose="02020603050405020304" pitchFamily="18" charset="0"/>
                <a:ea typeface="SimSun" panose="02010600030101010101" pitchFamily="2" charset="-122"/>
              </a:rPr>
              <a:t>Note: We have resized the pixel value to make our program run faster</a:t>
            </a:r>
          </a:p>
        </p:txBody>
      </p:sp>
    </p:spTree>
    <p:extLst>
      <p:ext uri="{BB962C8B-B14F-4D97-AF65-F5344CB8AC3E}">
        <p14:creationId xmlns:p14="http://schemas.microsoft.com/office/powerpoint/2010/main" val="95206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BC2F58C1-BAAF-FB58-7F69-9F58874C40B1}"/>
              </a:ext>
            </a:extLst>
          </p:cNvPr>
          <p:cNvSpPr txBox="1"/>
          <p:nvPr/>
        </p:nvSpPr>
        <p:spPr>
          <a:xfrm>
            <a:off x="699713" y="248038"/>
            <a:ext cx="7063721" cy="1159200"/>
          </a:xfrm>
          <a:prstGeom prst="rect">
            <a:avLst/>
          </a:prstGeom>
        </p:spPr>
        <p:txBody>
          <a:bodyPr vert="horz" lIns="91440" tIns="45720" rIns="91440" bIns="45720" rtlCol="0" anchor="ctr">
            <a:normAutofit/>
          </a:bodyPr>
          <a:lstStyle/>
          <a:p>
            <a:pPr fontAlgn="auto">
              <a:lnSpc>
                <a:spcPct val="90000"/>
              </a:lnSpc>
              <a:spcBef>
                <a:spcPct val="0"/>
              </a:spcBef>
              <a:spcAft>
                <a:spcPts val="600"/>
              </a:spcAft>
              <a:defRPr sz="1800" b="0" i="0" u="none" strike="noStrike" kern="0" cap="none" spc="0" baseline="0">
                <a:solidFill>
                  <a:srgbClr val="000000"/>
                </a:solidFill>
                <a:uFillTx/>
              </a:defRPr>
            </a:pPr>
            <a:r>
              <a:rPr lang="en-US" sz="4000" kern="1200" dirty="0">
                <a:solidFill>
                  <a:srgbClr val="FFFFFF"/>
                </a:solidFill>
                <a:latin typeface="+mj-lt"/>
                <a:ea typeface="+mj-ea"/>
                <a:cs typeface="+mj-cs"/>
              </a:rPr>
              <a:t>7. Results from Unit Test </a:t>
            </a:r>
          </a:p>
        </p:txBody>
      </p:sp>
      <p:sp>
        <p:nvSpPr>
          <p:cNvPr id="2" name="TextBox 1">
            <a:extLst>
              <a:ext uri="{FF2B5EF4-FFF2-40B4-BE49-F238E27FC236}">
                <a16:creationId xmlns:a16="http://schemas.microsoft.com/office/drawing/2014/main" id="{79166CC7-9625-4D7D-304A-1AD9CDA9B670}"/>
              </a:ext>
            </a:extLst>
          </p:cNvPr>
          <p:cNvSpPr txBox="1"/>
          <p:nvPr/>
        </p:nvSpPr>
        <p:spPr>
          <a:xfrm flipH="1">
            <a:off x="695648" y="5739627"/>
            <a:ext cx="10261249" cy="584775"/>
          </a:xfrm>
          <a:prstGeom prst="rect">
            <a:avLst/>
          </a:prstGeom>
          <a:noFill/>
        </p:spPr>
        <p:txBody>
          <a:bodyPr wrap="square" rtlCol="0">
            <a:spAutoFit/>
          </a:bodyPr>
          <a:lstStyle/>
          <a:p>
            <a:pPr marL="285750" indent="-285750" algn="just">
              <a:spcAft>
                <a:spcPts val="600"/>
              </a:spcAft>
              <a:buFont typeface="Arial" panose="020B0604020202020204" pitchFamily="34" charset="0"/>
              <a:buChar char="•"/>
            </a:pPr>
            <a:r>
              <a:rPr lang="en-US" sz="1600" dirty="0">
                <a:effectLst/>
                <a:latin typeface="Times New Roman" panose="02020603050405020304" pitchFamily="18" charset="0"/>
                <a:cs typeface="Times New Roman" panose="02020603050405020304" pitchFamily="18" charset="0"/>
              </a:rPr>
              <a:t>Unit tests have been integrated to address specific scenarios. During the model's testing phase, no instances of test failures have been identified.</a:t>
            </a:r>
            <a:endParaRPr lang="en-US"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FCB8CE4-3600-6EE6-6B2E-3679B897A493}"/>
              </a:ext>
            </a:extLst>
          </p:cNvPr>
          <p:cNvPicPr>
            <a:picLocks noChangeAspect="1"/>
          </p:cNvPicPr>
          <p:nvPr/>
        </p:nvPicPr>
        <p:blipFill rotWithShape="1">
          <a:blip r:embed="rId2"/>
          <a:srcRect b="40079"/>
          <a:stretch/>
        </p:blipFill>
        <p:spPr>
          <a:xfrm>
            <a:off x="609600" y="1772478"/>
            <a:ext cx="10347297" cy="3626458"/>
          </a:xfrm>
          <a:prstGeom prst="rect">
            <a:avLst/>
          </a:prstGeom>
        </p:spPr>
      </p:pic>
      <p:sp>
        <p:nvSpPr>
          <p:cNvPr id="9" name="TextBox 8">
            <a:extLst>
              <a:ext uri="{FF2B5EF4-FFF2-40B4-BE49-F238E27FC236}">
                <a16:creationId xmlns:a16="http://schemas.microsoft.com/office/drawing/2014/main" id="{D51964DC-358D-AA31-7418-E4F6F166D30F}"/>
              </a:ext>
            </a:extLst>
          </p:cNvPr>
          <p:cNvSpPr txBox="1"/>
          <p:nvPr/>
        </p:nvSpPr>
        <p:spPr>
          <a:xfrm>
            <a:off x="2530503" y="5398936"/>
            <a:ext cx="6094674" cy="276999"/>
          </a:xfrm>
          <a:prstGeom prst="rect">
            <a:avLst/>
          </a:prstGeom>
          <a:noFill/>
        </p:spPr>
        <p:txBody>
          <a:bodyPr wrap="square">
            <a:spAutoFit/>
          </a:bodyPr>
          <a:lstStyle/>
          <a:p>
            <a:pPr marL="0" marR="0" algn="ctr">
              <a:spcBef>
                <a:spcPts val="0"/>
              </a:spcBef>
              <a:spcAft>
                <a:spcPts val="0"/>
              </a:spcAft>
            </a:pPr>
            <a:r>
              <a:rPr lang="en-US" sz="1200" dirty="0">
                <a:effectLst/>
                <a:latin typeface="Times New Roman" panose="02020603050405020304" pitchFamily="18" charset="0"/>
                <a:ea typeface="SimSun" panose="02010600030101010101" pitchFamily="2" charset="-122"/>
              </a:rPr>
              <a:t>Figure. 7.</a:t>
            </a:r>
            <a:r>
              <a:rPr lang="en-US" sz="1200" dirty="0">
                <a:latin typeface="Times New Roman" panose="02020603050405020304" pitchFamily="18" charset="0"/>
                <a:ea typeface="SimSun" panose="02010600030101010101" pitchFamily="2" charset="-122"/>
              </a:rPr>
              <a:t>4</a:t>
            </a:r>
            <a:r>
              <a:rPr lang="en-US" sz="1200" dirty="0">
                <a:effectLst/>
                <a:latin typeface="Times New Roman" panose="02020603050405020304" pitchFamily="18" charset="0"/>
                <a:ea typeface="SimSun" panose="02010600030101010101" pitchFamily="2" charset="-122"/>
              </a:rPr>
              <a:t>: Unit Testing Of The KNN Algorithm </a:t>
            </a:r>
          </a:p>
        </p:txBody>
      </p:sp>
      <p:pic>
        <p:nvPicPr>
          <p:cNvPr id="10" name="image5.png">
            <a:extLst>
              <a:ext uri="{FF2B5EF4-FFF2-40B4-BE49-F238E27FC236}">
                <a16:creationId xmlns:a16="http://schemas.microsoft.com/office/drawing/2014/main" id="{498C6C18-38B7-4ED2-B522-CBE713B83BD4}"/>
              </a:ext>
            </a:extLst>
          </p:cNvPr>
          <p:cNvPicPr>
            <a:picLocks noChangeAspect="1"/>
          </p:cNvPicPr>
          <p:nvPr/>
        </p:nvPicPr>
        <p:blipFill>
          <a:blip r:embed="rId3"/>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1603074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31E29A4A-C8FC-5C29-0C85-7836A4C25504}"/>
              </a:ext>
            </a:extLst>
          </p:cNvPr>
          <p:cNvSpPr txBox="1"/>
          <p:nvPr/>
        </p:nvSpPr>
        <p:spPr>
          <a:xfrm>
            <a:off x="1371599" y="294538"/>
            <a:ext cx="9895951" cy="1033669"/>
          </a:xfrm>
          <a:prstGeom prst="rect">
            <a:avLst/>
          </a:prstGeom>
        </p:spPr>
        <p:txBody>
          <a:bodyPr vert="horz" lIns="91440" tIns="45720" rIns="91440" bIns="45720" rtlCol="0" anchor="ctr">
            <a:normAutofit/>
          </a:bodyPr>
          <a:lstStyle/>
          <a:p>
            <a:pPr fontAlgn="auto">
              <a:lnSpc>
                <a:spcPct val="90000"/>
              </a:lnSpc>
              <a:spcBef>
                <a:spcPct val="0"/>
              </a:spcBef>
              <a:spcAft>
                <a:spcPts val="600"/>
              </a:spcAft>
              <a:defRPr sz="1800" b="0" i="0" u="none" strike="noStrike" kern="0" cap="none" spc="0" baseline="0">
                <a:solidFill>
                  <a:srgbClr val="000000"/>
                </a:solidFill>
                <a:uFillTx/>
              </a:defRPr>
            </a:pPr>
            <a:r>
              <a:rPr lang="en-US" sz="4000" kern="1200" dirty="0">
                <a:solidFill>
                  <a:srgbClr val="FFFFFF"/>
                </a:solidFill>
                <a:latin typeface="+mj-lt"/>
                <a:ea typeface="+mj-ea"/>
                <a:cs typeface="+mj-cs"/>
              </a:rPr>
              <a:t>8. Conclusion</a:t>
            </a:r>
          </a:p>
        </p:txBody>
      </p:sp>
      <p:sp>
        <p:nvSpPr>
          <p:cNvPr id="3" name="TextBox 2">
            <a:extLst>
              <a:ext uri="{FF2B5EF4-FFF2-40B4-BE49-F238E27FC236}">
                <a16:creationId xmlns:a16="http://schemas.microsoft.com/office/drawing/2014/main" id="{70B466B0-7A57-BC3E-E5BF-E9A6A4418C19}"/>
              </a:ext>
            </a:extLst>
          </p:cNvPr>
          <p:cNvSpPr txBox="1"/>
          <p:nvPr/>
        </p:nvSpPr>
        <p:spPr>
          <a:xfrm>
            <a:off x="1005839" y="2321779"/>
            <a:ext cx="9724031" cy="3816628"/>
          </a:xfrm>
          <a:prstGeom prst="rect">
            <a:avLst/>
          </a:prstGeom>
        </p:spPr>
        <p:txBody>
          <a:bodyPr vert="horz" lIns="91440" tIns="45720" rIns="91440" bIns="45720" rtlCol="0" anchor="ctr">
            <a:normAutofit/>
          </a:bodyPr>
          <a:lstStyle/>
          <a:p>
            <a:pPr algn="just">
              <a:lnSpc>
                <a:spcPct val="90000"/>
              </a:lnSpc>
              <a:spcAft>
                <a:spcPts val="600"/>
              </a:spcAft>
            </a:pPr>
            <a:r>
              <a:rPr lang="en-US" sz="1600" dirty="0">
                <a:latin typeface="Times New Roman" panose="02020603050405020304" pitchFamily="18" charset="0"/>
                <a:cs typeface="Times New Roman" panose="02020603050405020304" pitchFamily="18" charset="0"/>
              </a:rPr>
              <a:t>Our development journey commenced with the creation of a versatile KNN prototype that delivered the expected outcomes. Building upon this foundation, we further refined and optimized the KNN model by seamlessly integrating it with the Neocortex API. Successfully integrated, our model exhibits adeptness in processing data streams to forecast outcomes effectively. Harnessing the combined capabilities of both cosine similarity and SoftMax functions within the KNN classifier, it proficiently categorizes output sequences. This capability allows the model to differentiate matches or mismatches against input sequences.</a:t>
            </a:r>
          </a:p>
          <a:p>
            <a:pPr algn="just">
              <a:lnSpc>
                <a:spcPct val="90000"/>
              </a:lnSpc>
              <a:spcAft>
                <a:spcPts val="600"/>
              </a:spcAft>
            </a:pPr>
            <a:endParaRPr lang="en-US" sz="1600" dirty="0">
              <a:latin typeface="Times New Roman" panose="02020603050405020304" pitchFamily="18" charset="0"/>
              <a:cs typeface="Times New Roman" panose="02020603050405020304" pitchFamily="18" charset="0"/>
            </a:endParaRPr>
          </a:p>
          <a:p>
            <a:pPr algn="just">
              <a:lnSpc>
                <a:spcPct val="90000"/>
              </a:lnSpc>
              <a:spcAft>
                <a:spcPts val="600"/>
              </a:spcAft>
            </a:pPr>
            <a:r>
              <a:rPr lang="en-US" sz="1600" dirty="0">
                <a:latin typeface="Times New Roman" panose="02020603050405020304" pitchFamily="18" charset="0"/>
                <a:cs typeface="Times New Roman" panose="02020603050405020304" pitchFamily="18" charset="0"/>
              </a:rPr>
              <a:t>Notably, our model consistently achieves a remarkable </a:t>
            </a:r>
            <a:r>
              <a:rPr lang="en-US" sz="1600" b="1" dirty="0">
                <a:latin typeface="Times New Roman" panose="02020603050405020304" pitchFamily="18" charset="0"/>
                <a:cs typeface="Times New Roman" panose="02020603050405020304" pitchFamily="18" charset="0"/>
              </a:rPr>
              <a:t>85.71% </a:t>
            </a:r>
            <a:r>
              <a:rPr lang="en-US" sz="1600" dirty="0">
                <a:latin typeface="Times New Roman" panose="02020603050405020304" pitchFamily="18" charset="0"/>
                <a:cs typeface="Times New Roman" panose="02020603050405020304" pitchFamily="18" charset="0"/>
              </a:rPr>
              <a:t>accuracy rate across a diverse range of normal integer input data sequences, showcasing its robustness. Moreover, in the domain of image classification, the model demonstrates a commendable </a:t>
            </a:r>
            <a:r>
              <a:rPr lang="en-US" sz="1600" b="1" dirty="0">
                <a:latin typeface="Times New Roman" panose="02020603050405020304" pitchFamily="18" charset="0"/>
                <a:cs typeface="Times New Roman" panose="02020603050405020304" pitchFamily="18" charset="0"/>
              </a:rPr>
              <a:t>65% </a:t>
            </a:r>
            <a:r>
              <a:rPr lang="en-US" sz="1600" dirty="0">
                <a:latin typeface="Times New Roman" panose="02020603050405020304" pitchFamily="18" charset="0"/>
                <a:cs typeface="Times New Roman" panose="02020603050405020304" pitchFamily="18" charset="0"/>
              </a:rPr>
              <a:t>accuracy in processing pixel sequences. Additionally, comprehensive unit tests, including specialized cases, were implemented, yielding consistently satisfactory outcomes comparable to those achieved with the KNN Classifier. This holistic approach, leveraging cosine similarity and SoftMax functions, underlines the reliability and resilience of our model in predictive tasks, encompassing both standard integer sequences and image-based pixel sequences.</a:t>
            </a:r>
          </a:p>
        </p:txBody>
      </p:sp>
      <p:pic>
        <p:nvPicPr>
          <p:cNvPr id="2" name="image5.png">
            <a:extLst>
              <a:ext uri="{FF2B5EF4-FFF2-40B4-BE49-F238E27FC236}">
                <a16:creationId xmlns:a16="http://schemas.microsoft.com/office/drawing/2014/main" id="{33BD76E9-E96D-CF6B-9219-3A5F5A045DEA}"/>
              </a:ext>
            </a:extLst>
          </p:cNvPr>
          <p:cNvPicPr>
            <a:picLocks noChangeAspect="1"/>
          </p:cNvPicPr>
          <p:nvPr/>
        </p:nvPicPr>
        <p:blipFill>
          <a:blip r:embed="rId2"/>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607" name="Rectangle 2560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9" name="Rectangle 2560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11" name="Rectangle 2561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13" name="Rectangle 2561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15" name="Rectangle 2561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6D84E1-167E-609D-E6A9-3EE65120FCDC}"/>
              </a:ext>
            </a:extLst>
          </p:cNvPr>
          <p:cNvSpPr txBox="1">
            <a:spLocks noGrp="1"/>
          </p:cNvSpPr>
          <p:nvPr>
            <p:ph type="title"/>
          </p:nvPr>
        </p:nvSpPr>
        <p:spPr>
          <a:xfrm>
            <a:off x="1371599" y="294538"/>
            <a:ext cx="9895951" cy="1033669"/>
          </a:xfrm>
        </p:spPr>
        <p:txBody>
          <a:bodyPr>
            <a:normAutofit/>
          </a:bodyPr>
          <a:lstStyle/>
          <a:p>
            <a:pPr eaLnBrk="1" fontAlgn="auto" hangingPunct="1">
              <a:spcBef>
                <a:spcPts val="0"/>
              </a:spcBef>
              <a:spcAft>
                <a:spcPts val="0"/>
              </a:spcAft>
              <a:defRPr sz="1800" b="0" i="0" u="none" strike="noStrike" kern="0" cap="none" spc="0" baseline="0">
                <a:solidFill>
                  <a:srgbClr val="000000"/>
                </a:solidFill>
                <a:uFillTx/>
              </a:defRPr>
            </a:pPr>
            <a:r>
              <a:rPr lang="en-US" sz="4000" kern="0" dirty="0">
                <a:solidFill>
                  <a:srgbClr val="FFFFFF"/>
                </a:solidFill>
                <a:cs typeface="Times New Roman" pitchFamily="18"/>
              </a:rPr>
              <a:t>References</a:t>
            </a:r>
          </a:p>
        </p:txBody>
      </p:sp>
      <p:sp>
        <p:nvSpPr>
          <p:cNvPr id="25602" name="Content Placeholder 2">
            <a:extLst>
              <a:ext uri="{FF2B5EF4-FFF2-40B4-BE49-F238E27FC236}">
                <a16:creationId xmlns:a16="http://schemas.microsoft.com/office/drawing/2014/main" id="{C11C0236-09FB-81ED-E123-18050151E79C}"/>
              </a:ext>
            </a:extLst>
          </p:cNvPr>
          <p:cNvSpPr>
            <a:spLocks noGrp="1" noChangeArrowheads="1"/>
          </p:cNvSpPr>
          <p:nvPr>
            <p:ph idx="1"/>
          </p:nvPr>
        </p:nvSpPr>
        <p:spPr>
          <a:xfrm>
            <a:off x="1371599" y="1765190"/>
            <a:ext cx="9724031" cy="4236365"/>
          </a:xfrm>
        </p:spPr>
        <p:txBody>
          <a:bodyPr anchor="ctr">
            <a:normAutofit/>
          </a:bodyPr>
          <a:lstStyle/>
          <a:p>
            <a:pPr eaLnBrk="1" hangingPunct="1"/>
            <a:r>
              <a:rPr lang="en-US" altLang="en-US" sz="1600" i="1" dirty="0">
                <a:latin typeface="Times New Roman" panose="02020603050405020304" pitchFamily="18" charset="0"/>
                <a:cs typeface="Times New Roman" panose="02020603050405020304" pitchFamily="18" charset="0"/>
              </a:rPr>
              <a:t>R.B.S. </a:t>
            </a:r>
            <a:r>
              <a:rPr lang="en-US" altLang="en-US" sz="1600" i="1" dirty="0" err="1">
                <a:latin typeface="Times New Roman" panose="02020603050405020304" pitchFamily="18" charset="0"/>
                <a:cs typeface="Times New Roman" panose="02020603050405020304" pitchFamily="18" charset="0"/>
              </a:rPr>
              <a:t>Aiman</a:t>
            </a:r>
            <a:r>
              <a:rPr lang="en-US" altLang="en-US" sz="1600" i="1" dirty="0">
                <a:latin typeface="Times New Roman" panose="02020603050405020304" pitchFamily="18" charset="0"/>
                <a:cs typeface="Times New Roman" panose="02020603050405020304" pitchFamily="18" charset="0"/>
              </a:rPr>
              <a:t> </a:t>
            </a:r>
            <a:r>
              <a:rPr lang="en-US" altLang="en-US" sz="1600" i="1" dirty="0" err="1">
                <a:latin typeface="Times New Roman" panose="02020603050405020304" pitchFamily="18" charset="0"/>
                <a:cs typeface="Times New Roman" panose="02020603050405020304" pitchFamily="18" charset="0"/>
              </a:rPr>
              <a:t>Moldagulova</a:t>
            </a:r>
            <a:r>
              <a:rPr lang="en-US" altLang="en-US" sz="1600" i="1" dirty="0">
                <a:latin typeface="Times New Roman" panose="02020603050405020304" pitchFamily="18" charset="0"/>
                <a:cs typeface="Times New Roman" panose="02020603050405020304" pitchFamily="18" charset="0"/>
              </a:rPr>
              <a:t>, “Using KNN Algorithm for Classification of Textual Documents,” in 8</a:t>
            </a:r>
            <a:r>
              <a:rPr lang="en-US" altLang="en-US" sz="1600" i="1" baseline="30000" dirty="0">
                <a:latin typeface="Times New Roman" panose="02020603050405020304" pitchFamily="18" charset="0"/>
                <a:cs typeface="Times New Roman" panose="02020603050405020304" pitchFamily="18" charset="0"/>
              </a:rPr>
              <a:t>th</a:t>
            </a:r>
            <a:r>
              <a:rPr lang="en-US" altLang="en-US" sz="1600" i="1" dirty="0">
                <a:latin typeface="Times New Roman" panose="02020603050405020304" pitchFamily="18" charset="0"/>
                <a:cs typeface="Times New Roman" panose="02020603050405020304" pitchFamily="18" charset="0"/>
              </a:rPr>
              <a:t> International Conference on Information Technology(ICIT), 2017</a:t>
            </a:r>
          </a:p>
          <a:p>
            <a:pPr eaLnBrk="1" hangingPunct="1"/>
            <a:r>
              <a:rPr lang="en-US" altLang="en-US" sz="1600" i="1" dirty="0">
                <a:latin typeface="Times New Roman" panose="02020603050405020304" pitchFamily="18" charset="0"/>
                <a:cs typeface="Times New Roman" panose="02020603050405020304" pitchFamily="18" charset="0"/>
              </a:rPr>
              <a:t>D. </a:t>
            </a:r>
            <a:r>
              <a:rPr lang="en-US" altLang="en-US" sz="1600" i="1" dirty="0" err="1">
                <a:latin typeface="Times New Roman" panose="02020603050405020304" pitchFamily="18" charset="0"/>
                <a:cs typeface="Times New Roman" panose="02020603050405020304" pitchFamily="18" charset="0"/>
              </a:rPr>
              <a:t>Dobric</a:t>
            </a:r>
            <a:r>
              <a:rPr lang="en-US" altLang="en-US" sz="1600" i="1" dirty="0">
                <a:latin typeface="Times New Roman" panose="02020603050405020304" pitchFamily="18" charset="0"/>
                <a:cs typeface="Times New Roman" panose="02020603050405020304" pitchFamily="18" charset="0"/>
              </a:rPr>
              <a:t>, “Influence of Input Sparsity to Hierarchical Temporal Memory Spatial Pooler Noise Robustness” 2019</a:t>
            </a:r>
          </a:p>
          <a:p>
            <a:pPr eaLnBrk="1" hangingPunct="1"/>
            <a:r>
              <a:rPr lang="en-US" altLang="en-US" sz="1600" i="1" dirty="0">
                <a:latin typeface="Times New Roman" panose="02020603050405020304" pitchFamily="18" charset="0"/>
                <a:cs typeface="Times New Roman" panose="02020603050405020304" pitchFamily="18" charset="0"/>
              </a:rPr>
              <a:t>G. K. V. K. Eui-Hong(Sam) Han, “Text Categorization Using Weight Adjusted k-Nearest Neighbor Classification,” Department of Computer Science and Engineering University of Minnesota, USA, Minnesota, 1999</a:t>
            </a:r>
          </a:p>
          <a:p>
            <a:pPr eaLnBrk="1" hangingPunct="1"/>
            <a:r>
              <a:rPr lang="en-US" altLang="en-US" sz="1600" i="1" dirty="0">
                <a:latin typeface="Times New Roman" panose="02020603050405020304" pitchFamily="18" charset="0"/>
                <a:cs typeface="Times New Roman" panose="02020603050405020304" pitchFamily="18" charset="0"/>
              </a:rPr>
              <a:t>J. H. a. D. George, “Hierarchical Temporal Memory Concepts, Theory and Terminology,” </a:t>
            </a:r>
            <a:r>
              <a:rPr lang="en-US" altLang="en-US" sz="1600" i="1" dirty="0" err="1">
                <a:latin typeface="Times New Roman" panose="02020603050405020304" pitchFamily="18" charset="0"/>
                <a:cs typeface="Times New Roman" panose="02020603050405020304" pitchFamily="18" charset="0"/>
              </a:rPr>
              <a:t>Numenta</a:t>
            </a:r>
            <a:r>
              <a:rPr lang="en-US" altLang="en-US" sz="1600" i="1" dirty="0">
                <a:latin typeface="Times New Roman" panose="02020603050405020304" pitchFamily="18" charset="0"/>
                <a:cs typeface="Times New Roman" panose="02020603050405020304" pitchFamily="18" charset="0"/>
              </a:rPr>
              <a:t>, Redwood City, CA, USA</a:t>
            </a:r>
          </a:p>
          <a:p>
            <a:pPr eaLnBrk="1" hangingPunct="1"/>
            <a:r>
              <a:rPr lang="en-US" altLang="en-US" sz="1600" i="1" dirty="0">
                <a:latin typeface="Times New Roman" panose="02020603050405020304" pitchFamily="18" charset="0"/>
                <a:cs typeface="Times New Roman" panose="02020603050405020304" pitchFamily="18" charset="0"/>
              </a:rPr>
              <a:t>S. D. S. V. A. S. Kashvi </a:t>
            </a:r>
            <a:r>
              <a:rPr lang="en-US" altLang="en-US" sz="1600" i="1" dirty="0" err="1">
                <a:latin typeface="Times New Roman" panose="02020603050405020304" pitchFamily="18" charset="0"/>
                <a:cs typeface="Times New Roman" panose="02020603050405020304" pitchFamily="18" charset="0"/>
              </a:rPr>
              <a:t>Tanuk</a:t>
            </a:r>
            <a:r>
              <a:rPr lang="en-US" altLang="en-US" sz="1600" i="1" dirty="0">
                <a:latin typeface="Times New Roman" panose="02020603050405020304" pitchFamily="18" charset="0"/>
                <a:cs typeface="Times New Roman" panose="02020603050405020304" pitchFamily="18" charset="0"/>
              </a:rPr>
              <a:t>, “A Brief Review of Nearest Neighbor Algorithm for Learning and Classification,” in Proceedings of the International Conference on Intelligent Computing and Control Systems, 2019</a:t>
            </a:r>
          </a:p>
          <a:p>
            <a:pPr eaLnBrk="1" hangingPunct="1"/>
            <a:r>
              <a:rPr lang="en-US" altLang="en-US" sz="1600" i="1" dirty="0">
                <a:latin typeface="Times New Roman" panose="02020603050405020304" pitchFamily="18" charset="0"/>
                <a:cs typeface="Times New Roman" panose="02020603050405020304" pitchFamily="18" charset="0"/>
              </a:rPr>
              <a:t>X. L. Y. &amp;. C. Z. Yu, “Weighted k-nearest Neighbor Algorithm based on Gaussian Kernel Function,” Journal of Ambient Intelligence and Humanized Computing, 11(5), 1985-1993</a:t>
            </a:r>
          </a:p>
        </p:txBody>
      </p:sp>
      <p:pic>
        <p:nvPicPr>
          <p:cNvPr id="5" name="image5.png">
            <a:extLst>
              <a:ext uri="{FF2B5EF4-FFF2-40B4-BE49-F238E27FC236}">
                <a16:creationId xmlns:a16="http://schemas.microsoft.com/office/drawing/2014/main" id="{32BB2274-FB9F-C593-D1B8-2F7835EBE2E9}"/>
              </a:ext>
            </a:extLst>
          </p:cNvPr>
          <p:cNvPicPr>
            <a:picLocks noChangeAspect="1"/>
          </p:cNvPicPr>
          <p:nvPr/>
        </p:nvPicPr>
        <p:blipFill>
          <a:blip r:embed="rId2"/>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alendar&#10;&#10;Description automatically generated">
            <a:extLst>
              <a:ext uri="{FF2B5EF4-FFF2-40B4-BE49-F238E27FC236}">
                <a16:creationId xmlns:a16="http://schemas.microsoft.com/office/drawing/2014/main" id="{388268A3-1112-2533-1F26-DCBA59BAA3AE}"/>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9091" r="23298"/>
          <a:stretch/>
        </p:blipFill>
        <p:spPr>
          <a:xfrm rot="21600000">
            <a:off x="3523488" y="10"/>
            <a:ext cx="8668512" cy="6857990"/>
          </a:xfrm>
          <a:prstGeom prst="rect">
            <a:avLst/>
          </a:prstGeom>
        </p:spPr>
      </p:pic>
      <p:sp>
        <p:nvSpPr>
          <p:cNvPr id="25" name="Rectangle 2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7F1E31-DBEB-E107-7FB8-421CAFB94A27}"/>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Thank You</a:t>
            </a:r>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5.png" descr="A logo for a university&#10;&#10;Description automatically generated">
            <a:extLst>
              <a:ext uri="{FF2B5EF4-FFF2-40B4-BE49-F238E27FC236}">
                <a16:creationId xmlns:a16="http://schemas.microsoft.com/office/drawing/2014/main" id="{3D0D1583-9BFB-C44E-ACB5-F1440722F2E5}"/>
              </a:ext>
            </a:extLst>
          </p:cNvPr>
          <p:cNvPicPr>
            <a:picLocks noChangeAspect="1"/>
          </p:cNvPicPr>
          <p:nvPr/>
        </p:nvPicPr>
        <p:blipFill>
          <a:blip r:embed="rId4"/>
          <a:stretch>
            <a:fillRect/>
          </a:stretch>
        </p:blipFill>
        <p:spPr>
          <a:xfrm>
            <a:off x="10486135" y="10141"/>
            <a:ext cx="1705100" cy="606491"/>
          </a:xfrm>
          <a:prstGeom prst="rect">
            <a:avLst/>
          </a:prstGeom>
          <a:noFill/>
          <a:ln>
            <a:noFill/>
          </a:ln>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171524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F54ECC4-0C6A-CD28-8CCB-0A4F246B0D9A}"/>
              </a:ext>
            </a:extLst>
          </p:cNvPr>
          <p:cNvSpPr>
            <a:spLocks noGrp="1"/>
          </p:cNvSpPr>
          <p:nvPr>
            <p:ph type="title"/>
          </p:nvPr>
        </p:nvSpPr>
        <p:spPr>
          <a:xfrm>
            <a:off x="1371597" y="348865"/>
            <a:ext cx="10044023" cy="877729"/>
          </a:xfrm>
        </p:spPr>
        <p:txBody>
          <a:bodyPr anchor="ctr">
            <a:normAutofit/>
          </a:bodyPr>
          <a:lstStyle/>
          <a:p>
            <a:r>
              <a:rPr lang="en-IN" sz="4000" dirty="0">
                <a:solidFill>
                  <a:srgbClr val="FFFFFF"/>
                </a:solidFill>
              </a:rPr>
              <a:t>Agenda</a:t>
            </a:r>
          </a:p>
        </p:txBody>
      </p:sp>
      <p:pic>
        <p:nvPicPr>
          <p:cNvPr id="6" name="image5.png" descr="A logo for a university&#10;&#10;Description automatically generated">
            <a:extLst>
              <a:ext uri="{FF2B5EF4-FFF2-40B4-BE49-F238E27FC236}">
                <a16:creationId xmlns:a16="http://schemas.microsoft.com/office/drawing/2014/main" id="{578F5664-DA3B-AAED-451D-BBAA617E9E1F}"/>
              </a:ext>
            </a:extLst>
          </p:cNvPr>
          <p:cNvPicPr>
            <a:picLocks noChangeAspect="1"/>
          </p:cNvPicPr>
          <p:nvPr/>
        </p:nvPicPr>
        <p:blipFill>
          <a:blip r:embed="rId2"/>
          <a:stretch>
            <a:fillRect/>
          </a:stretch>
        </p:blipFill>
        <p:spPr>
          <a:xfrm>
            <a:off x="10486900" y="2187"/>
            <a:ext cx="1705100" cy="606491"/>
          </a:xfrm>
          <a:prstGeom prst="rect">
            <a:avLst/>
          </a:prstGeom>
          <a:noFill/>
          <a:ln>
            <a:noFill/>
          </a:ln>
        </p:spPr>
        <p:style>
          <a:lnRef idx="0">
            <a:scrgbClr r="0" g="0" b="0"/>
          </a:lnRef>
          <a:fillRef idx="0">
            <a:scrgbClr r="0" g="0" b="0"/>
          </a:fillRef>
          <a:effectRef idx="0">
            <a:scrgbClr r="0" g="0" b="0"/>
          </a:effectRef>
          <a:fontRef idx="minor">
            <a:schemeClr val="dk1"/>
          </a:fontRef>
        </p:style>
      </p:pic>
      <p:graphicFrame>
        <p:nvGraphicFramePr>
          <p:cNvPr id="5" name="Content Placeholder 2">
            <a:extLst>
              <a:ext uri="{FF2B5EF4-FFF2-40B4-BE49-F238E27FC236}">
                <a16:creationId xmlns:a16="http://schemas.microsoft.com/office/drawing/2014/main" id="{18489315-660F-5863-A236-DBB8896BE500}"/>
              </a:ext>
            </a:extLst>
          </p:cNvPr>
          <p:cNvGraphicFramePr>
            <a:graphicFrameLocks noGrp="1"/>
          </p:cNvGraphicFramePr>
          <p:nvPr>
            <p:ph idx="1"/>
            <p:extLst>
              <p:ext uri="{D42A27DB-BD31-4B8C-83A1-F6EECF244321}">
                <p14:modId xmlns:p14="http://schemas.microsoft.com/office/powerpoint/2010/main" val="239745806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7018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F54ECC4-0C6A-CD28-8CCB-0A4F246B0D9A}"/>
              </a:ext>
            </a:extLst>
          </p:cNvPr>
          <p:cNvSpPr>
            <a:spLocks noGrp="1"/>
          </p:cNvSpPr>
          <p:nvPr>
            <p:ph type="title"/>
          </p:nvPr>
        </p:nvSpPr>
        <p:spPr>
          <a:xfrm>
            <a:off x="1383564" y="348865"/>
            <a:ext cx="9718111" cy="1576446"/>
          </a:xfrm>
        </p:spPr>
        <p:txBody>
          <a:bodyPr anchor="ctr">
            <a:normAutofit/>
          </a:bodyPr>
          <a:lstStyle/>
          <a:p>
            <a:r>
              <a:rPr lang="en-IN" sz="4000" dirty="0">
                <a:solidFill>
                  <a:srgbClr val="FFFFFF"/>
                </a:solidFill>
              </a:rPr>
              <a:t>1. Problem Statement</a:t>
            </a:r>
          </a:p>
        </p:txBody>
      </p:sp>
      <p:pic>
        <p:nvPicPr>
          <p:cNvPr id="3" name="image5.png" descr="A logo for a university&#10;&#10;Description automatically generated">
            <a:extLst>
              <a:ext uri="{FF2B5EF4-FFF2-40B4-BE49-F238E27FC236}">
                <a16:creationId xmlns:a16="http://schemas.microsoft.com/office/drawing/2014/main" id="{E3388F9B-8C1A-4DAA-F9E7-89DA077431F9}"/>
              </a:ext>
            </a:extLst>
          </p:cNvPr>
          <p:cNvPicPr>
            <a:picLocks noChangeAspect="1"/>
          </p:cNvPicPr>
          <p:nvPr/>
        </p:nvPicPr>
        <p:blipFill>
          <a:blip r:embed="rId2"/>
          <a:stretch>
            <a:fillRect/>
          </a:stretch>
        </p:blipFill>
        <p:spPr>
          <a:xfrm>
            <a:off x="10486900" y="-2970"/>
            <a:ext cx="1705100" cy="606491"/>
          </a:xfrm>
          <a:prstGeom prst="rect">
            <a:avLst/>
          </a:prstGeom>
          <a:noFill/>
          <a:ln>
            <a:noFill/>
          </a:ln>
        </p:spPr>
        <p:style>
          <a:lnRef idx="0">
            <a:scrgbClr r="0" g="0" b="0"/>
          </a:lnRef>
          <a:fillRef idx="0">
            <a:scrgbClr r="0" g="0" b="0"/>
          </a:fillRef>
          <a:effectRef idx="0">
            <a:scrgbClr r="0" g="0" b="0"/>
          </a:effectRef>
          <a:fontRef idx="minor">
            <a:schemeClr val="dk1"/>
          </a:fontRef>
        </p:style>
      </p:pic>
      <p:graphicFrame>
        <p:nvGraphicFramePr>
          <p:cNvPr id="5" name="Content Placeholder 2">
            <a:extLst>
              <a:ext uri="{FF2B5EF4-FFF2-40B4-BE49-F238E27FC236}">
                <a16:creationId xmlns:a16="http://schemas.microsoft.com/office/drawing/2014/main" id="{4F123A5D-5D38-6E44-1FF0-03792D8B1074}"/>
              </a:ext>
            </a:extLst>
          </p:cNvPr>
          <p:cNvGraphicFramePr>
            <a:graphicFrameLocks noGrp="1"/>
          </p:cNvGraphicFramePr>
          <p:nvPr>
            <p:ph idx="1"/>
            <p:extLst>
              <p:ext uri="{D42A27DB-BD31-4B8C-83A1-F6EECF244321}">
                <p14:modId xmlns:p14="http://schemas.microsoft.com/office/powerpoint/2010/main" val="873874762"/>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8761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24" name="Rectangle 23">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F54ECC4-0C6A-CD28-8CCB-0A4F246B0D9A}"/>
              </a:ext>
            </a:extLst>
          </p:cNvPr>
          <p:cNvSpPr>
            <a:spLocks noGrp="1"/>
          </p:cNvSpPr>
          <p:nvPr>
            <p:ph type="title"/>
          </p:nvPr>
        </p:nvSpPr>
        <p:spPr>
          <a:xfrm>
            <a:off x="1371598" y="319314"/>
            <a:ext cx="9477377" cy="1030515"/>
          </a:xfrm>
        </p:spPr>
        <p:txBody>
          <a:bodyPr anchor="ctr">
            <a:normAutofit/>
          </a:bodyPr>
          <a:lstStyle/>
          <a:p>
            <a:r>
              <a:rPr lang="en-IN" sz="4000" dirty="0">
                <a:solidFill>
                  <a:srgbClr val="FFFFFF"/>
                </a:solidFill>
              </a:rPr>
              <a:t>2. Introduction</a:t>
            </a:r>
          </a:p>
        </p:txBody>
      </p:sp>
      <p:pic>
        <p:nvPicPr>
          <p:cNvPr id="4" name="image5.png">
            <a:extLst>
              <a:ext uri="{FF2B5EF4-FFF2-40B4-BE49-F238E27FC236}">
                <a16:creationId xmlns:a16="http://schemas.microsoft.com/office/drawing/2014/main" id="{39B74B93-164A-DEBD-BA63-8BD90D0AE5D0}"/>
              </a:ext>
            </a:extLst>
          </p:cNvPr>
          <p:cNvPicPr>
            <a:picLocks noChangeAspect="1"/>
          </p:cNvPicPr>
          <p:nvPr/>
        </p:nvPicPr>
        <p:blipFill>
          <a:blip r:embed="rId2"/>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sp>
        <p:nvSpPr>
          <p:cNvPr id="3" name="Content Placeholder 2">
            <a:extLst>
              <a:ext uri="{FF2B5EF4-FFF2-40B4-BE49-F238E27FC236}">
                <a16:creationId xmlns:a16="http://schemas.microsoft.com/office/drawing/2014/main" id="{F7FB0882-2587-77CC-5663-CBA40D6DCCAA}"/>
              </a:ext>
            </a:extLst>
          </p:cNvPr>
          <p:cNvSpPr>
            <a:spLocks noGrp="1"/>
          </p:cNvSpPr>
          <p:nvPr>
            <p:ph idx="1"/>
          </p:nvPr>
        </p:nvSpPr>
        <p:spPr>
          <a:xfrm>
            <a:off x="1371598" y="4724462"/>
            <a:ext cx="9672764" cy="2010290"/>
          </a:xfrm>
        </p:spPr>
        <p:txBody>
          <a:bodyPr>
            <a:noAutofit/>
          </a:bodyPr>
          <a:lstStyle/>
          <a:p>
            <a:pPr algn="just">
              <a:lnSpc>
                <a:spcPct val="100000"/>
              </a:lnSpc>
            </a:pPr>
            <a:r>
              <a:rPr lang="en-US" sz="1600" b="0" u="none" strike="noStrike" kern="1200" cap="none" spc="0" baseline="0" dirty="0">
                <a:uFillTx/>
                <a:latin typeface="Times New Roman" pitchFamily="18"/>
                <a:cs typeface="Times New Roman" pitchFamily="18"/>
              </a:rPr>
              <a:t>Machine learning involves developing statistical models and algorithms that utilize the "</a:t>
            </a:r>
            <a:r>
              <a:rPr lang="en-US" sz="1600" b="1" u="none" strike="noStrike" kern="1200" cap="none" spc="0" baseline="0" dirty="0">
                <a:uFillTx/>
                <a:latin typeface="Times New Roman" pitchFamily="18"/>
                <a:cs typeface="Times New Roman" pitchFamily="18"/>
              </a:rPr>
              <a:t>learn</a:t>
            </a:r>
            <a:r>
              <a:rPr lang="en-US" sz="1600" b="0" u="none" strike="noStrike" kern="1200" cap="none" spc="0" baseline="0" dirty="0">
                <a:uFillTx/>
                <a:latin typeface="Times New Roman" pitchFamily="18"/>
                <a:cs typeface="Times New Roman" pitchFamily="18"/>
              </a:rPr>
              <a:t>" method to assist computers in predicting future outcomes using data. There are three primary categories of machine learning: supervised learning, unsupervised learning, and reinforcement learning. Supervised learning involves labeled data used to train the model, unsupervised learning works with unlabeled data to find patterns, and reinforcement learning centers on learning through interactions with an environment to achieve specific goals.</a:t>
            </a:r>
          </a:p>
        </p:txBody>
      </p:sp>
      <p:sp>
        <p:nvSpPr>
          <p:cNvPr id="6" name="TextBox 5">
            <a:extLst>
              <a:ext uri="{FF2B5EF4-FFF2-40B4-BE49-F238E27FC236}">
                <a16:creationId xmlns:a16="http://schemas.microsoft.com/office/drawing/2014/main" id="{2F87D131-4FEF-0C02-7F0E-45B13793B738}"/>
              </a:ext>
            </a:extLst>
          </p:cNvPr>
          <p:cNvSpPr txBox="1"/>
          <p:nvPr/>
        </p:nvSpPr>
        <p:spPr>
          <a:xfrm>
            <a:off x="4568818" y="4513889"/>
            <a:ext cx="4265353" cy="246221"/>
          </a:xfrm>
          <a:prstGeom prst="rect">
            <a:avLst/>
          </a:prstGeom>
          <a:noFill/>
        </p:spPr>
        <p:txBody>
          <a:bodyPr wrap="square" rtlCol="0">
            <a:spAutoFit/>
          </a:bodyPr>
          <a:lstStyle/>
          <a:p>
            <a:r>
              <a:rPr lang="en-US" sz="1000" dirty="0"/>
              <a:t>Figure 2.1 : Machine learning types and its applications</a:t>
            </a:r>
          </a:p>
        </p:txBody>
      </p:sp>
      <p:pic>
        <p:nvPicPr>
          <p:cNvPr id="3074" name="Picture 2" descr="Machine Learning Algorithms">
            <a:extLst>
              <a:ext uri="{FF2B5EF4-FFF2-40B4-BE49-F238E27FC236}">
                <a16:creationId xmlns:a16="http://schemas.microsoft.com/office/drawing/2014/main" id="{82E8E145-7D78-ED3B-E90B-DAD96E2751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3975" y="1754013"/>
            <a:ext cx="9525000" cy="2706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989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8" name="Rectangle 206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0" name="Rectangle 206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2" name="Rectangle 207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4" name="Rectangle 207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46AB5C66-2682-753D-6273-6F4CB8BEC484}"/>
              </a:ext>
            </a:extLst>
          </p:cNvPr>
          <p:cNvSpPr txBox="1"/>
          <p:nvPr/>
        </p:nvSpPr>
        <p:spPr>
          <a:xfrm>
            <a:off x="1371597" y="348865"/>
            <a:ext cx="10044023" cy="877729"/>
          </a:xfrm>
          <a:prstGeom prst="rect">
            <a:avLst/>
          </a:prstGeom>
        </p:spPr>
        <p:txBody>
          <a:bodyPr vert="horz" lIns="91440" tIns="45720" rIns="91440" bIns="45720" rtlCol="0" anchor="ctr" anchorCtr="0" compatLnSpc="1">
            <a:normAutofit/>
          </a:bodyPr>
          <a:lstStyle/>
          <a:p>
            <a:pPr marR="0" lvl="0" fontAlgn="auto">
              <a:lnSpc>
                <a:spcPct val="90000"/>
              </a:lnSpc>
              <a:spcBef>
                <a:spcPct val="0"/>
              </a:spcBef>
              <a:spcAft>
                <a:spcPts val="600"/>
              </a:spcAft>
              <a:tabLst/>
              <a:defRPr sz="1800" b="0" i="0" u="none" strike="noStrike" kern="0" cap="none" spc="0" baseline="0">
                <a:solidFill>
                  <a:srgbClr val="000000"/>
                </a:solidFill>
                <a:uFillTx/>
              </a:defRPr>
            </a:pPr>
            <a:r>
              <a:rPr lang="en-US" sz="4000" kern="1200" dirty="0">
                <a:solidFill>
                  <a:srgbClr val="FFFFFF"/>
                </a:solidFill>
                <a:latin typeface="+mj-lt"/>
                <a:ea typeface="+mj-ea"/>
                <a:cs typeface="+mj-cs"/>
              </a:rPr>
              <a:t>3. Working Principle of KNN</a:t>
            </a:r>
          </a:p>
        </p:txBody>
      </p:sp>
      <p:sp>
        <p:nvSpPr>
          <p:cNvPr id="2" name="Content Placeholder 2">
            <a:extLst>
              <a:ext uri="{FF2B5EF4-FFF2-40B4-BE49-F238E27FC236}">
                <a16:creationId xmlns:a16="http://schemas.microsoft.com/office/drawing/2014/main" id="{A1FD499D-7C9B-36CA-B8CE-C4CB1E45E6C3}"/>
              </a:ext>
            </a:extLst>
          </p:cNvPr>
          <p:cNvSpPr txBox="1"/>
          <p:nvPr/>
        </p:nvSpPr>
        <p:spPr>
          <a:xfrm>
            <a:off x="1757238" y="1675255"/>
            <a:ext cx="3526417" cy="307777"/>
          </a:xfrm>
          <a:prstGeom prst="rect">
            <a:avLst/>
          </a:prstGeom>
          <a:noFill/>
          <a:ln cap="flat">
            <a:noFill/>
          </a:ln>
        </p:spPr>
        <p:txBody>
          <a:bodyPr vert="horz" wrap="square" lIns="91440" tIns="45720" rIns="91440" bIns="45720" anchor="t" anchorCtr="0" compatLnSpc="1">
            <a:noAutofit/>
          </a:bodyPr>
          <a:lstStyle/>
          <a:p>
            <a:pPr algn="just" defTabSz="676656">
              <a:spcAft>
                <a:spcPts val="600"/>
              </a:spcAft>
            </a:pPr>
            <a:r>
              <a:rPr lang="en-US" sz="1400" kern="1200" dirty="0">
                <a:solidFill>
                  <a:schemeClr val="tx1"/>
                </a:solidFill>
                <a:latin typeface="Times New Roman" panose="02020603050405020304" pitchFamily="18" charset="0"/>
                <a:ea typeface="SimSun" panose="02010600030101010101" pitchFamily="2" charset="-122"/>
                <a:cs typeface="+mn-cs"/>
              </a:rPr>
              <a:t>Step-1: Select the number K of the neighbors</a:t>
            </a:r>
            <a:endParaRPr lang="en-US" sz="1400" dirty="0">
              <a:effectLst/>
              <a:latin typeface="Times New Roman" panose="02020603050405020304" pitchFamily="18" charset="0"/>
              <a:ea typeface="SimSun" panose="02010600030101010101" pitchFamily="2" charset="-122"/>
            </a:endParaRPr>
          </a:p>
        </p:txBody>
      </p:sp>
      <p:sp>
        <p:nvSpPr>
          <p:cNvPr id="10" name="TextBox 9">
            <a:extLst>
              <a:ext uri="{FF2B5EF4-FFF2-40B4-BE49-F238E27FC236}">
                <a16:creationId xmlns:a16="http://schemas.microsoft.com/office/drawing/2014/main" id="{FF2FDCA1-81B0-DF2B-4FFA-B1B1B01E39D3}"/>
              </a:ext>
            </a:extLst>
          </p:cNvPr>
          <p:cNvSpPr txBox="1"/>
          <p:nvPr/>
        </p:nvSpPr>
        <p:spPr>
          <a:xfrm>
            <a:off x="6393608" y="1654106"/>
            <a:ext cx="5557588" cy="307777"/>
          </a:xfrm>
          <a:prstGeom prst="rect">
            <a:avLst/>
          </a:prstGeom>
          <a:noFill/>
        </p:spPr>
        <p:txBody>
          <a:bodyPr wrap="square">
            <a:spAutoFit/>
          </a:bodyPr>
          <a:lstStyle/>
          <a:p>
            <a:pPr algn="just" defTabSz="676656">
              <a:spcAft>
                <a:spcPts val="600"/>
              </a:spcAft>
            </a:pPr>
            <a:r>
              <a:rPr lang="en-US" sz="1400" kern="1200" dirty="0">
                <a:solidFill>
                  <a:schemeClr val="tx1"/>
                </a:solidFill>
                <a:latin typeface="Times New Roman" panose="02020603050405020304" pitchFamily="18" charset="0"/>
                <a:ea typeface="SimSun" panose="02010600030101010101" pitchFamily="2" charset="-122"/>
                <a:cs typeface="+mn-cs"/>
              </a:rPr>
              <a:t>Step-2: Distance calculation or </a:t>
            </a:r>
            <a:r>
              <a:rPr lang="en-US" sz="1400" dirty="0">
                <a:latin typeface="Times New Roman" panose="02020603050405020304" pitchFamily="18" charset="0"/>
                <a:ea typeface="SimSun" panose="02010600030101010101" pitchFamily="2" charset="-122"/>
              </a:rPr>
              <a:t>Cosine Similarity</a:t>
            </a:r>
            <a:r>
              <a:rPr lang="en-US" sz="1400" kern="1200" dirty="0">
                <a:solidFill>
                  <a:schemeClr val="tx1"/>
                </a:solidFill>
                <a:latin typeface="Times New Roman" panose="02020603050405020304" pitchFamily="18" charset="0"/>
                <a:ea typeface="SimSun" panose="02010600030101010101" pitchFamily="2" charset="-122"/>
                <a:cs typeface="+mn-cs"/>
              </a:rPr>
              <a:t> &amp; distance matrix table</a:t>
            </a:r>
          </a:p>
        </p:txBody>
      </p:sp>
      <p:pic>
        <p:nvPicPr>
          <p:cNvPr id="2060" name="Picture 12" descr="A diagram of a new data point&#10;&#10;Description automatically generated">
            <a:extLst>
              <a:ext uri="{FF2B5EF4-FFF2-40B4-BE49-F238E27FC236}">
                <a16:creationId xmlns:a16="http://schemas.microsoft.com/office/drawing/2014/main" id="{E86774C0-977C-914F-BC03-6B03F43E90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1021" y="2081841"/>
            <a:ext cx="3000106" cy="1971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13" descr="A graph of a function&#10;&#10;Description automatically generated with medium confidence">
            <a:extLst>
              <a:ext uri="{FF2B5EF4-FFF2-40B4-BE49-F238E27FC236}">
                <a16:creationId xmlns:a16="http://schemas.microsoft.com/office/drawing/2014/main" id="{4D81190F-E3B3-9C8E-2469-0EFCC96D7D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2938" y="2014841"/>
            <a:ext cx="2726234" cy="2037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2" name="Picture 14" descr="A diagram of a data analysis&#10;&#10;Description automatically generated">
            <a:extLst>
              <a:ext uri="{FF2B5EF4-FFF2-40B4-BE49-F238E27FC236}">
                <a16:creationId xmlns:a16="http://schemas.microsoft.com/office/drawing/2014/main" id="{2BACAA9F-A559-D159-E804-CBA37A369E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1019" y="4603924"/>
            <a:ext cx="3026073" cy="1836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3" name="Picture 15" descr="A diagram of a new data point&#10;&#10;Description automatically generated">
            <a:extLst>
              <a:ext uri="{FF2B5EF4-FFF2-40B4-BE49-F238E27FC236}">
                <a16:creationId xmlns:a16="http://schemas.microsoft.com/office/drawing/2014/main" id="{41F36F76-E5A5-F16F-57EC-B395C3BFB0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2939" y="4528187"/>
            <a:ext cx="2670574" cy="1972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969B0349-DACA-983B-A995-52C143B777B9}"/>
              </a:ext>
            </a:extLst>
          </p:cNvPr>
          <p:cNvSpPr txBox="1"/>
          <p:nvPr/>
        </p:nvSpPr>
        <p:spPr>
          <a:xfrm>
            <a:off x="1757238" y="4287758"/>
            <a:ext cx="4338762" cy="307777"/>
          </a:xfrm>
          <a:prstGeom prst="rect">
            <a:avLst/>
          </a:prstGeom>
          <a:noFill/>
        </p:spPr>
        <p:txBody>
          <a:bodyPr wrap="square" rtlCol="0">
            <a:spAutoFit/>
          </a:bodyPr>
          <a:lstStyle/>
          <a:p>
            <a:pPr defTabSz="676656">
              <a:spcAft>
                <a:spcPts val="600"/>
              </a:spcAft>
            </a:pPr>
            <a:r>
              <a:rPr lang="en-US" sz="1400" kern="1200" dirty="0">
                <a:solidFill>
                  <a:schemeClr val="tx1"/>
                </a:solidFill>
                <a:latin typeface="Times New Roman" panose="02020603050405020304" pitchFamily="18" charset="0"/>
                <a:ea typeface="SimSun" panose="02010600030101010101" pitchFamily="2" charset="-122"/>
                <a:cs typeface="+mn-cs"/>
              </a:rPr>
              <a:t>Step-3: </a:t>
            </a:r>
            <a:r>
              <a:rPr lang="en-US" sz="1400" dirty="0">
                <a:latin typeface="Times New Roman" panose="02020603050405020304" pitchFamily="18" charset="0"/>
                <a:ea typeface="SimSun" panose="02010600030101010101" pitchFamily="2" charset="-122"/>
              </a:rPr>
              <a:t>W</a:t>
            </a:r>
            <a:r>
              <a:rPr lang="en-US" sz="1400" kern="1200" dirty="0">
                <a:solidFill>
                  <a:schemeClr val="tx1"/>
                </a:solidFill>
                <a:latin typeface="Times New Roman" panose="02020603050405020304" pitchFamily="18" charset="0"/>
                <a:ea typeface="SimSun" panose="02010600030101010101" pitchFamily="2" charset="-122"/>
                <a:cs typeface="+mn-cs"/>
              </a:rPr>
              <a:t>eightage calculation for prediction of new point </a:t>
            </a:r>
            <a:endParaRPr lang="en-US" sz="1400" dirty="0">
              <a:effectLst/>
              <a:latin typeface="Times New Roman" panose="02020603050405020304" pitchFamily="18" charset="0"/>
              <a:ea typeface="SimSun" panose="02010600030101010101" pitchFamily="2" charset="-122"/>
            </a:endParaRPr>
          </a:p>
        </p:txBody>
      </p:sp>
      <p:sp>
        <p:nvSpPr>
          <p:cNvPr id="14" name="TextBox 13">
            <a:extLst>
              <a:ext uri="{FF2B5EF4-FFF2-40B4-BE49-F238E27FC236}">
                <a16:creationId xmlns:a16="http://schemas.microsoft.com/office/drawing/2014/main" id="{BDEA8C4F-80BF-974C-9D5D-E06DE6440BF0}"/>
              </a:ext>
            </a:extLst>
          </p:cNvPr>
          <p:cNvSpPr txBox="1"/>
          <p:nvPr/>
        </p:nvSpPr>
        <p:spPr>
          <a:xfrm>
            <a:off x="6393608" y="4296147"/>
            <a:ext cx="4158410" cy="307777"/>
          </a:xfrm>
          <a:prstGeom prst="rect">
            <a:avLst/>
          </a:prstGeom>
          <a:noFill/>
        </p:spPr>
        <p:txBody>
          <a:bodyPr wrap="square" rtlCol="0">
            <a:spAutoFit/>
          </a:bodyPr>
          <a:lstStyle/>
          <a:p>
            <a:pPr defTabSz="676656">
              <a:spcAft>
                <a:spcPts val="600"/>
              </a:spcAft>
            </a:pPr>
            <a:r>
              <a:rPr lang="en-US" sz="1400" kern="1200" dirty="0">
                <a:solidFill>
                  <a:schemeClr val="tx1"/>
                </a:solidFill>
                <a:latin typeface="Times New Roman" panose="02020603050405020304" pitchFamily="18" charset="0"/>
                <a:ea typeface="SimSun" panose="02010600030101010101" pitchFamily="2" charset="-122"/>
                <a:cs typeface="+mn-cs"/>
              </a:rPr>
              <a:t>Step 4: Predicting the category for new datapoint</a:t>
            </a:r>
            <a:endParaRPr lang="en-US" sz="2000" dirty="0"/>
          </a:p>
        </p:txBody>
      </p:sp>
      <p:sp>
        <p:nvSpPr>
          <p:cNvPr id="15" name="TextBox 14">
            <a:extLst>
              <a:ext uri="{FF2B5EF4-FFF2-40B4-BE49-F238E27FC236}">
                <a16:creationId xmlns:a16="http://schemas.microsoft.com/office/drawing/2014/main" id="{0543BB4C-50FF-42E0-3CFA-47B8BB1966F3}"/>
              </a:ext>
            </a:extLst>
          </p:cNvPr>
          <p:cNvSpPr txBox="1"/>
          <p:nvPr/>
        </p:nvSpPr>
        <p:spPr>
          <a:xfrm>
            <a:off x="2324880" y="4020830"/>
            <a:ext cx="2876630" cy="230832"/>
          </a:xfrm>
          <a:prstGeom prst="rect">
            <a:avLst/>
          </a:prstGeom>
          <a:noFill/>
        </p:spPr>
        <p:txBody>
          <a:bodyPr wrap="square" rtlCol="0">
            <a:spAutoFit/>
          </a:bodyPr>
          <a:lstStyle/>
          <a:p>
            <a:pPr algn="ctr" defTabSz="676656">
              <a:spcAft>
                <a:spcPts val="600"/>
              </a:spcAft>
            </a:pPr>
            <a:r>
              <a:rPr lang="en-US" sz="900" kern="1200" dirty="0">
                <a:solidFill>
                  <a:schemeClr val="tx1"/>
                </a:solidFill>
                <a:latin typeface="Times New Roman" panose="02020603050405020304" pitchFamily="18" charset="0"/>
                <a:ea typeface="SimSun" panose="02010600030101010101" pitchFamily="2" charset="-122"/>
                <a:cs typeface="+mn-cs"/>
              </a:rPr>
              <a:t>Figure. 1: Plotting the input data and select the value of  k</a:t>
            </a:r>
            <a:endParaRPr lang="en-US" sz="1100" dirty="0">
              <a:effectLst/>
              <a:latin typeface="Times New Roman" panose="02020603050405020304" pitchFamily="18" charset="0"/>
              <a:ea typeface="SimSun" panose="02010600030101010101" pitchFamily="2" charset="-122"/>
            </a:endParaRPr>
          </a:p>
        </p:txBody>
      </p:sp>
      <p:sp>
        <p:nvSpPr>
          <p:cNvPr id="16" name="TextBox 15">
            <a:extLst>
              <a:ext uri="{FF2B5EF4-FFF2-40B4-BE49-F238E27FC236}">
                <a16:creationId xmlns:a16="http://schemas.microsoft.com/office/drawing/2014/main" id="{76D72F0B-0A83-E4B3-1BAC-E290282244F5}"/>
              </a:ext>
            </a:extLst>
          </p:cNvPr>
          <p:cNvSpPr txBox="1"/>
          <p:nvPr/>
        </p:nvSpPr>
        <p:spPr>
          <a:xfrm>
            <a:off x="6713321" y="4013720"/>
            <a:ext cx="4077662" cy="230832"/>
          </a:xfrm>
          <a:prstGeom prst="rect">
            <a:avLst/>
          </a:prstGeom>
          <a:noFill/>
        </p:spPr>
        <p:txBody>
          <a:bodyPr wrap="square" rtlCol="0">
            <a:spAutoFit/>
          </a:bodyPr>
          <a:lstStyle/>
          <a:p>
            <a:pPr algn="ctr" defTabSz="676656">
              <a:spcAft>
                <a:spcPts val="600"/>
              </a:spcAft>
            </a:pPr>
            <a:r>
              <a:rPr lang="en-US" sz="900" kern="1200" dirty="0">
                <a:solidFill>
                  <a:schemeClr val="tx1"/>
                </a:solidFill>
                <a:latin typeface="Times New Roman" panose="02020603050405020304" pitchFamily="18" charset="0"/>
                <a:ea typeface="SimSun" panose="02010600030101010101" pitchFamily="2" charset="-122"/>
                <a:cs typeface="+mn-cs"/>
              </a:rPr>
              <a:t>Figure. 2: Euclidian Distance Calculation and Cosine Similarity Calculation</a:t>
            </a:r>
            <a:endParaRPr lang="en-US" sz="1100" dirty="0">
              <a:effectLst/>
              <a:latin typeface="Times New Roman" panose="02020603050405020304" pitchFamily="18" charset="0"/>
              <a:ea typeface="SimSun" panose="02010600030101010101" pitchFamily="2" charset="-122"/>
            </a:endParaRPr>
          </a:p>
        </p:txBody>
      </p:sp>
      <p:sp>
        <p:nvSpPr>
          <p:cNvPr id="17" name="TextBox 16">
            <a:extLst>
              <a:ext uri="{FF2B5EF4-FFF2-40B4-BE49-F238E27FC236}">
                <a16:creationId xmlns:a16="http://schemas.microsoft.com/office/drawing/2014/main" id="{95163A96-BBE0-7E89-2FB2-35D7B705971D}"/>
              </a:ext>
            </a:extLst>
          </p:cNvPr>
          <p:cNvSpPr txBox="1"/>
          <p:nvPr/>
        </p:nvSpPr>
        <p:spPr>
          <a:xfrm>
            <a:off x="2360977" y="6440542"/>
            <a:ext cx="2544977" cy="230832"/>
          </a:xfrm>
          <a:prstGeom prst="rect">
            <a:avLst/>
          </a:prstGeom>
          <a:noFill/>
        </p:spPr>
        <p:txBody>
          <a:bodyPr wrap="square" rtlCol="0">
            <a:spAutoFit/>
          </a:bodyPr>
          <a:lstStyle/>
          <a:p>
            <a:pPr algn="ctr" defTabSz="676656">
              <a:spcAft>
                <a:spcPts val="600"/>
              </a:spcAft>
            </a:pPr>
            <a:r>
              <a:rPr lang="en-US" sz="900" kern="1200" dirty="0">
                <a:solidFill>
                  <a:schemeClr val="tx1"/>
                </a:solidFill>
                <a:latin typeface="Times New Roman" panose="02020603050405020304" pitchFamily="18" charset="0"/>
                <a:ea typeface="SimSun" panose="02010600030101010101" pitchFamily="2" charset="-122"/>
                <a:cs typeface="+mn-cs"/>
              </a:rPr>
              <a:t>Figure. 3: Weightage Calculations based on labels</a:t>
            </a:r>
            <a:endParaRPr lang="en-US" sz="900" dirty="0">
              <a:effectLst/>
              <a:latin typeface="Times New Roman" panose="02020603050405020304" pitchFamily="18" charset="0"/>
              <a:ea typeface="SimSun" panose="02010600030101010101" pitchFamily="2" charset="-122"/>
            </a:endParaRPr>
          </a:p>
        </p:txBody>
      </p:sp>
      <p:sp>
        <p:nvSpPr>
          <p:cNvPr id="18" name="TextBox 17">
            <a:extLst>
              <a:ext uri="{FF2B5EF4-FFF2-40B4-BE49-F238E27FC236}">
                <a16:creationId xmlns:a16="http://schemas.microsoft.com/office/drawing/2014/main" id="{665E4D52-75DC-CD76-FF98-3E78B68433A9}"/>
              </a:ext>
            </a:extLst>
          </p:cNvPr>
          <p:cNvSpPr txBox="1"/>
          <p:nvPr/>
        </p:nvSpPr>
        <p:spPr>
          <a:xfrm>
            <a:off x="6713321" y="6441427"/>
            <a:ext cx="2091058" cy="230832"/>
          </a:xfrm>
          <a:prstGeom prst="rect">
            <a:avLst/>
          </a:prstGeom>
          <a:noFill/>
        </p:spPr>
        <p:txBody>
          <a:bodyPr wrap="square" rtlCol="0">
            <a:spAutoFit/>
          </a:bodyPr>
          <a:lstStyle/>
          <a:p>
            <a:pPr algn="ctr" defTabSz="676656">
              <a:spcAft>
                <a:spcPts val="600"/>
              </a:spcAft>
            </a:pPr>
            <a:r>
              <a:rPr lang="en-US" sz="900" kern="1200" dirty="0">
                <a:solidFill>
                  <a:schemeClr val="tx1"/>
                </a:solidFill>
                <a:latin typeface="Times New Roman" panose="02020603050405020304" pitchFamily="18" charset="0"/>
                <a:ea typeface="SimSun" panose="02010600030101010101" pitchFamily="2" charset="-122"/>
                <a:cs typeface="+mn-cs"/>
              </a:rPr>
              <a:t>Figure. 4: Predicting the Output labels</a:t>
            </a:r>
            <a:endParaRPr lang="en-US" sz="1100" dirty="0">
              <a:effectLst/>
              <a:latin typeface="Times New Roman" panose="02020603050405020304" pitchFamily="18" charset="0"/>
              <a:ea typeface="SimSun" panose="02010600030101010101" pitchFamily="2" charset="-122"/>
            </a:endParaRPr>
          </a:p>
        </p:txBody>
      </p:sp>
      <p:pic>
        <p:nvPicPr>
          <p:cNvPr id="1026" name="Picture 2" descr="Cosine Similarity &amp; Classification">
            <a:extLst>
              <a:ext uri="{FF2B5EF4-FFF2-40B4-BE49-F238E27FC236}">
                <a16:creationId xmlns:a16="http://schemas.microsoft.com/office/drawing/2014/main" id="{9EC2E86E-F0F5-7752-5AF4-B3A1C246CD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73628" y="1924819"/>
            <a:ext cx="2540793" cy="1985399"/>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5.png">
            <a:extLst>
              <a:ext uri="{FF2B5EF4-FFF2-40B4-BE49-F238E27FC236}">
                <a16:creationId xmlns:a16="http://schemas.microsoft.com/office/drawing/2014/main" id="{5533FB0C-BD7D-AF9B-8FC4-2DD7F62F5F26}"/>
              </a:ext>
            </a:extLst>
          </p:cNvPr>
          <p:cNvPicPr>
            <a:picLocks noChangeAspect="1"/>
          </p:cNvPicPr>
          <p:nvPr/>
        </p:nvPicPr>
        <p:blipFill>
          <a:blip r:embed="rId7"/>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1481138201"/>
      </p:ext>
    </p:extLst>
  </p:cSld>
  <p:clrMapOvr>
    <a:masterClrMapping/>
  </p:clrMapOvr>
  <mc:AlternateContent xmlns:mc="http://schemas.openxmlformats.org/markup-compatibility/2006" xmlns:p14="http://schemas.microsoft.com/office/powerpoint/2010/main">
    <mc:Choice Requires="p14">
      <p:transition spd="slow" p14:dur="2000" advTm="201471"/>
    </mc:Choice>
    <mc:Fallback xmlns="">
      <p:transition spd="slow" advTm="201471"/>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BE836AE-5DFB-4CF9-707D-6367A1F6819B}"/>
              </a:ext>
            </a:extLst>
          </p:cNvPr>
          <p:cNvSpPr>
            <a:spLocks noGrp="1"/>
          </p:cNvSpPr>
          <p:nvPr>
            <p:ph type="title"/>
          </p:nvPr>
        </p:nvSpPr>
        <p:spPr>
          <a:xfrm>
            <a:off x="699713" y="248038"/>
            <a:ext cx="9159904" cy="1159200"/>
          </a:xfrm>
        </p:spPr>
        <p:txBody>
          <a:bodyPr vert="horz" lIns="91440" tIns="45720" rIns="91440" bIns="45720" rtlCol="0" anchor="ctr">
            <a:normAutofit/>
          </a:bodyPr>
          <a:lstStyle/>
          <a:p>
            <a:r>
              <a:rPr lang="en-US" sz="4000" kern="1200">
                <a:solidFill>
                  <a:srgbClr val="FFFFFF"/>
                </a:solidFill>
                <a:latin typeface="+mj-lt"/>
                <a:ea typeface="+mj-ea"/>
                <a:cs typeface="+mj-cs"/>
              </a:rPr>
              <a:t>4. Design Parameters of KNN Algorithm</a:t>
            </a:r>
            <a:endParaRPr lang="en-US" sz="4000" kern="1200" dirty="0">
              <a:solidFill>
                <a:srgbClr val="FFFFFF"/>
              </a:solidFill>
              <a:latin typeface="+mj-lt"/>
              <a:ea typeface="+mj-ea"/>
              <a:cs typeface="+mj-cs"/>
            </a:endParaRPr>
          </a:p>
        </p:txBody>
      </p:sp>
      <p:sp>
        <p:nvSpPr>
          <p:cNvPr id="14" name="Content Placeholder 13">
            <a:extLst>
              <a:ext uri="{FF2B5EF4-FFF2-40B4-BE49-F238E27FC236}">
                <a16:creationId xmlns:a16="http://schemas.microsoft.com/office/drawing/2014/main" id="{902BE860-2E67-69B8-C7E0-DEBFE6060A29}"/>
              </a:ext>
            </a:extLst>
          </p:cNvPr>
          <p:cNvSpPr>
            <a:spLocks noGrp="1"/>
          </p:cNvSpPr>
          <p:nvPr>
            <p:ph idx="1"/>
          </p:nvPr>
        </p:nvSpPr>
        <p:spPr>
          <a:xfrm>
            <a:off x="838200" y="1825625"/>
            <a:ext cx="10515600" cy="4901178"/>
          </a:xfrm>
        </p:spPr>
        <p:txBody>
          <a:bodyPr>
            <a:normAutofit/>
          </a:bodyPr>
          <a:lstStyle/>
          <a:p>
            <a:pPr algn="just"/>
            <a:r>
              <a:rPr lang="en-US" sz="1600" dirty="0">
                <a:effectLst/>
                <a:latin typeface="Times New Roman" panose="02020603050405020304" pitchFamily="18" charset="0"/>
                <a:cs typeface="Times New Roman" panose="02020603050405020304" pitchFamily="18" charset="0"/>
              </a:rPr>
              <a:t>The K-Nearest Neighbors (KNN) classifier relies on several crucial parameters that significantly influence its performance:</a:t>
            </a:r>
          </a:p>
          <a:p>
            <a:pPr algn="just">
              <a:buFont typeface="+mj-lt"/>
              <a:buAutoNum type="arabicPeriod"/>
            </a:pPr>
            <a:r>
              <a:rPr lang="en-US" sz="1600" b="1" dirty="0">
                <a:effectLst/>
                <a:latin typeface="Times New Roman" panose="02020603050405020304" pitchFamily="18" charset="0"/>
                <a:cs typeface="Times New Roman" panose="02020603050405020304" pitchFamily="18" charset="0"/>
              </a:rPr>
              <a:t>K-value Selection:</a:t>
            </a:r>
            <a:r>
              <a:rPr lang="en-US" sz="1600" dirty="0">
                <a:effectLst/>
                <a:latin typeface="Times New Roman" panose="02020603050405020304" pitchFamily="18" charset="0"/>
                <a:cs typeface="Times New Roman" panose="02020603050405020304" pitchFamily="18" charset="0"/>
              </a:rPr>
              <a:t> Choosing the number of neighbors, K, for distance calculations is pivotal. Opting for an odd value for K is often recommended to avoid ties in voting.</a:t>
            </a:r>
          </a:p>
          <a:p>
            <a:pPr algn="just">
              <a:buFont typeface="+mj-lt"/>
              <a:buAutoNum type="arabicPeriod"/>
            </a:pPr>
            <a:r>
              <a:rPr lang="en-US" sz="1600" b="1" dirty="0">
                <a:effectLst/>
                <a:latin typeface="Times New Roman" panose="02020603050405020304" pitchFamily="18" charset="0"/>
                <a:cs typeface="Times New Roman" panose="02020603050405020304" pitchFamily="18" charset="0"/>
              </a:rPr>
              <a:t>Distance Calculations:</a:t>
            </a:r>
            <a:r>
              <a:rPr lang="en-US" sz="1600" dirty="0">
                <a:effectLst/>
                <a:latin typeface="Times New Roman" panose="02020603050405020304" pitchFamily="18" charset="0"/>
                <a:cs typeface="Times New Roman" panose="02020603050405020304" pitchFamily="18" charset="0"/>
              </a:rPr>
              <a:t> The method used to calculate distances between data points significantly impacts the model's accuracy. Commonly employed distance metrics include:</a:t>
            </a:r>
          </a:p>
          <a:p>
            <a:pPr algn="just">
              <a:buFont typeface="+mj-lt"/>
              <a:buAutoNum type="arabicPeriod"/>
            </a:pPr>
            <a:endParaRPr lang="en-US" sz="1600" dirty="0">
              <a:effectLst/>
              <a:latin typeface="Times New Roman" panose="02020603050405020304" pitchFamily="18" charset="0"/>
              <a:cs typeface="Times New Roman" panose="02020603050405020304" pitchFamily="18" charset="0"/>
            </a:endParaRPr>
          </a:p>
          <a:p>
            <a:pPr algn="just">
              <a:buFont typeface="+mj-lt"/>
              <a:buAutoNum type="arabicPeriod"/>
            </a:pPr>
            <a:endParaRPr lang="en-US" sz="1600" dirty="0">
              <a:effectLst/>
              <a:latin typeface="Times New Roman" panose="02020603050405020304" pitchFamily="18" charset="0"/>
              <a:cs typeface="Times New Roman" panose="02020603050405020304" pitchFamily="18" charset="0"/>
            </a:endParaRPr>
          </a:p>
          <a:p>
            <a:pPr algn="just">
              <a:buFont typeface="+mj-lt"/>
              <a:buAutoNum type="arabicPeriod"/>
            </a:pPr>
            <a:endParaRPr lang="en-US" sz="1600" dirty="0">
              <a:effectLst/>
              <a:latin typeface="Times New Roman" panose="02020603050405020304" pitchFamily="18" charset="0"/>
              <a:cs typeface="Times New Roman" panose="02020603050405020304" pitchFamily="18" charset="0"/>
            </a:endParaRPr>
          </a:p>
          <a:p>
            <a:pPr algn="just">
              <a:buFont typeface="+mj-lt"/>
              <a:buAutoNum type="arabicPeriod"/>
            </a:pPr>
            <a:r>
              <a:rPr lang="en-US" sz="1600" b="1" dirty="0">
                <a:effectLst/>
                <a:latin typeface="Times New Roman" panose="02020603050405020304" pitchFamily="18" charset="0"/>
                <a:cs typeface="Times New Roman" panose="02020603050405020304" pitchFamily="18" charset="0"/>
              </a:rPr>
              <a:t>Weightage Mechanism: </a:t>
            </a:r>
            <a:r>
              <a:rPr lang="en-US" sz="1600" dirty="0">
                <a:effectLst/>
                <a:latin typeface="Times New Roman" panose="02020603050405020304" pitchFamily="18" charset="0"/>
                <a:cs typeface="Times New Roman" panose="02020603050405020304" pitchFamily="18" charset="0"/>
              </a:rPr>
              <a:t>The algorithm employs a weightage mechanism to determine the prediction outcome derived from the calculated distances and the selected neighbors. This process entails assigning varying weights to neighboring points, culminating in predicting the class of the data point under consideration based on these weighted influences.</a:t>
            </a:r>
          </a:p>
          <a:p>
            <a:pPr algn="just">
              <a:buFont typeface="+mj-lt"/>
              <a:buAutoNum type="arabicPeriod"/>
            </a:pPr>
            <a:endParaRPr lang="en-US" sz="1600" dirty="0">
              <a:latin typeface="Times New Roman" panose="02020603050405020304" pitchFamily="18" charset="0"/>
              <a:cs typeface="Times New Roman" panose="02020603050405020304" pitchFamily="18" charset="0"/>
            </a:endParaRPr>
          </a:p>
          <a:p>
            <a:pPr algn="just">
              <a:buFont typeface="+mj-lt"/>
              <a:buAutoNum type="arabicPeriod"/>
            </a:pPr>
            <a:endParaRPr lang="en-US" sz="1600" dirty="0">
              <a:effectLst/>
              <a:latin typeface="Times New Roman" panose="02020603050405020304" pitchFamily="18" charset="0"/>
              <a:cs typeface="Times New Roman" panose="02020603050405020304" pitchFamily="18" charset="0"/>
            </a:endParaRPr>
          </a:p>
          <a:p>
            <a:pPr algn="just"/>
            <a:r>
              <a:rPr lang="en-US" sz="1600" dirty="0">
                <a:effectLst/>
                <a:latin typeface="Times New Roman" panose="02020603050405020304" pitchFamily="18" charset="0"/>
                <a:cs typeface="Times New Roman" panose="02020603050405020304" pitchFamily="18" charset="0"/>
              </a:rPr>
              <a:t>These design parameters, integrated with specific formulas, form the foundation of the KNN algorithm, enhancing its accuracy and efficiency in making predictions based on the provided dataset.</a:t>
            </a:r>
          </a:p>
          <a:p>
            <a:pPr algn="just"/>
            <a:endParaRPr lang="en-IN" sz="1600" dirty="0">
              <a:latin typeface="Times New Roman" panose="02020603050405020304" pitchFamily="18" charset="0"/>
              <a:cs typeface="Times New Roman" panose="02020603050405020304" pitchFamily="18" charset="0"/>
            </a:endParaRPr>
          </a:p>
        </p:txBody>
      </p:sp>
      <p:pic>
        <p:nvPicPr>
          <p:cNvPr id="15" name="image5.png">
            <a:extLst>
              <a:ext uri="{FF2B5EF4-FFF2-40B4-BE49-F238E27FC236}">
                <a16:creationId xmlns:a16="http://schemas.microsoft.com/office/drawing/2014/main" id="{54F4E436-0ECB-623D-CC2B-5150D6215E81}"/>
              </a:ext>
            </a:extLst>
          </p:cNvPr>
          <p:cNvPicPr>
            <a:picLocks noChangeAspect="1"/>
          </p:cNvPicPr>
          <p:nvPr/>
        </p:nvPicPr>
        <p:blipFill>
          <a:blip r:embed="rId2"/>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pic>
        <p:nvPicPr>
          <p:cNvPr id="13" name="Picture 12">
            <a:extLst>
              <a:ext uri="{FF2B5EF4-FFF2-40B4-BE49-F238E27FC236}">
                <a16:creationId xmlns:a16="http://schemas.microsoft.com/office/drawing/2014/main" id="{45A52717-77A3-747C-9E75-6AFC05442A7E}"/>
              </a:ext>
            </a:extLst>
          </p:cNvPr>
          <p:cNvPicPr>
            <a:picLocks noChangeAspect="1"/>
          </p:cNvPicPr>
          <p:nvPr/>
        </p:nvPicPr>
        <p:blipFill>
          <a:blip r:embed="rId3"/>
          <a:stretch>
            <a:fillRect/>
          </a:stretch>
        </p:blipFill>
        <p:spPr>
          <a:xfrm>
            <a:off x="3407252" y="5162404"/>
            <a:ext cx="4003150" cy="617573"/>
          </a:xfrm>
          <a:prstGeom prst="rect">
            <a:avLst/>
          </a:prstGeom>
        </p:spPr>
      </p:pic>
      <p:pic>
        <p:nvPicPr>
          <p:cNvPr id="1026" name="Picture 2" descr="kNN">
            <a:extLst>
              <a:ext uri="{FF2B5EF4-FFF2-40B4-BE49-F238E27FC236}">
                <a16:creationId xmlns:a16="http://schemas.microsoft.com/office/drawing/2014/main" id="{452F1138-73FB-D5B8-51F2-CE2DAD095E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3071" y="3363816"/>
            <a:ext cx="3311511" cy="807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334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BE836AE-5DFB-4CF9-707D-6367A1F6819B}"/>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5. Building Blocks of the Model</a:t>
            </a:r>
          </a:p>
        </p:txBody>
      </p:sp>
      <p:sp>
        <p:nvSpPr>
          <p:cNvPr id="7" name="Flowchart: Data 6">
            <a:extLst>
              <a:ext uri="{FF2B5EF4-FFF2-40B4-BE49-F238E27FC236}">
                <a16:creationId xmlns:a16="http://schemas.microsoft.com/office/drawing/2014/main" id="{B65A13D0-5EE1-DA28-82CB-F1399877FBC6}"/>
              </a:ext>
            </a:extLst>
          </p:cNvPr>
          <p:cNvSpPr/>
          <p:nvPr/>
        </p:nvSpPr>
        <p:spPr>
          <a:xfrm>
            <a:off x="1431234" y="2625917"/>
            <a:ext cx="1979875" cy="471115"/>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Encoder</a:t>
            </a:r>
          </a:p>
        </p:txBody>
      </p:sp>
      <p:sp>
        <p:nvSpPr>
          <p:cNvPr id="8" name="Rectangle 7">
            <a:extLst>
              <a:ext uri="{FF2B5EF4-FFF2-40B4-BE49-F238E27FC236}">
                <a16:creationId xmlns:a16="http://schemas.microsoft.com/office/drawing/2014/main" id="{E41E2A2D-A19C-355D-21DB-2342FFB77F50}"/>
              </a:ext>
            </a:extLst>
          </p:cNvPr>
          <p:cNvSpPr/>
          <p:nvPr/>
        </p:nvSpPr>
        <p:spPr>
          <a:xfrm>
            <a:off x="1486894" y="3410778"/>
            <a:ext cx="1741336" cy="533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Spatial Pooler</a:t>
            </a:r>
          </a:p>
        </p:txBody>
      </p:sp>
      <p:sp>
        <p:nvSpPr>
          <p:cNvPr id="9" name="Rectangle 8">
            <a:extLst>
              <a:ext uri="{FF2B5EF4-FFF2-40B4-BE49-F238E27FC236}">
                <a16:creationId xmlns:a16="http://schemas.microsoft.com/office/drawing/2014/main" id="{3CF7D44E-4FD1-1EFF-FEA1-5E9DFAC41D06}"/>
              </a:ext>
            </a:extLst>
          </p:cNvPr>
          <p:cNvSpPr/>
          <p:nvPr/>
        </p:nvSpPr>
        <p:spPr>
          <a:xfrm>
            <a:off x="1486894" y="4394087"/>
            <a:ext cx="1741336" cy="5330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Temporal Memory</a:t>
            </a:r>
          </a:p>
        </p:txBody>
      </p:sp>
      <p:sp>
        <p:nvSpPr>
          <p:cNvPr id="10" name="Flowchart: Data 9">
            <a:extLst>
              <a:ext uri="{FF2B5EF4-FFF2-40B4-BE49-F238E27FC236}">
                <a16:creationId xmlns:a16="http://schemas.microsoft.com/office/drawing/2014/main" id="{60E717BD-75F4-760C-258F-76690BBE2DB2}"/>
              </a:ext>
            </a:extLst>
          </p:cNvPr>
          <p:cNvSpPr/>
          <p:nvPr/>
        </p:nvSpPr>
        <p:spPr>
          <a:xfrm>
            <a:off x="1248355" y="5262721"/>
            <a:ext cx="1979875" cy="471115"/>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KNN Classifier</a:t>
            </a:r>
          </a:p>
        </p:txBody>
      </p:sp>
      <p:sp>
        <p:nvSpPr>
          <p:cNvPr id="11" name="Flowchart: Terminator 10">
            <a:extLst>
              <a:ext uri="{FF2B5EF4-FFF2-40B4-BE49-F238E27FC236}">
                <a16:creationId xmlns:a16="http://schemas.microsoft.com/office/drawing/2014/main" id="{60C6DFE7-278E-008D-E888-52EFB1D45D68}"/>
              </a:ext>
            </a:extLst>
          </p:cNvPr>
          <p:cNvSpPr/>
          <p:nvPr/>
        </p:nvSpPr>
        <p:spPr>
          <a:xfrm>
            <a:off x="1614115" y="1796995"/>
            <a:ext cx="1661823" cy="553229"/>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Raw Input</a:t>
            </a:r>
          </a:p>
        </p:txBody>
      </p:sp>
      <p:sp>
        <p:nvSpPr>
          <p:cNvPr id="12" name="Flowchart: Terminator 11">
            <a:extLst>
              <a:ext uri="{FF2B5EF4-FFF2-40B4-BE49-F238E27FC236}">
                <a16:creationId xmlns:a16="http://schemas.microsoft.com/office/drawing/2014/main" id="{CF3190A1-E012-70F4-8EF0-BC0474A9F3E5}"/>
              </a:ext>
            </a:extLst>
          </p:cNvPr>
          <p:cNvSpPr/>
          <p:nvPr/>
        </p:nvSpPr>
        <p:spPr>
          <a:xfrm>
            <a:off x="1510749" y="6010473"/>
            <a:ext cx="1717481" cy="599489"/>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Output</a:t>
            </a:r>
          </a:p>
        </p:txBody>
      </p:sp>
      <p:cxnSp>
        <p:nvCxnSpPr>
          <p:cNvPr id="16" name="Straight Arrow Connector 15">
            <a:extLst>
              <a:ext uri="{FF2B5EF4-FFF2-40B4-BE49-F238E27FC236}">
                <a16:creationId xmlns:a16="http://schemas.microsoft.com/office/drawing/2014/main" id="{BA463EE9-2EED-00E1-F91C-9EA8EF533449}"/>
              </a:ext>
            </a:extLst>
          </p:cNvPr>
          <p:cNvCxnSpPr>
            <a:cxnSpLocks/>
            <a:stCxn id="11" idx="2"/>
          </p:cNvCxnSpPr>
          <p:nvPr/>
        </p:nvCxnSpPr>
        <p:spPr>
          <a:xfrm flipH="1">
            <a:off x="2437074" y="2350224"/>
            <a:ext cx="7953" cy="275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88439A6-BF67-1A06-7F5B-2930BFC5EBD3}"/>
              </a:ext>
            </a:extLst>
          </p:cNvPr>
          <p:cNvCxnSpPr>
            <a:cxnSpLocks/>
          </p:cNvCxnSpPr>
          <p:nvPr/>
        </p:nvCxnSpPr>
        <p:spPr>
          <a:xfrm>
            <a:off x="2409243" y="2960538"/>
            <a:ext cx="0" cy="447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99DB9F9-3730-4FE8-662D-5FED64896975}"/>
              </a:ext>
            </a:extLst>
          </p:cNvPr>
          <p:cNvCxnSpPr>
            <a:cxnSpLocks/>
            <a:stCxn id="8" idx="2"/>
            <a:endCxn id="9" idx="0"/>
          </p:cNvCxnSpPr>
          <p:nvPr/>
        </p:nvCxnSpPr>
        <p:spPr>
          <a:xfrm>
            <a:off x="2357562" y="3943847"/>
            <a:ext cx="0" cy="450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FBF4410-4E4F-590E-14D0-0A2BFE6DA2D2}"/>
              </a:ext>
            </a:extLst>
          </p:cNvPr>
          <p:cNvCxnSpPr>
            <a:cxnSpLocks/>
            <a:endCxn id="10" idx="1"/>
          </p:cNvCxnSpPr>
          <p:nvPr/>
        </p:nvCxnSpPr>
        <p:spPr>
          <a:xfrm>
            <a:off x="2238292" y="4943784"/>
            <a:ext cx="1" cy="318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BEDF234-7CC3-4AB1-3F2A-9EF4A713571C}"/>
              </a:ext>
            </a:extLst>
          </p:cNvPr>
          <p:cNvCxnSpPr>
            <a:cxnSpLocks/>
          </p:cNvCxnSpPr>
          <p:nvPr/>
        </p:nvCxnSpPr>
        <p:spPr>
          <a:xfrm>
            <a:off x="2234316" y="5692473"/>
            <a:ext cx="1" cy="318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Arrow: Chevron 43">
            <a:extLst>
              <a:ext uri="{FF2B5EF4-FFF2-40B4-BE49-F238E27FC236}">
                <a16:creationId xmlns:a16="http://schemas.microsoft.com/office/drawing/2014/main" id="{B5797BFA-BE02-1749-CC4A-A261DAB2895C}"/>
              </a:ext>
            </a:extLst>
          </p:cNvPr>
          <p:cNvSpPr/>
          <p:nvPr/>
        </p:nvSpPr>
        <p:spPr>
          <a:xfrm>
            <a:off x="4434028" y="1842762"/>
            <a:ext cx="5929275" cy="442318"/>
          </a:xfrm>
          <a:prstGeom prst="chevron">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600" dirty="0">
                <a:solidFill>
                  <a:schemeClr val="tx1"/>
                </a:solidFill>
              </a:rPr>
              <a:t>Sequence of integer/float/character/pixel values </a:t>
            </a:r>
          </a:p>
        </p:txBody>
      </p:sp>
      <p:sp>
        <p:nvSpPr>
          <p:cNvPr id="45" name="Arrow: Chevron 44">
            <a:extLst>
              <a:ext uri="{FF2B5EF4-FFF2-40B4-BE49-F238E27FC236}">
                <a16:creationId xmlns:a16="http://schemas.microsoft.com/office/drawing/2014/main" id="{4F2EEA40-C2CF-8E86-CA2D-221035342FC4}"/>
              </a:ext>
            </a:extLst>
          </p:cNvPr>
          <p:cNvSpPr/>
          <p:nvPr/>
        </p:nvSpPr>
        <p:spPr>
          <a:xfrm>
            <a:off x="4434028" y="2625917"/>
            <a:ext cx="5929275" cy="442318"/>
          </a:xfrm>
          <a:prstGeom prst="chevron">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600" dirty="0">
                <a:solidFill>
                  <a:schemeClr val="tx1"/>
                </a:solidFill>
              </a:rPr>
              <a:t>Sequence of encoded integer/float/character/pixel values </a:t>
            </a:r>
          </a:p>
        </p:txBody>
      </p:sp>
      <p:sp>
        <p:nvSpPr>
          <p:cNvPr id="46" name="Arrow: Chevron 45">
            <a:extLst>
              <a:ext uri="{FF2B5EF4-FFF2-40B4-BE49-F238E27FC236}">
                <a16:creationId xmlns:a16="http://schemas.microsoft.com/office/drawing/2014/main" id="{E2AACACE-B16B-C5CC-55E7-ED67416CF1DF}"/>
              </a:ext>
            </a:extLst>
          </p:cNvPr>
          <p:cNvSpPr/>
          <p:nvPr/>
        </p:nvSpPr>
        <p:spPr>
          <a:xfrm>
            <a:off x="4497638" y="3676333"/>
            <a:ext cx="5929275" cy="1047915"/>
          </a:xfrm>
          <a:prstGeom prst="chevron">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600" dirty="0">
                <a:solidFill>
                  <a:schemeClr val="tx1"/>
                </a:solidFill>
              </a:rPr>
              <a:t>Converts the encoded input patterns into sparse distributed representations  </a:t>
            </a:r>
          </a:p>
        </p:txBody>
      </p:sp>
      <p:sp>
        <p:nvSpPr>
          <p:cNvPr id="47" name="Arrow: Chevron 46">
            <a:extLst>
              <a:ext uri="{FF2B5EF4-FFF2-40B4-BE49-F238E27FC236}">
                <a16:creationId xmlns:a16="http://schemas.microsoft.com/office/drawing/2014/main" id="{46ADE0B9-D597-9FB5-7462-F806C4E2526D}"/>
              </a:ext>
            </a:extLst>
          </p:cNvPr>
          <p:cNvSpPr/>
          <p:nvPr/>
        </p:nvSpPr>
        <p:spPr>
          <a:xfrm>
            <a:off x="4434027" y="5225138"/>
            <a:ext cx="5929275" cy="508697"/>
          </a:xfrm>
          <a:prstGeom prst="chevron">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600" dirty="0">
                <a:solidFill>
                  <a:schemeClr val="tx1"/>
                </a:solidFill>
              </a:rPr>
              <a:t>Classifying/decoding if its matching or not matching with input sequence</a:t>
            </a:r>
          </a:p>
        </p:txBody>
      </p:sp>
      <p:sp>
        <p:nvSpPr>
          <p:cNvPr id="48" name="Arrow: Chevron 47">
            <a:extLst>
              <a:ext uri="{FF2B5EF4-FFF2-40B4-BE49-F238E27FC236}">
                <a16:creationId xmlns:a16="http://schemas.microsoft.com/office/drawing/2014/main" id="{16BBAD3F-99F9-2FD8-0C3C-BDC5C78E0412}"/>
              </a:ext>
            </a:extLst>
          </p:cNvPr>
          <p:cNvSpPr/>
          <p:nvPr/>
        </p:nvSpPr>
        <p:spPr>
          <a:xfrm>
            <a:off x="4434027" y="6089058"/>
            <a:ext cx="5929275" cy="442318"/>
          </a:xfrm>
          <a:prstGeom prst="chevron">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600" dirty="0">
                <a:solidFill>
                  <a:schemeClr val="tx1"/>
                </a:solidFill>
              </a:rPr>
              <a:t>Match or Mismatch to the Raw input!!! </a:t>
            </a:r>
          </a:p>
        </p:txBody>
      </p:sp>
      <p:pic>
        <p:nvPicPr>
          <p:cNvPr id="49" name="image5.png">
            <a:extLst>
              <a:ext uri="{FF2B5EF4-FFF2-40B4-BE49-F238E27FC236}">
                <a16:creationId xmlns:a16="http://schemas.microsoft.com/office/drawing/2014/main" id="{8216CAB0-5937-A613-0BDE-132712ADE448}"/>
              </a:ext>
            </a:extLst>
          </p:cNvPr>
          <p:cNvPicPr>
            <a:picLocks noChangeAspect="1"/>
          </p:cNvPicPr>
          <p:nvPr/>
        </p:nvPicPr>
        <p:blipFill>
          <a:blip r:embed="rId2"/>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sp>
        <p:nvSpPr>
          <p:cNvPr id="52" name="Arrow: Bent 51">
            <a:extLst>
              <a:ext uri="{FF2B5EF4-FFF2-40B4-BE49-F238E27FC236}">
                <a16:creationId xmlns:a16="http://schemas.microsoft.com/office/drawing/2014/main" id="{00003A2B-8A08-95BB-55D8-569B3F24BA16}"/>
              </a:ext>
            </a:extLst>
          </p:cNvPr>
          <p:cNvSpPr/>
          <p:nvPr/>
        </p:nvSpPr>
        <p:spPr>
          <a:xfrm>
            <a:off x="874647" y="1997120"/>
            <a:ext cx="489001" cy="4395729"/>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3" name="Arrow: Left 52">
            <a:extLst>
              <a:ext uri="{FF2B5EF4-FFF2-40B4-BE49-F238E27FC236}">
                <a16:creationId xmlns:a16="http://schemas.microsoft.com/office/drawing/2014/main" id="{A9215D31-9459-8ED3-EA2B-659440888E55}"/>
              </a:ext>
            </a:extLst>
          </p:cNvPr>
          <p:cNvSpPr/>
          <p:nvPr/>
        </p:nvSpPr>
        <p:spPr>
          <a:xfrm>
            <a:off x="874647" y="6392849"/>
            <a:ext cx="556587" cy="21711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62477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70238794-5C46-02D9-02DF-717EB8558A9D}"/>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defRPr sz="1800" b="0" i="0" u="none" strike="noStrike" kern="0" cap="none" spc="0" baseline="0">
                <a:solidFill>
                  <a:srgbClr val="000000"/>
                </a:solidFill>
                <a:uFillTx/>
              </a:defRPr>
            </a:pPr>
            <a:r>
              <a:rPr lang="en-US" sz="4000" kern="1200" dirty="0">
                <a:solidFill>
                  <a:srgbClr val="FFFFFF"/>
                </a:solidFill>
                <a:latin typeface="+mj-lt"/>
                <a:ea typeface="+mj-ea"/>
                <a:cs typeface="+mj-cs"/>
              </a:rPr>
              <a:t>6. KNN Model Construction and Unit Testing</a:t>
            </a:r>
          </a:p>
        </p:txBody>
      </p:sp>
      <p:graphicFrame>
        <p:nvGraphicFramePr>
          <p:cNvPr id="2" name="Diagram 1">
            <a:extLst>
              <a:ext uri="{FF2B5EF4-FFF2-40B4-BE49-F238E27FC236}">
                <a16:creationId xmlns:a16="http://schemas.microsoft.com/office/drawing/2014/main" id="{900C2464-11AD-2EEF-F988-7CCD16E4DFB5}"/>
              </a:ext>
            </a:extLst>
          </p:cNvPr>
          <p:cNvGraphicFramePr/>
          <p:nvPr>
            <p:extLst>
              <p:ext uri="{D42A27DB-BD31-4B8C-83A1-F6EECF244321}">
                <p14:modId xmlns:p14="http://schemas.microsoft.com/office/powerpoint/2010/main" val="4034190695"/>
              </p:ext>
            </p:extLst>
          </p:nvPr>
        </p:nvGraphicFramePr>
        <p:xfrm>
          <a:off x="5542564" y="2558097"/>
          <a:ext cx="5214642" cy="32018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43E34008-86C7-6114-EB1B-E01964FAB07E}"/>
              </a:ext>
            </a:extLst>
          </p:cNvPr>
          <p:cNvGraphicFramePr/>
          <p:nvPr>
            <p:extLst>
              <p:ext uri="{D42A27DB-BD31-4B8C-83A1-F6EECF244321}">
                <p14:modId xmlns:p14="http://schemas.microsoft.com/office/powerpoint/2010/main" val="182101593"/>
              </p:ext>
            </p:extLst>
          </p:nvPr>
        </p:nvGraphicFramePr>
        <p:xfrm>
          <a:off x="1595759" y="2558097"/>
          <a:ext cx="4092732" cy="33678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extBox 14">
            <a:extLst>
              <a:ext uri="{FF2B5EF4-FFF2-40B4-BE49-F238E27FC236}">
                <a16:creationId xmlns:a16="http://schemas.microsoft.com/office/drawing/2014/main" id="{D6446B64-95C0-23D8-A4D1-95E179459E90}"/>
              </a:ext>
            </a:extLst>
          </p:cNvPr>
          <p:cNvSpPr txBox="1"/>
          <p:nvPr/>
        </p:nvSpPr>
        <p:spPr>
          <a:xfrm>
            <a:off x="3110877" y="2112579"/>
            <a:ext cx="1356714" cy="402546"/>
          </a:xfrm>
          <a:prstGeom prst="rect">
            <a:avLst/>
          </a:prstGeom>
          <a:noFill/>
        </p:spPr>
        <p:txBody>
          <a:bodyPr wrap="square" rtlCol="0">
            <a:spAutoFit/>
          </a:bodyPr>
          <a:lstStyle/>
          <a:p>
            <a:pPr defTabSz="768096">
              <a:spcAft>
                <a:spcPts val="600"/>
              </a:spcAft>
            </a:pPr>
            <a:r>
              <a:rPr lang="en-US" sz="2016" kern="1200">
                <a:solidFill>
                  <a:srgbClr val="006500"/>
                </a:solidFill>
                <a:latin typeface="+mn-lt"/>
                <a:ea typeface="+mn-ea"/>
                <a:cs typeface="+mn-cs"/>
              </a:rPr>
              <a:t>Learning</a:t>
            </a:r>
            <a:endParaRPr lang="en-US">
              <a:solidFill>
                <a:schemeClr val="accent6"/>
              </a:solidFill>
            </a:endParaRPr>
          </a:p>
        </p:txBody>
      </p:sp>
      <p:sp>
        <p:nvSpPr>
          <p:cNvPr id="17" name="TextBox 16">
            <a:extLst>
              <a:ext uri="{FF2B5EF4-FFF2-40B4-BE49-F238E27FC236}">
                <a16:creationId xmlns:a16="http://schemas.microsoft.com/office/drawing/2014/main" id="{5B3CDF5C-6C40-54EF-6936-1EF07E370A29}"/>
              </a:ext>
            </a:extLst>
          </p:cNvPr>
          <p:cNvSpPr txBox="1"/>
          <p:nvPr/>
        </p:nvSpPr>
        <p:spPr>
          <a:xfrm>
            <a:off x="7788597" y="2112579"/>
            <a:ext cx="1255280" cy="402546"/>
          </a:xfrm>
          <a:prstGeom prst="rect">
            <a:avLst/>
          </a:prstGeom>
          <a:noFill/>
        </p:spPr>
        <p:txBody>
          <a:bodyPr wrap="none" rtlCol="0">
            <a:spAutoFit/>
          </a:bodyPr>
          <a:lstStyle/>
          <a:p>
            <a:pPr defTabSz="768096">
              <a:spcAft>
                <a:spcPts val="600"/>
              </a:spcAft>
            </a:pPr>
            <a:r>
              <a:rPr lang="en-US" sz="2016" kern="1200">
                <a:solidFill>
                  <a:srgbClr val="555555"/>
                </a:solidFill>
                <a:latin typeface="+mn-lt"/>
                <a:ea typeface="+mn-ea"/>
                <a:cs typeface="+mn-cs"/>
              </a:rPr>
              <a:t>Prediction</a:t>
            </a:r>
            <a:endParaRPr lang="en-US">
              <a:solidFill>
                <a:schemeClr val="accent3"/>
              </a:solidFill>
            </a:endParaRPr>
          </a:p>
        </p:txBody>
      </p:sp>
      <p:sp>
        <p:nvSpPr>
          <p:cNvPr id="28" name="TextBox 27">
            <a:extLst>
              <a:ext uri="{FF2B5EF4-FFF2-40B4-BE49-F238E27FC236}">
                <a16:creationId xmlns:a16="http://schemas.microsoft.com/office/drawing/2014/main" id="{DB887176-D938-0662-07F6-F7D8344D262E}"/>
              </a:ext>
            </a:extLst>
          </p:cNvPr>
          <p:cNvSpPr txBox="1"/>
          <p:nvPr/>
        </p:nvSpPr>
        <p:spPr>
          <a:xfrm>
            <a:off x="1391129" y="5983211"/>
            <a:ext cx="4716842" cy="325025"/>
          </a:xfrm>
          <a:prstGeom prst="rect">
            <a:avLst/>
          </a:prstGeom>
          <a:noFill/>
        </p:spPr>
        <p:txBody>
          <a:bodyPr wrap="square">
            <a:spAutoFit/>
          </a:bodyPr>
          <a:lstStyle/>
          <a:p>
            <a:pPr algn="ctr" defTabSz="768096">
              <a:spcAft>
                <a:spcPts val="600"/>
              </a:spcAft>
            </a:pPr>
            <a:r>
              <a:rPr lang="en-US" sz="1512" kern="1200">
                <a:solidFill>
                  <a:schemeClr val="tx1"/>
                </a:solidFill>
                <a:latin typeface="Times New Roman" panose="02020603050405020304" pitchFamily="18" charset="0"/>
                <a:ea typeface="SimSun" panose="02010600030101010101" pitchFamily="2" charset="-122"/>
                <a:cs typeface="+mn-cs"/>
              </a:rPr>
              <a:t>Figure. 6.1: KNN Learning Phase</a:t>
            </a:r>
            <a:endParaRPr lang="en-US" sz="1800">
              <a:effectLst/>
              <a:latin typeface="Times New Roman" panose="02020603050405020304" pitchFamily="18" charset="0"/>
              <a:ea typeface="SimSun" panose="02010600030101010101" pitchFamily="2" charset="-122"/>
            </a:endParaRPr>
          </a:p>
        </p:txBody>
      </p:sp>
      <p:sp>
        <p:nvSpPr>
          <p:cNvPr id="29" name="TextBox 28">
            <a:extLst>
              <a:ext uri="{FF2B5EF4-FFF2-40B4-BE49-F238E27FC236}">
                <a16:creationId xmlns:a16="http://schemas.microsoft.com/office/drawing/2014/main" id="{65CB7526-7FC3-6800-D428-8811085CE727}"/>
              </a:ext>
            </a:extLst>
          </p:cNvPr>
          <p:cNvSpPr txBox="1"/>
          <p:nvPr/>
        </p:nvSpPr>
        <p:spPr>
          <a:xfrm>
            <a:off x="6107971" y="5994761"/>
            <a:ext cx="4716842" cy="325025"/>
          </a:xfrm>
          <a:prstGeom prst="rect">
            <a:avLst/>
          </a:prstGeom>
          <a:noFill/>
        </p:spPr>
        <p:txBody>
          <a:bodyPr wrap="square">
            <a:spAutoFit/>
          </a:bodyPr>
          <a:lstStyle/>
          <a:p>
            <a:pPr algn="ctr" defTabSz="768096">
              <a:spcAft>
                <a:spcPts val="600"/>
              </a:spcAft>
            </a:pPr>
            <a:r>
              <a:rPr lang="en-US" sz="1512" kern="1200">
                <a:solidFill>
                  <a:schemeClr val="tx1"/>
                </a:solidFill>
                <a:latin typeface="Times New Roman" panose="02020603050405020304" pitchFamily="18" charset="0"/>
                <a:ea typeface="SimSun" panose="02010600030101010101" pitchFamily="2" charset="-122"/>
                <a:cs typeface="+mn-cs"/>
              </a:rPr>
              <a:t>Figure. 6.1: KNN Predicting Phase</a:t>
            </a:r>
            <a:endParaRPr lang="en-US" sz="1800">
              <a:effectLst/>
              <a:latin typeface="Times New Roman" panose="02020603050405020304" pitchFamily="18" charset="0"/>
              <a:ea typeface="SimSun" panose="02010600030101010101" pitchFamily="2" charset="-122"/>
            </a:endParaRPr>
          </a:p>
        </p:txBody>
      </p:sp>
      <p:pic>
        <p:nvPicPr>
          <p:cNvPr id="3" name="image5.png">
            <a:extLst>
              <a:ext uri="{FF2B5EF4-FFF2-40B4-BE49-F238E27FC236}">
                <a16:creationId xmlns:a16="http://schemas.microsoft.com/office/drawing/2014/main" id="{D48D6292-A5F0-9454-85D7-12FFC9901965}"/>
              </a:ext>
            </a:extLst>
          </p:cNvPr>
          <p:cNvPicPr>
            <a:picLocks noChangeAspect="1"/>
          </p:cNvPicPr>
          <p:nvPr/>
        </p:nvPicPr>
        <p:blipFill>
          <a:blip r:embed="rId12"/>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BC2F58C1-BAAF-FB58-7F69-9F58874C40B1}"/>
              </a:ext>
            </a:extLst>
          </p:cNvPr>
          <p:cNvSpPr txBox="1"/>
          <p:nvPr/>
        </p:nvSpPr>
        <p:spPr>
          <a:xfrm>
            <a:off x="699713" y="248038"/>
            <a:ext cx="7063721" cy="1159200"/>
          </a:xfrm>
          <a:prstGeom prst="rect">
            <a:avLst/>
          </a:prstGeom>
        </p:spPr>
        <p:txBody>
          <a:bodyPr vert="horz" lIns="91440" tIns="45720" rIns="91440" bIns="45720" rtlCol="0" anchor="ctr">
            <a:normAutofit lnSpcReduction="10000"/>
          </a:bodyPr>
          <a:lstStyle/>
          <a:p>
            <a:pPr fontAlgn="auto">
              <a:lnSpc>
                <a:spcPct val="90000"/>
              </a:lnSpc>
              <a:spcBef>
                <a:spcPct val="0"/>
              </a:spcBef>
              <a:spcAft>
                <a:spcPts val="600"/>
              </a:spcAft>
              <a:defRPr sz="1800" b="0" i="0" u="none" strike="noStrike" kern="0" cap="none" spc="0" baseline="0">
                <a:solidFill>
                  <a:srgbClr val="000000"/>
                </a:solidFill>
                <a:uFillTx/>
              </a:defRPr>
            </a:pPr>
            <a:r>
              <a:rPr lang="en-US" sz="4000" kern="1200" dirty="0">
                <a:solidFill>
                  <a:srgbClr val="FFFFFF"/>
                </a:solidFill>
                <a:latin typeface="+mj-lt"/>
                <a:ea typeface="+mj-ea"/>
                <a:cs typeface="+mj-cs"/>
              </a:rPr>
              <a:t>7. Results from </a:t>
            </a:r>
            <a:r>
              <a:rPr lang="en-US" sz="4000" kern="1200" dirty="0" err="1">
                <a:solidFill>
                  <a:srgbClr val="FFFFFF"/>
                </a:solidFill>
                <a:latin typeface="+mj-lt"/>
                <a:ea typeface="+mj-ea"/>
                <a:cs typeface="+mj-cs"/>
              </a:rPr>
              <a:t>Program.cs</a:t>
            </a:r>
            <a:r>
              <a:rPr lang="en-US" sz="4000" kern="1200" dirty="0">
                <a:solidFill>
                  <a:srgbClr val="FFFFFF"/>
                </a:solidFill>
                <a:latin typeface="+mj-lt"/>
                <a:ea typeface="+mj-ea"/>
                <a:cs typeface="+mj-cs"/>
              </a:rPr>
              <a:t> for </a:t>
            </a:r>
            <a:r>
              <a:rPr lang="en-US" sz="4000" dirty="0">
                <a:solidFill>
                  <a:srgbClr val="FFFFFF"/>
                </a:solidFill>
                <a:latin typeface="+mj-lt"/>
                <a:ea typeface="+mj-ea"/>
                <a:cs typeface="+mj-cs"/>
              </a:rPr>
              <a:t>I</a:t>
            </a:r>
            <a:r>
              <a:rPr lang="en-US" sz="4000" kern="1200" dirty="0">
                <a:solidFill>
                  <a:srgbClr val="FFFFFF"/>
                </a:solidFill>
                <a:latin typeface="+mj-lt"/>
                <a:ea typeface="+mj-ea"/>
                <a:cs typeface="+mj-cs"/>
              </a:rPr>
              <a:t>nteger Inputs </a:t>
            </a:r>
          </a:p>
        </p:txBody>
      </p:sp>
      <p:sp>
        <p:nvSpPr>
          <p:cNvPr id="6" name="TextBox 5">
            <a:extLst>
              <a:ext uri="{FF2B5EF4-FFF2-40B4-BE49-F238E27FC236}">
                <a16:creationId xmlns:a16="http://schemas.microsoft.com/office/drawing/2014/main" id="{9DA96A14-ED5C-1AF2-A167-6EA4B400FC2A}"/>
              </a:ext>
            </a:extLst>
          </p:cNvPr>
          <p:cNvSpPr txBox="1"/>
          <p:nvPr/>
        </p:nvSpPr>
        <p:spPr>
          <a:xfrm>
            <a:off x="845279" y="6025187"/>
            <a:ext cx="9966207" cy="584775"/>
          </a:xfrm>
          <a:prstGeom prst="rect">
            <a:avLst/>
          </a:prstGeom>
          <a:noFill/>
        </p:spPr>
        <p:txBody>
          <a:bodyPr wrap="square" rtlCol="0">
            <a:spAutoFit/>
          </a:bodyPr>
          <a:lstStyle/>
          <a:p>
            <a:pPr marL="285750" indent="-285750" algn="just">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model takes in Input data from </a:t>
            </a:r>
            <a:r>
              <a:rPr lang="en-US" sz="1600" b="1" dirty="0" err="1">
                <a:latin typeface="Times New Roman" panose="02020603050405020304" pitchFamily="18" charset="0"/>
                <a:cs typeface="Times New Roman" panose="02020603050405020304" pitchFamily="18" charset="0"/>
              </a:rPr>
              <a:t>RunMultiSequenceLearningExperiment</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and predicts the match if the output sequence has match with input sequence, or it will predict that it is not matching with input sequence. </a:t>
            </a:r>
          </a:p>
        </p:txBody>
      </p:sp>
      <p:pic>
        <p:nvPicPr>
          <p:cNvPr id="5" name="Picture 4" descr="A screenshot of a computer program">
            <a:extLst>
              <a:ext uri="{FF2B5EF4-FFF2-40B4-BE49-F238E27FC236}">
                <a16:creationId xmlns:a16="http://schemas.microsoft.com/office/drawing/2014/main" id="{EDF72F71-F7EC-E804-EB41-3DF154E4E9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505" y="1605622"/>
            <a:ext cx="9811756" cy="4136335"/>
          </a:xfrm>
          <a:prstGeom prst="rect">
            <a:avLst/>
          </a:prstGeom>
        </p:spPr>
      </p:pic>
      <p:pic>
        <p:nvPicPr>
          <p:cNvPr id="8" name="image5.png">
            <a:extLst>
              <a:ext uri="{FF2B5EF4-FFF2-40B4-BE49-F238E27FC236}">
                <a16:creationId xmlns:a16="http://schemas.microsoft.com/office/drawing/2014/main" id="{620AC94A-47D9-F118-F547-B3BD3772A3A1}"/>
              </a:ext>
            </a:extLst>
          </p:cNvPr>
          <p:cNvPicPr>
            <a:picLocks noChangeAspect="1"/>
          </p:cNvPicPr>
          <p:nvPr/>
        </p:nvPicPr>
        <p:blipFill>
          <a:blip r:embed="rId3"/>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sp>
        <p:nvSpPr>
          <p:cNvPr id="9" name="TextBox 8">
            <a:extLst>
              <a:ext uri="{FF2B5EF4-FFF2-40B4-BE49-F238E27FC236}">
                <a16:creationId xmlns:a16="http://schemas.microsoft.com/office/drawing/2014/main" id="{12FD26B2-3CC1-66D0-0F0A-BEFD8D6520A9}"/>
              </a:ext>
            </a:extLst>
          </p:cNvPr>
          <p:cNvSpPr txBox="1"/>
          <p:nvPr/>
        </p:nvSpPr>
        <p:spPr>
          <a:xfrm>
            <a:off x="2357670" y="5704683"/>
            <a:ext cx="6099462" cy="276999"/>
          </a:xfrm>
          <a:prstGeom prst="rect">
            <a:avLst/>
          </a:prstGeom>
          <a:noFill/>
        </p:spPr>
        <p:txBody>
          <a:bodyPr wrap="square">
            <a:spAutoFit/>
          </a:bodyPr>
          <a:lstStyle/>
          <a:p>
            <a:pPr marL="0" marR="0" algn="ctr">
              <a:spcBef>
                <a:spcPts val="0"/>
              </a:spcBef>
              <a:spcAft>
                <a:spcPts val="0"/>
              </a:spcAft>
            </a:pPr>
            <a:r>
              <a:rPr lang="en-US" sz="1200" dirty="0">
                <a:effectLst/>
                <a:latin typeface="Times New Roman" panose="02020603050405020304" pitchFamily="18" charset="0"/>
                <a:ea typeface="SimSun" panose="02010600030101010101" pitchFamily="2" charset="-122"/>
              </a:rPr>
              <a:t>Figure. 7.1: KNN Classification Output </a:t>
            </a:r>
            <a:r>
              <a:rPr lang="en-US" sz="1200" dirty="0">
                <a:latin typeface="Times New Roman" panose="02020603050405020304" pitchFamily="18" charset="0"/>
                <a:ea typeface="SimSun" panose="02010600030101010101" pitchFamily="2" charset="-122"/>
              </a:rPr>
              <a:t>for normal Integer Sequence</a:t>
            </a:r>
            <a:endParaRPr lang="en-US" sz="1200" dirty="0">
              <a:effectLst/>
              <a:latin typeface="Times New Roman" panose="02020603050405020304" pitchFamily="18" charset="0"/>
              <a:ea typeface="SimSun"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TotalTime>
  <Words>1344</Words>
  <Application>Microsoft Office PowerPoint</Application>
  <PresentationFormat>Widescreen</PresentationFormat>
  <Paragraphs>108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 IMPLEMENT AND INVESTIGATE OF KNN CLASSIFIER</vt:lpstr>
      <vt:lpstr>Agenda</vt:lpstr>
      <vt:lpstr>1. Problem Statement</vt:lpstr>
      <vt:lpstr>2. Introduction</vt:lpstr>
      <vt:lpstr>PowerPoint Presentation</vt:lpstr>
      <vt:lpstr>4. Design Parameters of KNN Algorithm</vt:lpstr>
      <vt:lpstr>5. Building Blocks of the Model</vt:lpstr>
      <vt:lpstr>PowerPoint Presentation</vt:lpstr>
      <vt:lpstr>PowerPoint Presentation</vt:lpstr>
      <vt:lpstr>PowerPoint Presentation</vt:lpstr>
      <vt:lpstr>PowerPoint Presentation</vt:lpstr>
      <vt:lpstr>PowerPoint Presentation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 AND INVESTIGATE KNN</dc:title>
  <dc:creator>Riswan Basha S</dc:creator>
  <cp:lastModifiedBy>Riswan Basha S</cp:lastModifiedBy>
  <cp:revision>183</cp:revision>
  <dcterms:created xsi:type="dcterms:W3CDTF">2023-03-24T09:25:36Z</dcterms:created>
  <dcterms:modified xsi:type="dcterms:W3CDTF">2024-01-07T10:18:27Z</dcterms:modified>
</cp:coreProperties>
</file>