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1" d="100"/>
          <a:sy n="41" d="100"/>
        </p:scale>
        <p:origin x="9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43CB-7659-4431-95A9-E61E311DC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3AEFB-4B5A-42F1-B4FA-1664DE743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6D32A-9C73-4387-84FF-E096C236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C148-87B2-4BF3-8429-C3F141C8893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FA7A3-CCB0-4132-A972-AE5534FBB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D9A67-8058-434D-A211-40188E64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0FE-7DF2-4FA4-842D-8299BDFCC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D4F1-CD40-4A3F-B110-62334208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6E0BD-5D71-4F18-B360-2DBB732E0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E2618-0AB5-4FB9-BC85-DFC02536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C148-87B2-4BF3-8429-C3F141C8893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CAB2E-D363-4B18-82F3-ABAB1E6D8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F0A0-6EA1-47B5-AD33-5FEABD1A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0FE-7DF2-4FA4-842D-8299BDFCC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7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ED040-6C92-461A-9568-56643B278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CF650-2F8F-45D1-ADD2-676C8819C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AC802-7B45-454C-B130-10A6B5D6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C148-87B2-4BF3-8429-C3F141C8893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E6AD1-112E-4F7B-AF10-6C679848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4AB7A-B838-45C0-9101-0911B9280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0FE-7DF2-4FA4-842D-8299BDFCC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0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A0D6-DEA5-452B-B614-B7BCE03B0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9F46C-8CC5-419C-8FF4-D909BAC9A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1D23-F145-4C7F-AB79-489055C2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C148-87B2-4BF3-8429-C3F141C8893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96B6B-9D41-4770-BA93-E5F8AB39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C79B1-F9BF-4113-80E4-3017653F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0FE-7DF2-4FA4-842D-8299BDFCC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3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888A-F6C6-4163-9A66-63210FD07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5E054-F96A-491E-97F1-BD483CC2C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FC956-DA4A-4A72-84DB-EA6F9B1F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C148-87B2-4BF3-8429-C3F141C8893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985D1-7EBD-4AC3-8092-A4D5F449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943F8-7DA7-4C21-AA15-66D75D67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0FE-7DF2-4FA4-842D-8299BDFCC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8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9F054-6F20-43C4-A431-A94D31C4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B1271-FD8D-4AFA-BB1C-695BE0736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20EE6-50BB-4C19-AEE8-82325DB1C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42460-27AA-4EB1-BF4A-736B8A0E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C148-87B2-4BF3-8429-C3F141C8893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26AC7-F137-4695-AAC6-AFED0FB8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DC8D0-36E0-4A33-AF28-E3BB892D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0FE-7DF2-4FA4-842D-8299BDFCC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5677-9C0F-42B3-847F-2B8FECFA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194F4-C214-4CCD-AB4D-4FB5BDCA1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ED90A-EDE6-4B22-BF9E-CA49C485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424F9-4DBE-4A89-ACDC-1EE8EDB13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69FFF-0234-419C-908D-ABCB4AC4A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FFEF57-CA69-4EBF-815A-6913585F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C148-87B2-4BF3-8429-C3F141C8893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D9FB08-364F-4981-B145-1568EE8F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EC97A-39F6-4C5C-B9CA-A6254E31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0FE-7DF2-4FA4-842D-8299BDFCC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3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1856-07CC-4A97-8A9C-3E88B29FD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53AEF-55CC-40E0-B6D0-B095BC63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C148-87B2-4BF3-8429-C3F141C8893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0B02D-8E63-45CB-9A03-E5BA39388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F4240-DA44-4E29-871A-1485439A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0FE-7DF2-4FA4-842D-8299BDFCC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7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9D812-5CD9-4309-A9FC-8AF12176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C148-87B2-4BF3-8429-C3F141C8893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9098F-CE6D-4ED8-A29A-D075B599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32B88-CEBD-40BB-9F09-1FC529A1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0FE-7DF2-4FA4-842D-8299BDFCC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5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A157-175B-4A70-AD11-95469490F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C002E-1721-4DD1-8092-80DD0251A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A816F-042F-4770-BCD7-67273C8E3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DDA4F-982D-428D-844A-099DA21D9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C148-87B2-4BF3-8429-C3F141C8893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248FD-E635-41A6-A2E7-04AE4736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EE73A-7BCC-4ECD-9119-B99132F2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0FE-7DF2-4FA4-842D-8299BDFCC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1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11B76-35CB-4089-92CB-79263699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73BAB6-8D6B-460A-80C4-E28AE23A4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AC9A9-7AFD-441B-B8DD-F2534878F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E3BB4-FA2C-47ED-8D38-EDEACDEB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C148-87B2-4BF3-8429-C3F141C8893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0D526-ABFF-446D-9BF0-F9E51E4F0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798A7-0626-411B-8B57-F5EB48B1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0FE-7DF2-4FA4-842D-8299BDFCC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5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94D274-140E-456D-98E7-509AA0498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0FF6D-8592-43B2-81B7-85F83D7FD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823F1-1F00-495D-B7BB-20AA6F1B3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0C148-87B2-4BF3-8429-C3F141C8893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370B2-286F-4E0E-9591-7DF4CCEF1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3DD9B-570D-40C1-A7D3-4C1EF0923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560FE-7DF2-4FA4-842D-8299BDFCC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1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B8441D-27F1-41D5-85CF-28317F18122F}"/>
              </a:ext>
            </a:extLst>
          </p:cNvPr>
          <p:cNvSpPr/>
          <p:nvPr/>
        </p:nvSpPr>
        <p:spPr>
          <a:xfrm>
            <a:off x="793683" y="27964"/>
            <a:ext cx="1060463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Beds Available According to Increase </a:t>
            </a:r>
          </a:p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Cases in Delhi at the month of June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6F79FE-BA50-400D-B220-9B2CE3DCE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702" y="1782290"/>
            <a:ext cx="3204518" cy="48067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696B21-9299-4880-939D-474FE5E03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80" y="1782290"/>
            <a:ext cx="2641429" cy="26414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3F3937-7109-436F-B1CD-6E15B7854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372" y="1782290"/>
            <a:ext cx="2641429" cy="26414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CA3AE7-FD7C-4F97-A42A-7DE838E111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620" y="1661410"/>
            <a:ext cx="2863170" cy="28631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0B7F8F-97F8-4412-978B-77EA14153E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80" y="4524580"/>
            <a:ext cx="2305456" cy="23054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C3B85F7-1614-4EFF-AD72-CF113CF97B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927" y="4676810"/>
            <a:ext cx="2389542" cy="21811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790A50D-DD43-4534-9D2B-270BE02CDB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676810"/>
            <a:ext cx="2358412" cy="218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7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Maji</dc:creator>
  <cp:lastModifiedBy>Indranil Maji</cp:lastModifiedBy>
  <cp:revision>6</cp:revision>
  <dcterms:created xsi:type="dcterms:W3CDTF">2020-07-07T15:27:29Z</dcterms:created>
  <dcterms:modified xsi:type="dcterms:W3CDTF">2020-07-09T04:58:38Z</dcterms:modified>
</cp:coreProperties>
</file>