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43CB-7659-4431-95A9-E61E311D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AEFB-4B5A-42F1-B4FA-1664DE7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D32A-9C73-4387-84FF-E096C236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A7A3-CCB0-4132-A972-AE5534FB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9A67-8058-434D-A211-40188E64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4F1-CD40-4A3F-B110-62334208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E0BD-5D71-4F18-B360-2DBB732E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2618-0AB5-4FB9-BC85-DFC0253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AB2E-D363-4B18-82F3-ABAB1E6D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F0A0-6EA1-47B5-AD33-5FEABD1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D040-6C92-461A-9568-56643B278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CF650-2F8F-45D1-ADD2-676C8819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C802-7B45-454C-B130-10A6B5D6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6AD1-112E-4F7B-AF10-6C679848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AB7A-B838-45C0-9101-0911B928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A0D6-DEA5-452B-B614-B7BCE03B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F46C-8CC5-419C-8FF4-D909BAC9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1D23-F145-4C7F-AB79-489055C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6B6B-9D41-4770-BA93-E5F8AB39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79B1-F9BF-4113-80E4-3017653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88A-F6C6-4163-9A66-63210FD0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E054-F96A-491E-97F1-BD483CC2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C956-DA4A-4A72-84DB-EA6F9B1F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85D1-7EBD-4AC3-8092-A4D5F4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3F8-7DA7-4C21-AA15-66D75D6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054-6F20-43C4-A431-A94D31C4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1271-FD8D-4AFA-BB1C-695BE0736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20EE6-50BB-4C19-AEE8-82325DB1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42460-27AA-4EB1-BF4A-736B8A0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26AC7-F137-4695-AAC6-AFED0FB8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C8D0-36E0-4A33-AF28-E3BB892D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5677-9C0F-42B3-847F-2B8FECFA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94F4-C214-4CCD-AB4D-4FB5BDCA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D90A-EDE6-4B22-BF9E-CA49C485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424F9-4DBE-4A89-ACDC-1EE8EDB1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69FFF-0234-419C-908D-ABCB4AC4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EF57-CA69-4EBF-815A-6913585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9FB08-364F-4981-B145-1568EE8F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C97A-39F6-4C5C-B9CA-A6254E31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856-07CC-4A97-8A9C-3E88B29F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AEF-55CC-40E0-B6D0-B095BC6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B02D-8E63-45CB-9A03-E5BA3938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4240-DA44-4E29-871A-1485439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9D812-5CD9-4309-A9FC-8AF12176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9098F-CE6D-4ED8-A29A-D075B599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32B88-CEBD-40BB-9F09-1FC529A1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A157-175B-4A70-AD11-95469490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002E-1721-4DD1-8092-80DD025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A816F-042F-4770-BCD7-67273C8E3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DA4F-982D-428D-844A-099DA21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48FD-E635-41A6-A2E7-04AE4736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E73A-7BCC-4ECD-9119-B99132F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1B76-35CB-4089-92CB-79263699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3BAB6-8D6B-460A-80C4-E28AE23A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C9A9-7AFD-441B-B8DD-F2534878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3BB4-FA2C-47ED-8D38-EDEACDEB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D526-ABFF-446D-9BF0-F9E51E4F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798A7-0626-411B-8B57-F5EB48B1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4D274-140E-456D-98E7-509AA04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FF6D-8592-43B2-81B7-85F83D7F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23F1-1F00-495D-B7BB-20AA6F1B3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C148-87B2-4BF3-8429-C3F141C8893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70B2-286F-4E0E-9591-7DF4CCEF1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DD9B-570D-40C1-A7D3-4C1EF0923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60FE-7DF2-4FA4-842D-8299BDFC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87864-72CF-49A2-ACA3-EF4F4F64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80" y="1184031"/>
            <a:ext cx="4940920" cy="55332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B8441D-27F1-41D5-85CF-28317F18122F}"/>
              </a:ext>
            </a:extLst>
          </p:cNvPr>
          <p:cNvSpPr/>
          <p:nvPr/>
        </p:nvSpPr>
        <p:spPr>
          <a:xfrm>
            <a:off x="150125" y="0"/>
            <a:ext cx="73423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Beds Available According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Increase Cases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E3607-1083-451E-9CEF-6799FE4C66A5}"/>
              </a:ext>
            </a:extLst>
          </p:cNvPr>
          <p:cNvSpPr txBox="1"/>
          <p:nvPr/>
        </p:nvSpPr>
        <p:spPr>
          <a:xfrm rot="10800000" flipV="1">
            <a:off x="253219" y="1821989"/>
            <a:ext cx="59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shows the comparison of beds available on West Bengal along with Bihar, Jharkhand and Orisha.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63550-5473-47C8-A22A-3932DE3982B7}"/>
              </a:ext>
            </a:extLst>
          </p:cNvPr>
          <p:cNvSpPr txBox="1"/>
          <p:nvPr/>
        </p:nvSpPr>
        <p:spPr>
          <a:xfrm>
            <a:off x="253219" y="2535984"/>
            <a:ext cx="584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this visualization we can find out if any state needs help from the hospitals of another neighboring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two line crosses each other ,it means the state is out of public beds.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EB14B-AD87-41DB-8007-ACF8FCFC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" y="3738228"/>
            <a:ext cx="2118613" cy="2118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9081F-A28D-4486-B82A-033A134D7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52" y="3722964"/>
            <a:ext cx="2267089" cy="2267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0C2655-414B-4DDC-B2EF-8C3CC4785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0" y="3722964"/>
            <a:ext cx="2227390" cy="22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Maji</dc:creator>
  <cp:lastModifiedBy>Indranil Maji</cp:lastModifiedBy>
  <cp:revision>3</cp:revision>
  <dcterms:created xsi:type="dcterms:W3CDTF">2020-07-07T15:27:29Z</dcterms:created>
  <dcterms:modified xsi:type="dcterms:W3CDTF">2020-07-07T16:12:17Z</dcterms:modified>
</cp:coreProperties>
</file>