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1" r:id="rId6"/>
    <p:sldId id="271" r:id="rId7"/>
    <p:sldId id="258" r:id="rId8"/>
    <p:sldId id="262" r:id="rId9"/>
    <p:sldId id="257" r:id="rId10"/>
    <p:sldId id="264" r:id="rId11"/>
    <p:sldId id="266" r:id="rId12"/>
    <p:sldId id="263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B82-45BA-8FD3-8D044E9731D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B82-45BA-8FD3-8D044E9731D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B82-45BA-8FD3-8D044E9731D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B82-45BA-8FD3-8D044E9731DC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1B82-45BA-8FD3-8D044E9731DC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1B82-45BA-8FD3-8D044E9731D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1B82-45BA-8FD3-8D044E9731DC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1B82-45BA-8FD3-8D044E9731DC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1B82-45BA-8FD3-8D044E9731DC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1B82-45BA-8FD3-8D044E9731DC}"/>
              </c:ext>
            </c:extLst>
          </c:dPt>
          <c:cat>
            <c:strRef>
              <c:f>Sheet1!$A$2:$A$11</c:f>
              <c:strCache>
                <c:ptCount val="10"/>
                <c:pt idx="0">
                  <c:v>United States</c:v>
                </c:pt>
                <c:pt idx="1">
                  <c:v>Japan</c:v>
                </c:pt>
                <c:pt idx="2">
                  <c:v>Spain</c:v>
                </c:pt>
                <c:pt idx="3">
                  <c:v>United Kingdom</c:v>
                </c:pt>
                <c:pt idx="4">
                  <c:v>Germany</c:v>
                </c:pt>
                <c:pt idx="5">
                  <c:v>China</c:v>
                </c:pt>
                <c:pt idx="6">
                  <c:v>Ukraine</c:v>
                </c:pt>
                <c:pt idx="7">
                  <c:v>Switzerland</c:v>
                </c:pt>
                <c:pt idx="8">
                  <c:v>Mexico</c:v>
                </c:pt>
                <c:pt idx="9">
                  <c:v>Canada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818</c:v>
                </c:pt>
                <c:pt idx="1">
                  <c:v>288</c:v>
                </c:pt>
                <c:pt idx="2">
                  <c:v>274</c:v>
                </c:pt>
                <c:pt idx="3">
                  <c:v>218</c:v>
                </c:pt>
                <c:pt idx="4">
                  <c:v>117</c:v>
                </c:pt>
                <c:pt idx="5">
                  <c:v>89</c:v>
                </c:pt>
                <c:pt idx="6">
                  <c:v>89</c:v>
                </c:pt>
                <c:pt idx="7">
                  <c:v>68</c:v>
                </c:pt>
                <c:pt idx="8">
                  <c:v>65</c:v>
                </c:pt>
                <c:pt idx="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82-45BA-8FD3-8D044E973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2">
          <a:noFill/>
        </a:ln>
      </c:spPr>
    </c:plotArea>
    <c:legend>
      <c:legendPos val="r"/>
      <c:layout>
        <c:manualLayout>
          <c:xMode val="edge"/>
          <c:yMode val="edge"/>
          <c:x val="0.80812832830720982"/>
          <c:y val="1.0111509443301301E-3"/>
          <c:w val="0.19187166117563981"/>
          <c:h val="0.9989888490556698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wasp.org/index.php/Appendix_A:_Testing_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0425" y="3166695"/>
            <a:ext cx="8791575" cy="2387600"/>
          </a:xfrm>
        </p:spPr>
        <p:txBody>
          <a:bodyPr/>
          <a:lstStyle/>
          <a:p>
            <a:r>
              <a:rPr lang="en-AU" dirty="0" smtClean="0"/>
              <a:t>   </a:t>
            </a:r>
            <a:r>
              <a:rPr lang="en-AU" dirty="0" smtClean="0">
                <a:latin typeface="Calibri" panose="020F0502020204030204" pitchFamily="34" charset="0"/>
              </a:rPr>
              <a:t>Automated Security Testing</a:t>
            </a:r>
            <a:endParaRPr lang="en-AU" dirty="0">
              <a:latin typeface="Calibri" panose="020F0502020204030204" pitchFamily="34" charset="0"/>
            </a:endParaRPr>
          </a:p>
        </p:txBody>
      </p:sp>
      <p:pic>
        <p:nvPicPr>
          <p:cNvPr id="4" name="Picture 6" descr="http://qalogic.co.in/wp-content/uploads/2013/07/9663798_xl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442">
            <a:off x="999234" y="2301007"/>
            <a:ext cx="2857500" cy="2857500"/>
          </a:xfrm>
          <a:prstGeom prst="rect">
            <a:avLst/>
          </a:prstGeom>
          <a:noFill/>
          <a:effectLst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523143"/>
            <a:ext cx="8022592" cy="3458014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0283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Action…</a:t>
            </a:r>
            <a:endParaRPr lang="en-AU" dirty="0"/>
          </a:p>
        </p:txBody>
      </p:sp>
      <p:pic>
        <p:nvPicPr>
          <p:cNvPr id="5122" name="Picture 2" descr="http://www.mobile-spy.com/images/ms7/demo-graphic-deskto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067">
            <a:off x="4475162" y="2097088"/>
            <a:ext cx="3238500" cy="3333750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– So many options to explore!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2587"/>
            <a:ext cx="9905999" cy="3541714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https://www.owasp.org/index.php/Appendix_A:_</a:t>
            </a:r>
            <a:r>
              <a:rPr lang="en-AU" dirty="0" smtClean="0">
                <a:hlinkClick r:id="rId2"/>
              </a:rPr>
              <a:t>Testing_Tools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87" y="2230437"/>
            <a:ext cx="9498013" cy="43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BDD in Security testing. Is it possible?</a:t>
            </a:r>
            <a:endParaRPr lang="en-AU" dirty="0"/>
          </a:p>
        </p:txBody>
      </p:sp>
      <p:pic>
        <p:nvPicPr>
          <p:cNvPr id="4098" name="Picture 2" descr="xunit-test-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97088"/>
            <a:ext cx="10333036" cy="46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035" y="1681560"/>
            <a:ext cx="11110753" cy="24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</a:rPr>
              <a:t>On GITHUB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</a:rPr>
              <a:t>https://github.com/impeccable-tester/SecurityTesting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2" y="2777331"/>
            <a:ext cx="7532688" cy="32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 am now a security tester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pic>
        <p:nvPicPr>
          <p:cNvPr id="6146" name="Picture 2" descr="https://encrypted-tbn0.gstatic.com/images?q=tbn:ANd9GcTJV3F4c8MvldK4z4Q2U30-V9CZi3dQaYO2R9Pzm9DCKSZeOSVI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8729">
            <a:off x="2702760" y="1878847"/>
            <a:ext cx="6735345" cy="3432126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13" y="1562100"/>
            <a:ext cx="5720452" cy="4051301"/>
          </a:xfrm>
        </p:spPr>
        <p:txBody>
          <a:bodyPr/>
          <a:lstStyle/>
          <a:p>
            <a:r>
              <a:rPr lang="en-AU" dirty="0" smtClean="0">
                <a:latin typeface="Calibri" panose="020F0502020204030204" pitchFamily="34" charset="0"/>
              </a:rPr>
              <a:t>What is Security Testing ?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Why we Testers need to worry about it ?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Why Automated Security Testing?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How can we Automate this?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Demo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Resources</a:t>
            </a:r>
            <a:endParaRPr lang="en-AU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689769"/>
            <a:ext cx="4939567" cy="5795962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41446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</a:rPr>
              <a:t>What is security Testing</a:t>
            </a:r>
            <a:endParaRPr lang="en-AU" dirty="0">
              <a:latin typeface="Calibri" panose="020F0502020204030204" pitchFamily="34" charset="0"/>
            </a:endParaRPr>
          </a:p>
        </p:txBody>
      </p:sp>
      <p:pic>
        <p:nvPicPr>
          <p:cNvPr id="7170" name="Picture 2" descr="https://encrypted-tbn3.gstatic.com/images?q=tbn:ANd9GcTAmAaOfbC5Z0YtrVwlVkPD0unQhc15C_z8-yM9Bady-vinOKJ5h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3927">
            <a:off x="7707313" y="424353"/>
            <a:ext cx="2438400" cy="1866900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1413" y="1894141"/>
            <a:ext cx="100424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of Software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Process intended to reveal flaws in the security mechanism.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26" y="3110466"/>
            <a:ext cx="10121510" cy="3613754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909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 am not a security tester 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/>
              <a:t>Why do </a:t>
            </a:r>
            <a:r>
              <a:rPr lang="en-US" dirty="0" smtClean="0"/>
              <a:t>we, </a:t>
            </a:r>
            <a:r>
              <a:rPr lang="en-US" dirty="0"/>
              <a:t>Testers need to worry about security testing ? Isn’t there a Security Team to handle this ?</a:t>
            </a:r>
          </a:p>
          <a:p>
            <a:endParaRPr lang="en-US" dirty="0"/>
          </a:p>
          <a:p>
            <a:r>
              <a:rPr lang="en-US" dirty="0"/>
              <a:t>Tester = { Functional </a:t>
            </a:r>
            <a:r>
              <a:rPr lang="en-US" dirty="0" smtClean="0"/>
              <a:t>testing</a:t>
            </a:r>
            <a:r>
              <a:rPr lang="en-US" dirty="0"/>
              <a:t> </a:t>
            </a:r>
            <a:r>
              <a:rPr lang="en-US" dirty="0" smtClean="0"/>
              <a:t>+ Non Functional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(Performance, Security..)}</a:t>
            </a:r>
            <a:endParaRPr lang="en-US" dirty="0"/>
          </a:p>
          <a:p>
            <a:endParaRPr lang="en-AU" dirty="0"/>
          </a:p>
        </p:txBody>
      </p:sp>
      <p:sp>
        <p:nvSpPr>
          <p:cNvPr id="4" name="AutoShape 4" descr="data:image/jpeg;base64,/9j/4AAQSkZJRgABAQAAAQABAAD/2wCEAAkGBxQSEhQUEhQWFRUVFBQYFxcUFxgUGBcVFRQXFhQYGBQYHCggGB0lHBUUITEhJSkrLi4uFx8zODMsNygtLiwBCgoKDg0OGxAQGywlICQsLCwsLCwsLCwsLCwsLCwsLCwsLCwsLCwsLiwsLCwsLCwsLCwsLCwsLCwsLCwsLCwsLP/AABEIAOAA4QMBIgACEQEDEQH/xAAcAAACAgMBAQAAAAAAAAAAAAAEBQMGAQIHAAj/xAA/EAACAAQEAwUGBQIEBgMAAAABAgADESEEBRIxQVFhBhMicZEUMoGhsdFCUsHh8GJyBxUjkhZDU4LC8TOTov/EABkBAAMBAQEAAAAAAAAAAAAAAAECAwQABf/EADARAAICAQMEAQIEBQUAAAAAAAABAhEDEiExBBNBUSJhgRQycdEjQpHh8VJyobHw/9oADAMBAAIRAxEAPwDmGLaPYVogxbXjOFa8W0hbGhNo0ktePM1ojk2MMo7C3uM8Kbw1Qwow5vDNWtEnEbUSBokVoFBqacz5fMwcuCf+j/7ZXOn5oCgc5GUaNmaNZeHc2ArUkChDVI3pTfzjJlmtNzyF/U7D5wVAXWSytokVSdh/POPLZQLCv/cfXb6RsqVIBqSfIfO8PoBrJpMrmR9fpG8yg4+g+9ILw2BZzREZjTheg9LQDiwVYqygEGhBNCPO8MoCymaW5n0H3jW3M+n7x638YfaNXUfmHx/aH0E9Z63P1r+lYxoPC/ka/KNDLI5HyIP0jWDoDrMtvE8iB+8O2/Q3/wDUG4YDyPqPv9YScRlIIVIgxawYEMR4pIlRSwLRaApgho20LJ0NFHMiMQzImiGZBARCIcWbRKDEGMNo7ycBVj0R6o9DHCOcbxJh1JIABJ5C/wAoieCMBr1r3erWT4NFdRJt4aX5i3WHa3A2HSpL/kb/AGn7RLLknkaHpEuMOKkMFnGfLYioDs6mm1RU+cNezkp3qWoQoCgTBbidqjanHnDpE3Ktxfg5ZLBQKsSAB1NhFjy/IJr11DQF3qVDdbE2+PMRZezeTo8460oF1MdLilFF9AFGBNVFaCgY05xfsOHKgghBSyrSg5CJyQjzHJjkqIfEpJNKByb78FpvbjxEek4GU4PhHhIB0MeNdrkE26xce2WG/wBLvFUByWU0oLgF6g/hqqtWm5pHMzNfVSjpTfdD5UF/nSDGAO5ZeOz+WlyVlgS1FCxpUngBzbyJpEvafIGAU94Tc0LALRmpZgK0BoLg8DEOVZj3BDoNSTFFgaEbHfmDBGZZ4+IeWqKVGsG5FSdh4qUFL+sNodk3lKtNDhggSrC1ACTUchx2hhgcDOrqMs2/pvU9BeI8/wAcO8ZJVFANHaoq7VvX+kcvjxg/Ku+VNZ1bA9KPZNuBFxFdAO6NMnzxMLr7xT5gE3UEUodtzFdznORPmlxLVagcATYUFTTpBWLcYs93Sk1ASCB7wANjyvT9N6QEuUWJ1gkcKEA/Hf5QY41dgeQCM4gVtU9B9oikhnNAur4U9SKQfhMgxE+pVRQcSwC+QJ3jbE4CaiiSU7s1JckrRuuoX5Wp94fSroCmAzECneh5ag1PMrt843lKWNNJJPFb/Tf6wdgMpQrRqE3qQxFL2A4bXvDKTJVBRABwNrm9qml4DQymKpGVuTSgFtz/AC3x2hpI7OTwAxU05hZjD1CfPaLP2bwQALsAaUIG41FiF9KV+PQRZQjUrqNf5wjNklvRSMjmpllLH7g/EfpA2O2t/PvF37RYFXQORRtRDEUFWC1B9BQ/DkIrU/BJS+/OpB39IkkWUhC20LZ+8WWbllR4DfkRb1H2jGcdjJsqX3mtD+YXFL0saXuQOEFUPZVaxDMMSzEKkg7g0iCYY6hiOsDY02iasDYqB5CBR6M0j0DUCjbIsPLZhq0E0sGqTWu4GxpyMWvJsx7iekxvGFJqONGBWo4VvWKXl4dG1IFp7rFyAlDehY7Hw1HG3GGU7OFUUlDU1gSy1Xa+mtDvTdefx16dzLO3wXrtXncnElNMpfBUgsALsADRQbe7vWE2HWWblJfLwqq8a2tUXvS3OK9l+a1YLNXewZbEMbCouCK8qQ4w7BWuLVFaGxHMRSMEZ5txLz2cx+ltZ90Ch66hQrfYnfl4BFwSeAtnUDm/gIqKgFTQg0gLALKEldIGigOw0laCpY7c612gLtJiVmYecks0IZBVTQiytUAXI2FusS06mScxR20z3uwktCpGqrMxCglgTubgaQVB41ttFaxLF5VXNFW4cbXFLM1RQmlLjhEU+S8uclamiaXYEC9CLHe2oCnMHzjaZIBqDrBO5DW/uKgeIjqdvWNEMWwryUSZZjdaKoYFkFNIWtq2I4He99/OJJWYlMTJTSBW7VVRX3gvCopQHeK9O1o2ltYP930NIzh8Q2qt2JH4jqvbidthfkIqsQryDz28TSUde7Yk3ApRuVPw1uNjvF7zTHJ7O+hFH+nJC1A/H4Rb+kUii5ThUmOGU+7QMtrAWNDQVG9G63pSpc4zDd6FHugbXHO4HA2G45R0sSbQncN8rlaXAoOJJ290E+Q/cxDMmKwGnYbFSOe9P5tBbABBKBrVQjNyU2IqAK9T1gzNsoWXL1IWrUA1Na/aO0pNX5O1hOQ5tLRArMARW5BoQacb3tC7M5qz5uoDwIvxah2FNrkDygCXhT5QXJk1qG2IpyO4I89oDwpO0FZLCMpkTpoJlnSoZRRRQCpvThYXvzibFSwCysBrWtSABqHWnGhhxhEEmTUMd1c7cKFrdQKRX8VPq0xz+MnSDvpJsadAKRFfJsqpDHI8xUVRjQEUryoSVbyqTX4dYsqTGpahH5gwp51jnRflbrxiVJ7dPiqk+tKxPJi3stGRZs6xy6QimtySRsWNjToBUV5noYRYkgbkDzIH1jVWJNTc9YgziQKar1rsTal9ohVGlEiOKgA3pWovQdSNohzXtKzLoZw4B2UXal/EftAuHn6EIHvVt6fz1hNPlwKKAk5tTM3Mk/OIJggvu4imJCsogBhA88QY6wLiBCMYCpGY2jEA4HbCflMa9x+YU6iJqkHn5Xg3DTCRUqdIsSQaCvM8I9fSjBKTQtCUHuq3W/6GHnZ3EakZSiaUK6WuKaixIJr4vKLPlWRyp0pzLxDSGSdMlrpJAIlyGmVbmSVLG2ykWtGmAyamL7ueysodkZ08ImEIGQ0Gz7qecKmiM52gaXjGUDQSBU25/DlfaDMPjTXwqoP9Iv8AD9oadp8klytJl0UfiF+NNJobjj6QkTDkHwtfpWsUjTVmVsKWrlUF9RAG1b8OsMcxyZ5SBmdBYeK5AvtpIvaEsub3VJgYHSwIpS5F6VrTh8Iayc3bE4qXImMBLqo8IILNpqa32JqOlYpT5XHkk2Js0wZcLoKOyi4VvEVBP4CBepJtzhHN8IAHFbn9PK3xi39ostaUkubKm6vEotY+JSwPlb5wkzaSWmITQEypZPhU3pe3CLY6fAjkC4B6U4XF/jFnScwUldTFthqZgRTepO31hVl2W6jU0oCOlenKHsrDdR8/tFpJEtTI5D0961geBqTuAKw2XCatOp2GxA3t0rwjGEwqlhqANP0vDnBYNWqzC8Zs2VRHjbAlwNrNq+FDELSKDr/PrD+dKAFRzhZjjxsLD/3GaGRyLJCyZiHAoCaesBM1a6tzx69YJmjVcGo6ER7DSaVNqgW43Jp94eVItExgcpmTdhQDia0/eNp+XNLajcdqcYtGUSwkpSWBJVnJPz48LQszTGK+lhsCRU2vb7xkc22/ReArrRaqK+KnPbyjXHS6IAw8TEk14UpSgHS0Ry8UVJ0+G5HlfhGmKm13NYgzZFAhQQvxAEGlrwFiIWyyQG0QzRE5ERzFibY6QumCBZ4g6YsCT1gBAqR6JNMegBoEKQ0wGNVQquNakOGpVWQOAGpfS2wIry4WgFoygrHr6kefJWg/D4oXUNNS5NZbEBjpKaihNAShINOBI2MS9+7t7xJFSNRJY1pUlzdmsPQU2pAUrDNwgvD4V61vDx9kZoMw+PPhV7ivvXJAp8xWnziTHYHvdIVhpFanfel6Dc22jfD4Bpl2X3bsQDU8qf1E0HxrwMMcR2adAXaVNlU/GHVwCagVAAIHUHjB1JEXEQ+zhSZR1rUkhqCh01oQpFaGm9bwfLlhipScompSjKStaVoVbeo5D6bWHI+zy4pG78sDLJSzBSTQElqg8thv8BCDMOz3dM6q+rS1BRbketK9IrDJFurJzjaCcWzFNM5jQUotSaleC8BvSvCsRzazJhag0kKANwAqgBem0ApINaHVXqKfrDbLZNDx9P3iypbmZxGOWyQBbetaG42Ag2WtI2w+DLXW1OdqfGCVy9z/AMxfIG/0ETllV8nLGw3KZYLGvAftDWcdAqBXbaE8mWUvW4+F4zOxLn8R+kY5x1SuysY0g2bPLDal61hBm+LqSCaAWp5RJjMQQN7/AE6woYa7FjsTU8ALmvMRTHFR3KqJHIxoDUGxt8eHzjGJxra9FDpIG25qK16+XSInSUPfSYQbhqhaipFQKU3B9I0nSVUDSSQRQMTWw/D/AE0hZStmiMCwYDMCUA7xKANLruSGoxr1JgDFztThQSVWwvw3Yk+t+kB4F9IYaQQ1j58D5we4Kr4VHiHvC9QeABFv2jPPYvCO56bKCtYWNxaljGJxiWTh3KgmtjShrUcduUR4uq7inn6RkfJqQGK1gbELBK7xDPMKyiAmWI5iwQwiOZCOx1QvmLAk5YYusC4hI44X6Y9EkejjhfjJoG0E5ay2MJyxJvwjJVluI9HRJrXFGN1+VlozLH6jqalaU8ICi3QQLl2L1G5PwhC+LJtDbsvILzL2Ahe66sHZ8F5yubQUAN6XNhUXG0WTMc5aZLKumlTS/eVqAa2AF/2isCYqkAmJJk9REpdRF7nfhWNJM8e8tVLVJ0MRc7jrHsNlusnTVudifpWKu2eqjhNwzAW4EmlesXrshm8ppZVioYMahmC1BA0mrEA8fXzh1ndWieTp6Fk3KQTcEMLVsePERCcL3ZFb16UgntDm6NOAlkNRaMRcVqePGgoK9IrjZ8XcgNUVoOVBbaKxzyZP8OuToOAwytpToCb7kiv0gx8ilnnx4njt6RXslxtdDrfSV1KNyBT5kV9OkPpeeI1qGvi87m0SlOd/Fg7IJ7JQGtyKCvGl9z8YHfDMfdUnyEFNiaWrc79KbCIv87WQrawTXam5J4X+sOpy8HdqhPP8TBbAgGtd9xanOADiQC6gVqCB7psGB4HpC3G5we8mTFABck05VNYWSsWQdzGtR9iaS9YftFICIkxAdKICCh3UvX5afnCV8QgRQbEktSmwoAPWh+ELRmrcQhP5ior6xE2Jqam5O5hViSGVjaTiF4EfSDMLjwKqws1dqb8x/PSK408RY8j7NTZtHcmUm9x4mHRTt5n5wmWMUrZSFtjvDGuxvQ7j7H+VjHsBpcBxsbW3rYbn94c4fCIoVVFBw634mCsVgKAEGv7x5csi8G2MPZUZmAlk1AIrUjgDQ7Glf5xhTisomVqNPqftHQfYABf4dIR5r4a1IAEcsmlXIdQ1OkUuZl00fh9CPvA07DTBujehP0hpPziUDTUfgY1XNUPuv6iD3V6KdmQhYkbgjzFIHxMy0Whsf1BgadNRveRT5gGO7sAdqRT+8j0Wju5P/TT/AGiPQe5jB25lHx2HG4FedIky+cGGk7mPZVP1eFt+MYxmC0NqTavzj1FPT/Ehw+f3MTjfwlz4BcbJ0N0ifK8f3ZtDLLUWYulxfrA7YBUJF6VsYnlhS1Q/Kx8Ut6lyj0zOiWrWIMTnTvtBaYdKU3+EQ4jLqXAMYp4NKUlujSsmp15AMGzNOl1qfFX/AG+L9IsSTK/vbbzgDIMCWmPWtpbcQLkqBbiKxpnutSJaAr4auRudVaAHgKcv0gpyironJanQJnObAsEQ1VfeINmY8qG4FBfmT5mbJcQXYAQhfC0g3LZrS3DLuIEZLVvwFxqNI61k+EnrRlHDgdxyMWA4We/HTb+bQi7Idq1cBXGk/KLuuPUiopF5uCexlSn5KzicumIPeis5q5WuqLzmGP3FBFK7RSi6mLR0VYnzbplYnYsHjEPtdIEbCtWNXwjGG1lNCGS4yGmSYGbin0SV1fmbZVHNm4fUxp2Q7ETMWdcxjLkA0LD3nI3VK282O3Xh1nBSJWFliVJUIo4C5J4libsepiOXqlBFYYHLgAyjs3JwoDN/qzd9TCyn+heHnvE2NzS9zC/Os4Cje8VTFY8tUk2jysmeWTdnpYelUSzvnwWxJJLClOvWLrhmYircI5T2WwBxc8G/dSyGduZF1QHmePIfCOm43F6EtvEoSp2w58a2iuTTNMwCA04fykcyz7HzJjEV34CLLi8SSGUH3t/hEeByWpqwgPJbtjwhGCK/lHZYzVLNwO3Tz/SDJvZ9JY6xc5hWWlAKAcIrWb4itYDk2BblfmSUUwPNnKICzHFkGFjzyYqoXuJJ0PPalj0IdZj0HQLqNJeFViSBoPCC8IoaktiaXrBGY4Lu2qPdbboeURLLNKrYx6GLqND0y4MEoLIrQomTpcqYR3lwYe5fOWcgUEGvGBMFlspxMaelLe9TYivDlE+DEuVZUcH+1h8ovCbx/wC1k2lPbyjf2bQ1CymJO7H42GnpwhpJIaWqhQSzWLW0k84w2EdSQ0pTTkYdPQ9t4s69ap7NAuW4dUcPQspFDS1QSDY87CPYrAymLtVqkkjUKEV4bmoicNNlkGlJXH8RXr5QwlzkYWmSyPhGrHGC35TITlJ/RorT9l9VxWIJPZ469JBB57AxcMOxlt45imWdiKeE9Ya+yy5q2mi/EU+0NLDhXMdiXey+GVPB9nJikFR84t2V4ZwKXB5RFJmLhaLNbUpNFcb1PAxaMBJU0YA1jJ1GHHHdLYpizzls2KfYmY0NY9i+zxZYs4N6FadY9iWoNowyv+U1xkvJz7/hGC8B2NDMAbDien3i3y2BgmY4lr14xJ5ZLkqoJ8AGKZJKBJY0hRQAcAIpWc50RW9+UMe0+dKim94oKO856KrOzGwUFj6CMqTyytnpQioRJ52KLXYxNk+UTcc5WWdCL7zkVA5ADiekWLJ+wTvR8U2hd+7U1Y/3NsPhX4Rd8FhUkoFlqEQbACnx8zDziooDz+IkGV5dLwklZUsUVRud2bizHiTCLOszoaQyzfHUEU2brnTNKDUzWAH8sOsZW6Hxwb3YdkMwzsRpOwUk+oi5OAo8oAyTKVwqGtDMahdvLZR0ECZrmO945Czak9uDOYYusVjH4qpoIgzDOaVAMb5RgzMGs7HaHqt2cLZ+WlrwIuStSpsIurSQguIRZriLECGUmK4oSexjnHog1HnHopTJ0izzZAdCp2PyPAxXTLKMVbcH+GLNLam+x3gPOcDqGoe8o9V3+W/rGlqzzMctLpiu5FjQHfqOMFAu7BEKEiXUF6lmofdsR4gK34wFJeC5UxUBsRqINUFw1bMOtf1rYxfDkUl25fYbLBp648hGEWaGDNop5NUjpW0FzZcv/UmTiwX8L6m8AVfdNNgb0MIcNh5SSx3810mLp1l58xA2upV1o4Gk0IoBYgiGeGxuG0MizlZXBDap/eVBFDdjWK424PTLgSa1rVHkzKxEggUeeoI4rOAv5rELYmVhFPdBZ0smpQ2dWJuwLC45wwxeOmy3ky5aLNEwkJMeZoGlULBXKg1a1AQLgjrB8qbiuMiTTkJ7/rJjRCWlkn8kb4aVqUN7MjBhYq6kEH0iKWs3C1aVhmaVcshKkqa3K0NSOkAPg8Th37xA8rDirTJUl0mEE/iQMlgLkgCLZl0rvFDy8W7AgEf/AAG3+wGLPLS+n3/uQcb/AF+wXhQs5Ayy5bqw4MD+kZw3fyXFAe44ioZlPTmIU4zI50l+/wANNdhXVNkLpliaKXKkCivx6w1yzNJE0Apiip4pMdFdTxDI4qCIhJqnW6+//vvQVd78lnUB1BDAgjeE+fTMRLUCSqza8C2kw1y2UtCVYNW52NfSJZ8tfeK3G1uXGPOjNQl9Dc4OcdhJlfepLD4hVWYfwqdQQctXEwo7T52Jak1gjPs0CgknaOU5/nTTmoNqxkyZJZp/Q9LBgWKKs0xOJfETABViTQAcSTYCOpdl8tTBSr0acwq7f+KnkPmbxW+zOSjCL3s6nesLD/pg/wDkePLbnBWY58oU0N4LyV8YFu3qVyLbhsWZzEfhXf8AQRJmOJpFS7CZ+jibLYjXrLjqpAHxoR8xGc5zoAkViWTVe4qgtW3BDmuJLMFFSSaADmeEWfIcoGHSrXmMPEfyj8o/l4V9i8DrBxL3uQnSlmb6j1h5mWLCiIpeWPOX8kfuBZtjaAxRc0x5YmDc7xxNbwiwmBmYqb3Urzd+CL9+Qi8EkrYtAeDwkzGThJk7C8x+Cr9+kdMl4dJKBBsoA9IxgcBKwkoS5QoBueLNxJPEwqzPMLG8JJuTAQ5pjIp2ZY0kkRPj8wqbQqe94vjx1yTnPwiLvDHozpj0VolZeUiWW3DiNvLlEMsxu44iKxPPyx2tCfNcHobWvut8jy8oilND51DqQdj8jFdmSzLYqeHzECcK3Q+HJqVGM2wa4lRLmCwNVfdv6lrSw2PwELx2ClEBhMYgkg0oaEG4PIw6lPG2YTmWUxktofwKwpq1LqHjA/MBW/EfCNeJLKt+RZ/w6rgdSMJLMsSmFUChaEksBwOo3qKA13FjAWGlzxPaVMxcxAQvclUlUmKB4ixZG8e1RbiaXjwwM00IxLsCAQdMs1HpDQ5eJkruprlyDqVwNLKw90imxEVj6kTn/qiH4fL8SBUYpiObSpR+gEIMX2YODd8UsqVikc1ny2kqCqj8UoGoHMgU9Pd0yDDJKJw+Keb3oqwfvpqiYpNQVIYUpUCnCkWqVlEvdZ04eWKmn5a45xcHbE1KWwBlmY5VNUPKkAi4qmCmkAjca0l6a+RjadhMOs0YjA0kzgKMrS5iJOQX0uGUUPJvXmIp2VTMtPtGDDTJNzOkatRNSWaZLO+q5JB39KWHIO3oxEpZkvB4ko3EGR9DNBESlrSuG4Yxi3vsOuz2ZLOFpbKws1VsDStKxPn09klkqCTwpziGVnOvxDDz1am5Eu45GkwxFJ7WSG1A1UoaMr0DDrTl1jBkhJtujdilFNeTl3+IM2ajhKNqIFQATc8ABxjTs92amYULisQqllqRKcHw8m1C2rpQ089ujPjMJi5hVad8bqwYKwI2KkneF2KwUmWyyMa89GeyTDPmaHPL3qKfPp8adNGMOdynU5pNJLg5f2h7XTGJBQqOhqIrMrNe8cKzaAxpqeukdTSOg9qexaIxaS7Ov5WYPHOMwy1pZuD6becF9Po3rkb8S5rZnW+y/wDh6vgne16uIMgU/wD0SfpCzt32XxGHJnKxmySbn8SV/OBw/qHxpFK7Kdq5+Bespqp+KW3un4cD1Edx7L9rpGPSikB6eKU9K9f7hBlFS8Ee5kg7sUdg87R8GiA+KUCrjiDUmvkd4AzfOgSbw2x/YCV3hm4OY2Gc7qBrlGu40E1A8jQcopue9j8bLDTCFmAG/dMWNOekgH5RmeDe0aIdRGt+QMzXxE1Zcu7OaDkBxY9AI6PlmXS8HJCJvuzHdm4kmOb9gseknFkzLakKqTwaoNPjSLX2pz3RQLxiWRO6LJ6iXN8yAreKdmWYFrCBcXmTPxiAtpFT8IpjxVyLKfoyknUyqLsxAA5kmgh4eyM/+gebfYRt2LyYu4xE3ZT4BzYcfIfXyi7TJojQomWeSnSKF/wpiOSf7v2j0Xjvhzj0HT9BO6ytSzBCGA5ZgmWYUQwbGAs2kahUbiGE5aiBRMqKHeNWOpLcyyThK0JZMyDpLioNLjaAcYmlukbyZkRalhnsbNpxJMW7CZL0TWSUSxYL+Fj14AmLBhMCxpSdM+X2hIKEEEeFt4hwE2bKnaDMpKI8J/SsevBrLDVHk86aeOVPgued5DLxUnu2PiAor8QSKVhZ2ak4VD7NiJEtZkuwJUDWODAnesN8HhXND3pIjXtL2dTFoAbOt1Yb24HoYzxyJfCT588UCXtDX/J8KNpcuh5H94T5rlDYInE4IDTSs2QGAVgBug2VvlGnZmdJYGTNlKs1PCQRvyIrwMPnyeQN0SBJvHPTJv8Af/k6LtWgHJ+1LYmSsyXhveG3egMD1FLRRe2WGnmb3ySWRq+8HU+dRxHMRZM+yd8GxxWDoBvMlA0VqcQNgYilZzOx+G1rh0uDWr0YHqKRWOOEl8OPfr+o0cml2znuBzCeGYDu1KOSJbKWqDuQait62O3CLvgJ83FyO5nCVMQj8XeCnkwrpI4HhFHzbBTlmGsqhrWzbHzgrKM4xiOUM7ulNKeEMCetYySi1LZfL14ZtW6vx79DBezq4AUxMiTPkEmk5UDPLqa+Ooqy33/9RLi8Dl9NSPh1PAKwU/Iw3wi4qYCDPltXesqta+RhRPyB8CWmIZc1HNXlKumh4lASaeUWxuNJLh/TgnJO2ysY/BSEJKzEYHcB1qOq3ofI/CkQyZjSWWZLfjVXQ8f0PQw4x+Nw5odSAk7FK0HUfpFaxGOAdiuihqDSysK8oGdYof2DjlkkdDyH/FBlYJiqsp/5ijxL/cg94eV/OOkYTGd8gmSnDo1wymoMfNmGnzPEU0gGoKkarcLGvrvDjsr2hn4OarI4EssO8S5DLW/hNg1NjGVZEO8fo7bj8ikzSTMkozHdqUJ/7hQxXe0nZEzADINCB7jEkHyYmx84eZP2qkYoVlNUjdTZh8P1EMGxghpK+UCMnHhnIzk89Go0qYD/AGkj4EWMNst7MzJhBmKUQb1sx6AcPOL9MxggWZjRCRxMo82wOJZVQqigAoAOAEDTS0TzMeIEm44RdKXozujTU0eiP20R6Gp+gC9DBMtoCRoIRowFw1DC7MJek6hBiNG0+XqWkVxT0yFnHUhFPYOOsAynoaRPiQUaB5/MRuz4tUNSI4p06YdLasGHCd5LIHC/UQpkTYbZXjdDqTsbH4xLpsjg9h88NURdL7S4vCnQJRmjgRyhnlfbLFzJiocKwDEVJNgOJizLhEB1UFDfyiTDYyXr0ilRFpZIybklf9P2MfCI+0XZ4YhQ6EpNW4ZbHyPSNMgxcuYvdzK94howYncQ/lzKxXO02RM/+rIOiaOP5hyMLhy6l25v9H6FardD84BCLgkciSR6RX80ypsKxnYYUX8csbN1pziHs7jZk0FJs2jLYgWvDHMsE1Kd4SDzvFYqWOemUjvzRtIqGLzxMSGKyjUVB84rgcmqshMWPMsjMg95JJ/qHOFqzg5rseIgdZhUoqUDT0uVp6ZEWW5vipDALQJ+Zrw1xuMnONRdDXkI3w0hXUh+IhBimaUxU3WtoyYc1c8mqcL/AEFWYYbS7PRSSKEU3gM4RTcAeXEQ61qTVhUGMz8uIGtLiEnkUnUuP+h1CuCumTTaNXnAAk28uMMJqBuh+saSsAzC1+kRlCuAp2BYXHMjB01KwuCLGOg9mO2Qnf6c7wsB7xsG+xikz8G0sXFvpAbpHKUogaTO2iZqFQajpEE2sc1yDtDNw9rvL4jl5R0HLs1lz11I1enEQyzSQrgiOa8BzZsNp0sGFmJwsWj1XsR4kC97Ho19mMein4lC9skRoIRoCRonRowFQ2W0EI0Ao0To0E4EzjDVFRFfEylQYt7iopFRzyXoJMel0uZaXGRmywd2gOZjwhiX/NlIir4+dUxAsyMby6ZOjQo2tzqmTdr0WWUmnbY8xAuIxtG75D5dRHN+9guVmjqumto1dP1cItuS5MmXpm18Do+G/wARJa2atYcZJ20l4lyi1+McVaZU1MFZfmbSTVKfGJLPjlL5RpfT/I0umen4vc6p2ow3dN7RKNG/EOdIQz/8Q6ihU1G8VfF9qZ8xdLMCPKE5mdIpk6xKKUd2vaBj6Z76i6T+3eoU0mE7ZkSda8YRd50jYYkgU4RNdbLiRX8NFbocDtPMB2iDF5+0zcQr73pHu96RjcrNK2GK41lWu4jaXn7qukC0LTOMY1nlBlOwLYnfHljtEn+YuhFIE1nlHjMPKAp0qOa3snn5tMfeIVnseEa6zyjGs8oClQXuSJjWXYRNgc2mSnDLUXv1gXU3KMam5Quo46lk/aFJyi9GpcGGpcGON4eeyMGFiI6HlmZlkUsb0iijr45Fboe6YzC722PR3amdqQIjROjQGjRMjRwA1GidHgFHiZHjjg5XgLM8AJoiVXiZXhk6Ac3zfJGlmoBIhX3UdYxOGVxcQnn9nkPAQsthkUDQI9pEXDEdn1HCEuMy3TE9Q1Cm0Y1CN5uHpEBlmDZxJrEamcIj7sxjuo44k78RjvxGncxkSY44z38e9ojIkRsMNAOI/aIz7REwwh5RIuBPKOOBO/Me74weuXGJVyyAcKu9MY1mHi5X0iZMp6QAleq0ZCtFnTKekTplPSOs4r2Ew3O8OJU0jaGEvK+kEDLhBUq4ALva2j0MvYRGYfvS9na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https://media.licdn.com/mpr/mpr/p/7/005/06b/107/10eb1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309938"/>
            <a:ext cx="4524375" cy="2543175"/>
          </a:xfrm>
          <a:prstGeom prst="rect">
            <a:avLst/>
          </a:prstGeom>
          <a:noFill/>
          <a:effectLst>
            <a:softEdge rad="292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Automated security testing?</a:t>
            </a:r>
            <a:endParaRPr lang="en-AU" dirty="0"/>
          </a:p>
        </p:txBody>
      </p:sp>
      <p:pic>
        <p:nvPicPr>
          <p:cNvPr id="3074" name="Picture 2" descr="http://www.stylusinc.com/BI/wp-content/uploads/2007/12/SD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45" y="2249487"/>
            <a:ext cx="3734066" cy="37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devops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589236"/>
            <a:ext cx="6167219" cy="307657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802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928688"/>
            <a:ext cx="9905999" cy="492760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Detect known vulnerabilities early in the cycle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Reduce Costs – Amount of time you need to hire Security professional</a:t>
            </a:r>
          </a:p>
          <a:p>
            <a:r>
              <a:rPr lang="en-AU" dirty="0" smtClean="0"/>
              <a:t>10 min to get you started with your first Attack proxy and scan</a:t>
            </a:r>
          </a:p>
          <a:p>
            <a:r>
              <a:rPr lang="en-AU" dirty="0" smtClean="0"/>
              <a:t>Can use your existing automated functional tests to generate HTTP traffic, no need to write special security tests.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218" name="Picture 2" descr="http://www.tripwire.com/state-of-security/wp-content/uploads/cache/2014/09/shutterstock_85711637/18620075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43012"/>
            <a:ext cx="4672011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ARE WE ?  </a:t>
            </a:r>
            <a:r>
              <a:rPr lang="en-AU" i="1" dirty="0" smtClean="0"/>
              <a:t>As on 2014</a:t>
            </a:r>
            <a:endParaRPr lang="en-AU" i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3344"/>
              </p:ext>
            </p:extLst>
          </p:nvPr>
        </p:nvGraphicFramePr>
        <p:xfrm>
          <a:off x="1141413" y="2249488"/>
          <a:ext cx="9905998" cy="394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80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did we do? “Attack Proxies”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2097088"/>
            <a:ext cx="9905999" cy="3541714"/>
          </a:xfrm>
        </p:spPr>
        <p:txBody>
          <a:bodyPr/>
          <a:lstStyle/>
          <a:p>
            <a:r>
              <a:rPr lang="en-AU" dirty="0" smtClean="0"/>
              <a:t>Sit between Target and Tester</a:t>
            </a:r>
          </a:p>
          <a:p>
            <a:pPr marL="457200" lvl="1" indent="0">
              <a:buNone/>
            </a:pPr>
            <a:r>
              <a:rPr lang="en-AU" dirty="0" smtClean="0">
                <a:latin typeface="Calibri" panose="020F0502020204030204" pitchFamily="34" charset="0"/>
              </a:rPr>
              <a:t> - Search for http traffic patterns</a:t>
            </a:r>
          </a:p>
          <a:p>
            <a:pPr marL="457200" lvl="1" indent="0">
              <a:buNone/>
            </a:pPr>
            <a:r>
              <a:rPr lang="en-AU" dirty="0">
                <a:latin typeface="Calibri" panose="020F0502020204030204" pitchFamily="34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</a:rPr>
              <a:t>- Manipulate headers</a:t>
            </a:r>
          </a:p>
          <a:p>
            <a:pPr marL="457200" lvl="1" indent="0">
              <a:buNone/>
            </a:pPr>
            <a:r>
              <a:rPr lang="en-AU" dirty="0">
                <a:latin typeface="Calibri" panose="020F0502020204030204" pitchFamily="34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</a:rPr>
              <a:t>- Scan for vulnerabilities</a:t>
            </a:r>
          </a:p>
          <a:p>
            <a:pPr marL="457200" lvl="1" indent="0">
              <a:buNone/>
            </a:pPr>
            <a:r>
              <a:rPr lang="en-AU" dirty="0">
                <a:latin typeface="Calibri" panose="020F0502020204030204" pitchFamily="34" charset="0"/>
              </a:rPr>
              <a:t> </a:t>
            </a:r>
            <a:r>
              <a:rPr lang="en-AU" dirty="0" smtClean="0">
                <a:latin typeface="Calibri" panose="020F0502020204030204" pitchFamily="34" charset="0"/>
              </a:rPr>
              <a:t>- Fuzzing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02" y="2261961"/>
            <a:ext cx="5665909" cy="32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</a:rPr>
              <a:t>Always Remember</a:t>
            </a: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854397"/>
            <a:ext cx="9905999" cy="3541714"/>
          </a:xfrm>
        </p:spPr>
        <p:txBody>
          <a:bodyPr/>
          <a:lstStyle/>
          <a:p>
            <a:r>
              <a:rPr lang="en-AU" dirty="0" smtClean="0">
                <a:latin typeface="Calibri" panose="020F0502020204030204" pitchFamily="34" charset="0"/>
              </a:rPr>
              <a:t>Never run any Security Tests on sites that you </a:t>
            </a:r>
          </a:p>
          <a:p>
            <a:pPr marL="0" indent="0">
              <a:buNone/>
            </a:pPr>
            <a:r>
              <a:rPr lang="en-AU" dirty="0" smtClean="0">
                <a:latin typeface="Calibri" panose="020F0502020204030204" pitchFamily="34" charset="0"/>
              </a:rPr>
              <a:t>   aren’t authorised to do so.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2" descr="http://www.macquarielegal.org.au/images/leg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0897">
            <a:off x="8569142" y="1550220"/>
            <a:ext cx="3143250" cy="3467100"/>
          </a:xfrm>
          <a:prstGeom prst="rect">
            <a:avLst/>
          </a:prstGeom>
          <a:noFill/>
          <a:effectLst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355</TotalTime>
  <Words>244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   Automated Security Testing</vt:lpstr>
      <vt:lpstr>Agenda</vt:lpstr>
      <vt:lpstr>What is security Testing</vt:lpstr>
      <vt:lpstr>I am not a security tester !</vt:lpstr>
      <vt:lpstr>Why Automated security testing?</vt:lpstr>
      <vt:lpstr>PowerPoint Presentation</vt:lpstr>
      <vt:lpstr>WHERE ARE WE ?  As on 2014</vt:lpstr>
      <vt:lpstr>How did we do? “Attack Proxies”</vt:lpstr>
      <vt:lpstr>Always Remember</vt:lpstr>
      <vt:lpstr>in Action…</vt:lpstr>
      <vt:lpstr>Resources – So many options to explore! </vt:lpstr>
      <vt:lpstr>BDD in Security testing. Is it possible?</vt:lpstr>
      <vt:lpstr>On GITHUB </vt:lpstr>
      <vt:lpstr>I am now a security tester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Security Testing</dc:title>
  <dc:creator>Srikanth Nellore</dc:creator>
  <cp:lastModifiedBy>Srikanth Nellore</cp:lastModifiedBy>
  <cp:revision>28</cp:revision>
  <dcterms:created xsi:type="dcterms:W3CDTF">2015-11-29T03:04:35Z</dcterms:created>
  <dcterms:modified xsi:type="dcterms:W3CDTF">2015-12-06T07:31:37Z</dcterms:modified>
</cp:coreProperties>
</file>