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65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2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5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Smart Parking System using IoT &amp; RFID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Automated Vehicle Monitoring and Parking Management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Initializes </a:t>
            </a:r>
            <a:r>
              <a:rPr lang="en-US" dirty="0" err="1"/>
              <a:t>WiFi</a:t>
            </a:r>
            <a:r>
              <a:rPr lang="en-US" dirty="0"/>
              <a:t>, RFID, LCD, and sensor pins.</a:t>
            </a:r>
          </a:p>
          <a:p>
            <a:r>
              <a:rPr lang="en-US" dirty="0" smtClean="0"/>
              <a:t> </a:t>
            </a:r>
            <a:r>
              <a:rPr lang="en-US" dirty="0"/>
              <a:t>Connects to </a:t>
            </a:r>
            <a:r>
              <a:rPr lang="en-US" dirty="0" err="1"/>
              <a:t>WiFi</a:t>
            </a:r>
            <a:r>
              <a:rPr lang="en-US" dirty="0"/>
              <a:t> for cloud communication.</a:t>
            </a:r>
          </a:p>
          <a:p>
            <a:r>
              <a:rPr lang="en-US" dirty="0" smtClean="0"/>
              <a:t> </a:t>
            </a:r>
            <a:r>
              <a:rPr lang="en-US" dirty="0"/>
              <a:t>Displays startup message on LCD.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Vehicle Detection Using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Ultrasonic sensors measure distance to detect parked vehicles.</a:t>
            </a:r>
          </a:p>
          <a:p>
            <a:r>
              <a:rPr lang="en-US" dirty="0" smtClean="0"/>
              <a:t> </a:t>
            </a:r>
            <a:r>
              <a:rPr lang="en-US" dirty="0"/>
              <a:t>If distance &lt; threshold, slot is marked as occupied.</a:t>
            </a:r>
          </a:p>
          <a:p>
            <a:r>
              <a:rPr lang="en-US" dirty="0" smtClean="0"/>
              <a:t> </a:t>
            </a:r>
            <a:r>
              <a:rPr lang="en-US" dirty="0"/>
              <a:t>LEDs indicate slot status (Red = Occupied, Green = Available).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RFID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RFID </a:t>
            </a:r>
            <a:r>
              <a:rPr lang="en-US" dirty="0"/>
              <a:t>reader scans vehicle RFID tags.</a:t>
            </a:r>
          </a:p>
          <a:p>
            <a:r>
              <a:rPr lang="en-US" dirty="0" smtClean="0"/>
              <a:t> </a:t>
            </a:r>
            <a:r>
              <a:rPr lang="en-US" dirty="0"/>
              <a:t>Extracts unique ID and associates it with a parking slot.</a:t>
            </a:r>
          </a:p>
          <a:p>
            <a:r>
              <a:rPr lang="en-US" dirty="0" smtClean="0"/>
              <a:t> </a:t>
            </a:r>
            <a:r>
              <a:rPr lang="en-US" dirty="0"/>
              <a:t>Helps track vehicle entry and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Data (vehicle ID and slot status) is sent to a cloud server.</a:t>
            </a:r>
          </a:p>
          <a:p>
            <a:r>
              <a:rPr lang="en-US" dirty="0" smtClean="0"/>
              <a:t> </a:t>
            </a:r>
            <a:r>
              <a:rPr lang="en-US" dirty="0"/>
              <a:t>HTTP POST request is used to upload data.</a:t>
            </a:r>
          </a:p>
          <a:p>
            <a:r>
              <a:rPr lang="en-US" dirty="0" smtClean="0"/>
              <a:t> </a:t>
            </a:r>
            <a:r>
              <a:rPr lang="en-US" dirty="0"/>
              <a:t>Enables remote monitoring of parking slots.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LCD Display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Shows parking status in real time.</a:t>
            </a:r>
          </a:p>
          <a:p>
            <a:r>
              <a:rPr lang="en-US" dirty="0" smtClean="0"/>
              <a:t> </a:t>
            </a:r>
            <a:r>
              <a:rPr lang="en-US" dirty="0"/>
              <a:t>Displays available slots or indicates full occupancy.</a:t>
            </a:r>
          </a:p>
          <a:p>
            <a:r>
              <a:rPr lang="en-US" dirty="0" smtClean="0"/>
              <a:t> </a:t>
            </a:r>
            <a:r>
              <a:rPr lang="en-US" dirty="0"/>
              <a:t>Helps drivers find parking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4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878398"/>
            <a:ext cx="7796030" cy="331118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Reduces manual parking management efforts.</a:t>
            </a:r>
          </a:p>
          <a:p>
            <a:pPr marL="0" indent="0">
              <a:buNone/>
            </a:pPr>
            <a:r>
              <a:rPr dirty="0"/>
              <a:t>• Prevents unauthorized vehicle entry.</a:t>
            </a:r>
          </a:p>
          <a:p>
            <a:pPr marL="0" indent="0">
              <a:buNone/>
            </a:pPr>
            <a:r>
              <a:rPr dirty="0"/>
              <a:t>• Real-time parking data accessible from cloud.</a:t>
            </a:r>
          </a:p>
          <a:p>
            <a:pPr marL="0" indent="0">
              <a:buNone/>
            </a:pPr>
            <a:r>
              <a:rPr dirty="0"/>
              <a:t>• Used in malls, offices, and public parking 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system automates parking management using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Detects vehicles, identifies them using RFID, and updates cloud data.</a:t>
            </a:r>
          </a:p>
          <a:p>
            <a:r>
              <a:rPr lang="en-US" dirty="0" smtClean="0"/>
              <a:t> </a:t>
            </a:r>
            <a:r>
              <a:rPr lang="en-US" dirty="0"/>
              <a:t>Provides real-time parking availability through an LCD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1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Smart Parking System enhances efficiency and security.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IoT</a:t>
            </a:r>
            <a:r>
              <a:rPr dirty="0"/>
              <a:t> &amp; RFID enable real-time monitoring.</a:t>
            </a:r>
          </a:p>
          <a:p>
            <a:pPr marL="0" indent="0">
              <a:buNone/>
            </a:pPr>
            <a:r>
              <a:rPr dirty="0"/>
              <a:t>• Future improvements: AI-based parking predictions and mobile app integration.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Smart Parking System uses </a:t>
            </a:r>
            <a:r>
              <a:rPr dirty="0" err="1"/>
              <a:t>IoT</a:t>
            </a:r>
            <a:r>
              <a:rPr dirty="0"/>
              <a:t> and RFID </a:t>
            </a:r>
            <a:r>
              <a:rPr dirty="0" smtClean="0"/>
              <a:t>to</a:t>
            </a:r>
            <a:r>
              <a:rPr lang="en-IN" dirty="0" smtClean="0"/>
              <a:t> </a:t>
            </a:r>
            <a:r>
              <a:rPr dirty="0" smtClean="0"/>
              <a:t>manage </a:t>
            </a:r>
            <a:r>
              <a:rPr dirty="0"/>
              <a:t>parking slots efficiently.</a:t>
            </a:r>
          </a:p>
          <a:p>
            <a:pPr marL="0" indent="0">
              <a:buNone/>
            </a:pPr>
            <a:r>
              <a:rPr dirty="0"/>
              <a:t>• Ultrasonic sensors detect vehicle presence, and RFID tags identify vehicles.</a:t>
            </a:r>
          </a:p>
          <a:p>
            <a:pPr marL="0" indent="0">
              <a:buNone/>
            </a:pPr>
            <a:r>
              <a:rPr dirty="0"/>
              <a:t>• Data is sent to a cloud server for monitoring and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Ultrasonic sensors </a:t>
            </a:r>
            <a:r>
              <a:rPr lang="en-IN" dirty="0" smtClean="0"/>
              <a:t>- detect </a:t>
            </a:r>
            <a:r>
              <a:rPr lang="en-IN" dirty="0"/>
              <a:t>vehicle presence in parking slots. </a:t>
            </a:r>
            <a:br>
              <a:rPr lang="en-IN" dirty="0"/>
            </a:br>
            <a:r>
              <a:rPr lang="en-IN" dirty="0"/>
              <a:t>2. RFID tags </a:t>
            </a:r>
            <a:r>
              <a:rPr lang="en-IN" dirty="0" smtClean="0"/>
              <a:t>- identify </a:t>
            </a:r>
            <a:r>
              <a:rPr lang="en-IN" dirty="0"/>
              <a:t>the vehicle details.</a:t>
            </a:r>
            <a:br>
              <a:rPr lang="en-IN" dirty="0"/>
            </a:br>
            <a:r>
              <a:rPr lang="en-IN" dirty="0"/>
              <a:t>3. ESP8266 </a:t>
            </a:r>
            <a:r>
              <a:rPr lang="en-IN" dirty="0" smtClean="0"/>
              <a:t>- connects </a:t>
            </a:r>
            <a:r>
              <a:rPr lang="en-IN" dirty="0"/>
              <a:t>to </a:t>
            </a:r>
            <a:r>
              <a:rPr lang="en-IN" dirty="0" err="1"/>
              <a:t>WiFi</a:t>
            </a:r>
            <a:r>
              <a:rPr lang="en-IN" dirty="0"/>
              <a:t> and sends data to the cloud.</a:t>
            </a:r>
            <a:br>
              <a:rPr lang="en-IN" dirty="0"/>
            </a:br>
            <a:r>
              <a:rPr lang="en-IN" dirty="0"/>
              <a:t>4. LCD displays available parking slots.</a:t>
            </a:r>
            <a:br>
              <a:rPr lang="en-IN" dirty="0"/>
            </a:br>
            <a:r>
              <a:rPr lang="en-IN" dirty="0"/>
              <a:t>5. Cloud server stores and </a:t>
            </a:r>
            <a:r>
              <a:rPr lang="en-IN" dirty="0" err="1"/>
              <a:t>analyzes</a:t>
            </a:r>
            <a:r>
              <a:rPr lang="en-IN" dirty="0"/>
              <a:t> data.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Circuit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992884"/>
            <a:ext cx="5435445" cy="342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Ultrasonic Sensor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54160"/>
            <a:ext cx="5138304" cy="3311189"/>
          </a:xfrm>
        </p:spPr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Emits ultrasonic waves and measures the time for echo return.</a:t>
            </a:r>
          </a:p>
          <a:p>
            <a:pPr marL="0" indent="0">
              <a:buNone/>
            </a:pPr>
            <a:r>
              <a:rPr dirty="0"/>
              <a:t>• Determines the distance between sensor and object.</a:t>
            </a:r>
          </a:p>
          <a:p>
            <a:pPr marL="0" indent="0">
              <a:buNone/>
            </a:pPr>
            <a:r>
              <a:rPr dirty="0"/>
              <a:t>• If distance &lt; threshold, parking slot is occupied.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2564055"/>
            <a:ext cx="2927947" cy="2164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RFID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5983" y="1985818"/>
            <a:ext cx="4970417" cy="3157858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RFID reader scans vehicle RFID tags.</a:t>
            </a:r>
          </a:p>
          <a:p>
            <a:pPr marL="0" indent="0">
              <a:buNone/>
            </a:pPr>
            <a:r>
              <a:rPr dirty="0"/>
              <a:t>• Extracts unique vehicle ID.</a:t>
            </a:r>
          </a:p>
          <a:p>
            <a:pPr marL="0" indent="0">
              <a:buNone/>
            </a:pPr>
            <a:r>
              <a:rPr dirty="0"/>
              <a:t>• Sends data to cloud for record-keeping and monitoring.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35" y="2495469"/>
            <a:ext cx="2979678" cy="1867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4584122" cy="331118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ESP8266 connects to </a:t>
            </a:r>
            <a:r>
              <a:rPr dirty="0" err="1"/>
              <a:t>WiFi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Sends slot availability and RFID data to a cloud server.</a:t>
            </a:r>
          </a:p>
          <a:p>
            <a:pPr marL="0" indent="0">
              <a:buNone/>
            </a:pPr>
            <a:r>
              <a:rPr dirty="0"/>
              <a:t>• Enables remote monitoring of parking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31" y="2063396"/>
            <a:ext cx="1756241" cy="2977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LCD Display &amp; LED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LCD displays parking status and available slots.</a:t>
            </a:r>
          </a:p>
          <a:p>
            <a:pPr marL="0" indent="0">
              <a:buNone/>
            </a:pPr>
            <a:r>
              <a:rPr dirty="0"/>
              <a:t>• Green LED: Slot available.</a:t>
            </a:r>
          </a:p>
          <a:p>
            <a:pPr marL="0" indent="0">
              <a:buNone/>
            </a:pPr>
            <a:r>
              <a:rPr dirty="0"/>
              <a:t>• Red LED: Slot occupied.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code uses ESP8266, Ultrasonic Sensors, and RFID for parking management.</a:t>
            </a:r>
          </a:p>
          <a:p>
            <a:r>
              <a:rPr lang="en-US" dirty="0" smtClean="0"/>
              <a:t> </a:t>
            </a:r>
            <a:r>
              <a:rPr lang="en-US" dirty="0"/>
              <a:t>Detects vehicle presence and uploads data to a cloud server.</a:t>
            </a:r>
          </a:p>
          <a:p>
            <a:r>
              <a:rPr lang="en-US" dirty="0" smtClean="0"/>
              <a:t> </a:t>
            </a:r>
            <a:r>
              <a:rPr lang="en-US" dirty="0"/>
              <a:t>Displays parking availability on an LCD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56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623</TotalTime>
  <Words>490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Smart Parking System using IoT &amp; RFID</vt:lpstr>
      <vt:lpstr>Introduction</vt:lpstr>
      <vt:lpstr>Components Used</vt:lpstr>
      <vt:lpstr>Circuit Diagram</vt:lpstr>
      <vt:lpstr>Ultrasonic Sensor Working</vt:lpstr>
      <vt:lpstr>RFID Integration</vt:lpstr>
      <vt:lpstr>Cloud Connectivity</vt:lpstr>
      <vt:lpstr>LCD Display &amp; LED Indicators</vt:lpstr>
      <vt:lpstr>Code Overview</vt:lpstr>
      <vt:lpstr>Initialization &amp; Setup</vt:lpstr>
      <vt:lpstr>Vehicle Detection Using Sensors</vt:lpstr>
      <vt:lpstr>RFID Identification</vt:lpstr>
      <vt:lpstr>Cloud Communication</vt:lpstr>
      <vt:lpstr>LCD Display Output</vt:lpstr>
      <vt:lpstr>Advantages &amp; Applications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 using IoT &amp; RFID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2025-02-04T04:11:10Z</dcterms:modified>
  <cp:category/>
</cp:coreProperties>
</file>