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4" r:id="rId10"/>
    <p:sldId id="275" r:id="rId11"/>
    <p:sldId id="276" r:id="rId12"/>
    <p:sldId id="277" r:id="rId13"/>
    <p:sldId id="265" r:id="rId14"/>
    <p:sldId id="273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624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2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55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7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21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5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7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5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7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Smart Parking System using </a:t>
            </a:r>
            <a:r>
              <a:rPr dirty="0" err="1"/>
              <a:t>IoT</a:t>
            </a:r>
            <a:r>
              <a:rPr dirty="0"/>
              <a:t> &amp; RFID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Automated Vehicle Monitoring and Parking Management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for Parking Slot Selection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Initial Population: Randomly selects available slots.</a:t>
            </a:r>
          </a:p>
          <a:p>
            <a:r>
              <a:rPr lang="en-US" dirty="0" smtClean="0"/>
              <a:t> </a:t>
            </a:r>
            <a:r>
              <a:rPr lang="en-US" dirty="0"/>
              <a:t>Fitness Calculation: Evaluates slots based on distance &amp; size.</a:t>
            </a:r>
          </a:p>
          <a:p>
            <a:r>
              <a:rPr lang="en-US" dirty="0" smtClean="0"/>
              <a:t> </a:t>
            </a:r>
            <a:r>
              <a:rPr lang="en-US" dirty="0"/>
              <a:t>Selection: Chooses top-performing slots.</a:t>
            </a:r>
          </a:p>
          <a:p>
            <a:r>
              <a:rPr lang="en-US" dirty="0" smtClean="0"/>
              <a:t> </a:t>
            </a:r>
            <a:r>
              <a:rPr lang="en-US" dirty="0"/>
              <a:t>Crossover &amp; Mutation: Generates better solutions.</a:t>
            </a:r>
          </a:p>
          <a:p>
            <a:r>
              <a:rPr lang="en-US" dirty="0" smtClean="0"/>
              <a:t> </a:t>
            </a:r>
            <a:r>
              <a:rPr lang="en-US" dirty="0"/>
              <a:t>Best slot is selected after multiple generations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0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/>
              <a:t>updateSlotOccupancy</a:t>
            </a:r>
            <a:r>
              <a:rPr lang="en-IN" dirty="0"/>
              <a:t>() - Checks if slots are occupied.</a:t>
            </a:r>
          </a:p>
          <a:p>
            <a:r>
              <a:rPr lang="en-IN" dirty="0" smtClean="0"/>
              <a:t> </a:t>
            </a:r>
            <a:r>
              <a:rPr lang="en-IN" dirty="0" err="1"/>
              <a:t>getVehicleType</a:t>
            </a:r>
            <a:r>
              <a:rPr lang="en-IN" dirty="0"/>
              <a:t>() - Retrieves vehicle type from RFID.</a:t>
            </a:r>
          </a:p>
          <a:p>
            <a:r>
              <a:rPr lang="en-IN" dirty="0" smtClean="0"/>
              <a:t> </a:t>
            </a:r>
            <a:r>
              <a:rPr lang="en-IN" dirty="0" err="1"/>
              <a:t>calculateFitness</a:t>
            </a:r>
            <a:r>
              <a:rPr lang="en-IN" dirty="0"/>
              <a:t>() - Assigns fitness to each slot.</a:t>
            </a:r>
          </a:p>
          <a:p>
            <a:r>
              <a:rPr lang="en-IN" dirty="0" smtClean="0"/>
              <a:t> </a:t>
            </a:r>
            <a:r>
              <a:rPr lang="en-IN" dirty="0" err="1"/>
              <a:t>geneticAlgorithm</a:t>
            </a:r>
            <a:r>
              <a:rPr lang="en-IN" dirty="0"/>
              <a:t>() - Runs optimization to find the best slot.</a:t>
            </a:r>
          </a:p>
          <a:p>
            <a:r>
              <a:rPr lang="en-IN" dirty="0" smtClean="0"/>
              <a:t> </a:t>
            </a:r>
            <a:r>
              <a:rPr lang="en-IN" dirty="0"/>
              <a:t>LCD &amp; Serial Monitor display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18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</a:t>
            </a:r>
            <a:endParaRPr lang="en-US" dirty="0"/>
          </a:p>
          <a:p>
            <a:r>
              <a:rPr lang="en-US" dirty="0" smtClean="0"/>
              <a:t>Scan </a:t>
            </a:r>
            <a:r>
              <a:rPr lang="en-US" dirty="0"/>
              <a:t>RFID</a:t>
            </a:r>
          </a:p>
          <a:p>
            <a:r>
              <a:rPr lang="en-US" dirty="0" smtClean="0"/>
              <a:t>Get </a:t>
            </a:r>
            <a:r>
              <a:rPr lang="en-US" dirty="0"/>
              <a:t>Vehicle Type</a:t>
            </a:r>
          </a:p>
          <a:p>
            <a:r>
              <a:rPr lang="en-US" dirty="0" smtClean="0"/>
              <a:t>Check </a:t>
            </a:r>
            <a:r>
              <a:rPr lang="en-US" dirty="0"/>
              <a:t>Slot Availability</a:t>
            </a:r>
          </a:p>
          <a:p>
            <a:r>
              <a:rPr lang="en-US" dirty="0" smtClean="0"/>
              <a:t>Run </a:t>
            </a:r>
            <a:r>
              <a:rPr lang="en-US" dirty="0"/>
              <a:t>Genetic Algorithm</a:t>
            </a:r>
          </a:p>
          <a:p>
            <a:r>
              <a:rPr lang="en-US" dirty="0" smtClean="0"/>
              <a:t>Display </a:t>
            </a:r>
            <a:r>
              <a:rPr lang="en-US" dirty="0"/>
              <a:t>Recommended Slot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5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878398"/>
            <a:ext cx="7796030" cy="3311189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Reduces manual parking management efforts.</a:t>
            </a:r>
          </a:p>
          <a:p>
            <a:pPr marL="0" indent="0">
              <a:buNone/>
            </a:pPr>
            <a:r>
              <a:rPr dirty="0"/>
              <a:t>• Prevents unauthorized vehicle entry.</a:t>
            </a:r>
          </a:p>
          <a:p>
            <a:pPr marL="0" indent="0">
              <a:buNone/>
            </a:pPr>
            <a:r>
              <a:rPr dirty="0"/>
              <a:t>• Real-time parking data accessible from cloud.</a:t>
            </a:r>
          </a:p>
          <a:p>
            <a:pPr marL="0" indent="0">
              <a:buNone/>
            </a:pPr>
            <a:r>
              <a:rPr dirty="0"/>
              <a:t>• Used in malls, offices, and public parking 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system automates parking management using </a:t>
            </a:r>
            <a:r>
              <a:rPr lang="en-US" dirty="0" err="1"/>
              <a:t>IoT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Detects vehicles, identifies them using RFID, and updates cloud data.</a:t>
            </a:r>
          </a:p>
          <a:p>
            <a:r>
              <a:rPr lang="en-US" dirty="0" smtClean="0"/>
              <a:t> </a:t>
            </a:r>
            <a:r>
              <a:rPr lang="en-US" dirty="0"/>
              <a:t>Provides real-time parking availability through an LCD display.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The Smart Parking System enhances efficiency and security.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IoT</a:t>
            </a:r>
            <a:r>
              <a:rPr dirty="0"/>
              <a:t> &amp; RFID enable real-time monitoring.</a:t>
            </a:r>
          </a:p>
          <a:p>
            <a:pPr marL="0" indent="0">
              <a:buNone/>
            </a:pPr>
            <a:r>
              <a:rPr dirty="0"/>
              <a:t>• Future improvements: AI-based parking predictions and mobile app integration.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•</a:t>
            </a:r>
            <a:r>
              <a:rPr dirty="0" smtClean="0"/>
              <a:t> </a:t>
            </a:r>
            <a:r>
              <a:rPr dirty="0"/>
              <a:t>Smart Parking System uses </a:t>
            </a:r>
            <a:r>
              <a:rPr dirty="0" err="1"/>
              <a:t>IoT</a:t>
            </a:r>
            <a:r>
              <a:rPr dirty="0"/>
              <a:t> and RFID </a:t>
            </a:r>
            <a:r>
              <a:rPr dirty="0" smtClean="0"/>
              <a:t>to</a:t>
            </a:r>
            <a:r>
              <a:rPr lang="en-IN" dirty="0" smtClean="0"/>
              <a:t> </a:t>
            </a:r>
            <a:r>
              <a:rPr dirty="0" smtClean="0"/>
              <a:t>manage </a:t>
            </a:r>
            <a:r>
              <a:rPr dirty="0"/>
              <a:t>parking slots efficiently.</a:t>
            </a:r>
          </a:p>
          <a:p>
            <a:pPr marL="0" indent="0">
              <a:buNone/>
            </a:pPr>
            <a:r>
              <a:rPr dirty="0"/>
              <a:t>• Ultrasonic sensors detect vehicle presence, and RFID tags identify vehicles.</a:t>
            </a:r>
          </a:p>
          <a:p>
            <a:pPr marL="0" indent="0">
              <a:buNone/>
            </a:pPr>
            <a:r>
              <a:rPr dirty="0"/>
              <a:t>• Data is sent to a cloud server for monitoring and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Ultrasonic sensors </a:t>
            </a:r>
            <a:r>
              <a:rPr lang="en-IN" dirty="0" smtClean="0"/>
              <a:t>- detect </a:t>
            </a:r>
            <a:r>
              <a:rPr lang="en-IN" dirty="0"/>
              <a:t>vehicle presence in parking slots. </a:t>
            </a:r>
            <a:br>
              <a:rPr lang="en-IN" dirty="0"/>
            </a:br>
            <a:r>
              <a:rPr lang="en-IN" dirty="0"/>
              <a:t>2. RFID tags </a:t>
            </a:r>
            <a:r>
              <a:rPr lang="en-IN" dirty="0" smtClean="0"/>
              <a:t>- identify </a:t>
            </a:r>
            <a:r>
              <a:rPr lang="en-IN" dirty="0"/>
              <a:t>the vehicle details.</a:t>
            </a:r>
            <a:br>
              <a:rPr lang="en-IN" dirty="0"/>
            </a:br>
            <a:r>
              <a:rPr lang="en-IN" dirty="0"/>
              <a:t>3. ESP8266 </a:t>
            </a:r>
            <a:r>
              <a:rPr lang="en-IN" dirty="0" smtClean="0"/>
              <a:t>- connects </a:t>
            </a:r>
            <a:r>
              <a:rPr lang="en-IN" dirty="0"/>
              <a:t>to </a:t>
            </a:r>
            <a:r>
              <a:rPr lang="en-IN" dirty="0" err="1"/>
              <a:t>WiFi</a:t>
            </a:r>
            <a:r>
              <a:rPr lang="en-IN" dirty="0"/>
              <a:t> and sends data to the cloud.</a:t>
            </a:r>
            <a:br>
              <a:rPr lang="en-IN" dirty="0"/>
            </a:br>
            <a:r>
              <a:rPr lang="en-IN" dirty="0"/>
              <a:t>4. LCD displays available parking slots.</a:t>
            </a:r>
            <a:br>
              <a:rPr lang="en-IN" dirty="0"/>
            </a:br>
            <a:r>
              <a:rPr lang="en-IN" dirty="0"/>
              <a:t>5. Cloud server stores and </a:t>
            </a:r>
            <a:r>
              <a:rPr lang="en-IN" dirty="0" err="1"/>
              <a:t>analyzes</a:t>
            </a:r>
            <a:r>
              <a:rPr lang="en-IN" dirty="0"/>
              <a:t> data.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Circuit Diagram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992884"/>
            <a:ext cx="5435445" cy="3423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Ultrasonic Sensor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54160"/>
            <a:ext cx="5138304" cy="3311189"/>
          </a:xfrm>
        </p:spPr>
        <p:txBody>
          <a:bodyPr/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/>
              <a:t>Emits ultrasonic waves and measures the time for echo return.</a:t>
            </a:r>
          </a:p>
          <a:p>
            <a:pPr marL="0" indent="0">
              <a:buNone/>
            </a:pPr>
            <a:r>
              <a:rPr dirty="0"/>
              <a:t>• Determines the distance between sensor and object.</a:t>
            </a:r>
          </a:p>
          <a:p>
            <a:pPr marL="0" indent="0">
              <a:buNone/>
            </a:pPr>
            <a:r>
              <a:rPr dirty="0"/>
              <a:t>• If distance &lt; threshold, parking slot is occupied.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5" y="2564055"/>
            <a:ext cx="2927947" cy="2164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RFID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5983" y="1985818"/>
            <a:ext cx="4970417" cy="3157858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RFID reader scans vehicle RFID tags.</a:t>
            </a:r>
          </a:p>
          <a:p>
            <a:pPr marL="0" indent="0">
              <a:buNone/>
            </a:pPr>
            <a:r>
              <a:rPr dirty="0"/>
              <a:t>• Extracts unique vehicle ID.</a:t>
            </a:r>
          </a:p>
          <a:p>
            <a:pPr marL="0" indent="0">
              <a:buNone/>
            </a:pPr>
            <a:r>
              <a:rPr dirty="0"/>
              <a:t>• Sends data to cloud for record-keeping and monitoring.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335" y="2495469"/>
            <a:ext cx="2979678" cy="1867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4584122" cy="3311189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ESP8266 connects to </a:t>
            </a:r>
            <a:r>
              <a:rPr dirty="0" err="1"/>
              <a:t>WiFi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Sends slot availability and RFID data to a cloud server.</a:t>
            </a:r>
          </a:p>
          <a:p>
            <a:pPr marL="0" indent="0">
              <a:buNone/>
            </a:pPr>
            <a:r>
              <a:rPr dirty="0"/>
              <a:t>• Enables remote monitoring of parking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31" y="2063396"/>
            <a:ext cx="1756241" cy="2977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LCD Display &amp; LED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LCD displays parking status and available slots.</a:t>
            </a:r>
          </a:p>
          <a:p>
            <a:pPr marL="0" indent="0">
              <a:buNone/>
            </a:pPr>
            <a:r>
              <a:rPr dirty="0"/>
              <a:t>• Green LED: Slot available.</a:t>
            </a:r>
          </a:p>
          <a:p>
            <a:pPr marL="0" indent="0">
              <a:buNone/>
            </a:pPr>
            <a:r>
              <a:rPr dirty="0"/>
              <a:t>• Red LED: Slot occupied.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Vehicle scans RFID tag.</a:t>
            </a:r>
          </a:p>
          <a:p>
            <a:pPr marL="0" indent="0">
              <a:buNone/>
            </a:pPr>
            <a:r>
              <a:rPr lang="en-IN" dirty="0"/>
              <a:t>2. System determines vehicle type.</a:t>
            </a:r>
          </a:p>
          <a:p>
            <a:pPr marL="0" indent="0">
              <a:buNone/>
            </a:pPr>
            <a:r>
              <a:rPr lang="en-IN" dirty="0"/>
              <a:t>3. Ultrasonic sensors check available parking slots.</a:t>
            </a:r>
          </a:p>
          <a:p>
            <a:pPr marL="0" indent="0">
              <a:buNone/>
            </a:pPr>
            <a:r>
              <a:rPr lang="en-IN" dirty="0"/>
              <a:t>4. Genetic Algorithm selects the best slot based on size &amp; distance.</a:t>
            </a:r>
          </a:p>
          <a:p>
            <a:pPr marL="0" indent="0">
              <a:buNone/>
            </a:pPr>
            <a:r>
              <a:rPr lang="en-IN" dirty="0"/>
              <a:t>5. LCD displays the recommended slot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168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1020</TotalTime>
  <Words>463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Impact</vt:lpstr>
      <vt:lpstr>Main Event</vt:lpstr>
      <vt:lpstr>Smart Parking System using IoT &amp; RFID</vt:lpstr>
      <vt:lpstr>Introduction</vt:lpstr>
      <vt:lpstr>Components Used</vt:lpstr>
      <vt:lpstr>Circuit Diagram</vt:lpstr>
      <vt:lpstr>Ultrasonic Sensor Working</vt:lpstr>
      <vt:lpstr>RFID Integration</vt:lpstr>
      <vt:lpstr>Cloud Connectivity</vt:lpstr>
      <vt:lpstr>LCD Display &amp; LED Indicators</vt:lpstr>
      <vt:lpstr>Working of the System</vt:lpstr>
      <vt:lpstr>Genetic Algorithm for Parking Slot Selection</vt:lpstr>
      <vt:lpstr>Code Breakdown</vt:lpstr>
      <vt:lpstr>Flowchart of the System</vt:lpstr>
      <vt:lpstr>Advantages &amp; Applications</vt:lpstr>
      <vt:lpstr>Summary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 System using IoT &amp; RFID</dc:title>
  <dc:subject/>
  <dc:creator/>
  <cp:keywords/>
  <dc:description>generated using python-pptx</dc:description>
  <cp:lastModifiedBy>Microsoft account</cp:lastModifiedBy>
  <cp:revision>9</cp:revision>
  <dcterms:created xsi:type="dcterms:W3CDTF">2013-01-27T09:14:16Z</dcterms:created>
  <dcterms:modified xsi:type="dcterms:W3CDTF">2025-02-04T10:48:02Z</dcterms:modified>
  <cp:category/>
</cp:coreProperties>
</file>