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6436-A774-C3A7-7D1C-D630BAD00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B1D9C-271D-5DCD-F9FA-ADC0FF531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8855F-E8FC-B2C0-38A0-8D76CBE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0651-F0CB-3CE2-6253-B01D2687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8DA5-0F45-C949-1E76-C991AF89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2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20B1-7D4F-3ED8-A424-3FFB6249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D5CF4-DE71-E177-B60D-AF08A28D8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702F8-E6B0-479D-6246-BA465C1B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BE9C-DCEE-4081-A4BD-8BFAB7EA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6D3C-71BD-E3A7-E437-4E2928D9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EADFB-BA12-3625-797B-0C94C0DF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34989-FE80-3046-2523-3527CD66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11DA-D5F6-207F-2ECB-235C9320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FD816-8C9E-8ED0-E60F-94ED1CC7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F53B-E4DB-19C8-26ED-425C183F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E071-1D42-1DFD-3EE0-5770B329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45E9-534B-9C6D-0B1E-72BA376F8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E842-2F10-4ADA-ED8B-FE17A7AA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5327-7CF3-956A-D25B-DF5D7E97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54AB-0481-AD25-813F-8D3FC928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4906-4CBE-88D5-F489-55DC6BCB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2D8C-7831-2053-874B-ABE061FC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DF3E-E4C7-647B-0889-96C21C30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D8FD-B97C-59B7-E40C-7450D3FF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66B9-7EA3-ED69-1D71-BB8B3B8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2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6F6A-6C42-72D4-A5A1-9CA343E2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9A6D-6D44-37E9-D2C8-09A0B6C2F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679C5-C72B-7597-8EBB-50406EC3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07F4-7E4E-35C9-B195-BE0CE0AC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B45E4-E7DA-2995-91CC-B84DF68B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08229-E8BD-8343-70C8-76A050BA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E72C-EB2E-D9FC-6499-7CC58ED4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BA19E-105B-5018-702D-4889E081A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0391-F624-FDA2-1BB4-9458CBBD2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822E0-6448-11B2-6112-53167149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3B92D-F5DC-F0B6-BBA5-2DD9704E6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6E98E-F65E-176B-6257-0A88ADE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E3796-B36F-7A41-25B9-67EA147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40805-AD07-62D6-B0B1-2F80457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FFEC-C696-AA53-6B50-4E2E5E58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DDBA5-81E2-B3AA-4A36-69A727C2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F5D99-937B-9A35-868A-B1D421B0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1EE0-422A-5200-F647-BA16423A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3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3ED46-6498-F3C2-8D88-498C2F00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3F5C9-AA0C-344A-3674-CBA7E834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35E98-4F76-987E-2B59-730BC0C2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7F43-ED72-6603-CDC4-872669BD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F096-8160-3887-4714-47C30BB0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5CFE5-6F4D-03DC-D488-12FA0D8F6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0EA06-D144-3E1B-5A9D-7582B16C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89ED7-D621-AF04-8A07-C8221B9E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2A78D-6B50-BE19-2507-76AF1B2D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D61D-5F1E-8B59-1B8E-D790D0D5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31F27-7212-A2E0-150C-83F18C0EC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B2758-AE9C-ACA2-AB83-F4AEEF15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3B485-151C-8846-F022-1AE4B9DB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715B1-2DFF-3910-2A6F-4117F2F4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5E3B6-85A5-19C6-A184-28B348D3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BDE8A-143A-8BE6-2622-AA87AD61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B0057-520D-77C6-34D9-167E10F3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F299-D66D-8F77-B7A7-CB8953485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F610-A451-4BED-9E33-35B5AE62C86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656B-1C36-9AE6-7EF8-2ABDB7A77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0461-C2C4-67A1-4A0F-36DA1A193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21DB-9F26-458D-B4A1-B26D3D37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DDF1-91DF-FD2C-45D0-D63B68881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95" y="5012223"/>
            <a:ext cx="8061960" cy="879157"/>
          </a:xfrm>
        </p:spPr>
        <p:txBody>
          <a:bodyPr>
            <a:normAutofit fontScale="90000"/>
          </a:bodyPr>
          <a:lstStyle/>
          <a:p>
            <a:r>
              <a:rPr lang="en-US" dirty="0"/>
              <a:t>I LIKE TO PLAY TABLE TENIS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8615B-77F9-16B9-4555-5986DB74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037" y="3429000"/>
            <a:ext cx="6991131" cy="1134065"/>
          </a:xfrm>
        </p:spPr>
        <p:txBody>
          <a:bodyPr/>
          <a:lstStyle/>
          <a:p>
            <a:r>
              <a:rPr lang="en-US" dirty="0"/>
              <a:t>I hate skating.</a:t>
            </a:r>
          </a:p>
          <a:p>
            <a:r>
              <a:rPr lang="en-US" dirty="0"/>
              <a:t>I love cooking, but I </a:t>
            </a:r>
            <a:r>
              <a:rPr lang="en-US"/>
              <a:t>hate cleaning up.</a:t>
            </a:r>
            <a:endParaRPr lang="en-US" dirty="0"/>
          </a:p>
        </p:txBody>
      </p:sp>
      <p:pic>
        <p:nvPicPr>
          <p:cNvPr id="1026" name="Picture 2" descr="Half-term holiday extra gym and skating, can you help?">
            <a:extLst>
              <a:ext uri="{FF2B5EF4-FFF2-40B4-BE49-F238E27FC236}">
                <a16:creationId xmlns:a16="http://schemas.microsoft.com/office/drawing/2014/main" id="{859E1BF0-9AE6-E505-45B1-8892D7276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86" y="617642"/>
            <a:ext cx="410866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OKING \">
            <a:extLst>
              <a:ext uri="{FF2B5EF4-FFF2-40B4-BE49-F238E27FC236}">
                <a16:creationId xmlns:a16="http://schemas.microsoft.com/office/drawing/2014/main" id="{C96EFEB0-9159-0999-E16F-421F80A8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544" y="1066800"/>
            <a:ext cx="285462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lineskates Tempish - Wox 1000065 Blue">
            <a:extLst>
              <a:ext uri="{FF2B5EF4-FFF2-40B4-BE49-F238E27FC236}">
                <a16:creationId xmlns:a16="http://schemas.microsoft.com/office/drawing/2014/main" id="{9E40E882-8C50-B57A-FD68-DBD7E27F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07" y="3588225"/>
            <a:ext cx="2692400" cy="244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5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 LIKE TO PLAY TABLE TENIS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LIKE TO PLAY TABLE TENIS</dc:title>
  <dc:creator>Wolf Guido</dc:creator>
  <cp:lastModifiedBy>Wolf Guido</cp:lastModifiedBy>
  <cp:revision>1</cp:revision>
  <dcterms:created xsi:type="dcterms:W3CDTF">2023-01-06T06:47:28Z</dcterms:created>
  <dcterms:modified xsi:type="dcterms:W3CDTF">2023-01-06T06:59:25Z</dcterms:modified>
</cp:coreProperties>
</file>