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19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Proiect</a:t>
            </a:r>
            <a:r>
              <a:rPr lang="en-US" sz="4000" b="1" dirty="0" smtClean="0">
                <a:solidFill>
                  <a:schemeClr val="tx1"/>
                </a:solidFill>
              </a:rPr>
              <a:t> DATC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276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Dan Marcel</a:t>
            </a:r>
          </a:p>
          <a:p>
            <a:r>
              <a:rPr lang="en-US" b="1" dirty="0" err="1" smtClean="0"/>
              <a:t>Indreica</a:t>
            </a:r>
            <a:r>
              <a:rPr lang="en-US" b="1" dirty="0" smtClean="0"/>
              <a:t> Claudia-</a:t>
            </a:r>
            <a:r>
              <a:rPr lang="en-US" b="1" dirty="0" err="1" smtClean="0"/>
              <a:t>Nicoleta</a:t>
            </a:r>
            <a:endParaRPr lang="en-US" b="1" dirty="0" smtClean="0"/>
          </a:p>
          <a:p>
            <a:r>
              <a:rPr lang="en-US" b="1" dirty="0" err="1" smtClean="0"/>
              <a:t>Ioncsov</a:t>
            </a:r>
            <a:r>
              <a:rPr lang="en-US" b="1" dirty="0" smtClean="0"/>
              <a:t> Adrian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45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>
            <a:endCxn id="46" idx="1"/>
          </p:cNvCxnSpPr>
          <p:nvPr/>
        </p:nvCxnSpPr>
        <p:spPr>
          <a:xfrm rot="10800000">
            <a:off x="1396143" y="2732812"/>
            <a:ext cx="3159458" cy="3369816"/>
          </a:xfrm>
          <a:prstGeom prst="bentConnector3">
            <a:avLst>
              <a:gd name="adj1" fmla="val 134017"/>
            </a:avLst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6351" y="5764074"/>
            <a:ext cx="838200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Queue</a:t>
            </a:r>
            <a:endParaRPr lang="en-US" sz="1600" i="1" dirty="0"/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4308551" y="3749105"/>
            <a:ext cx="2824708" cy="959008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4212701" y="2448818"/>
            <a:ext cx="1524000" cy="1548011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" y="898093"/>
            <a:ext cx="4114800" cy="86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28" y="970212"/>
            <a:ext cx="922545" cy="9225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70301" y="1854383"/>
            <a:ext cx="12532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Google Cloud Database</a:t>
            </a:r>
            <a:endParaRPr lang="en-US" sz="14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5400000" flipH="1" flipV="1">
            <a:off x="6866530" y="873156"/>
            <a:ext cx="555668" cy="1672327"/>
          </a:xfrm>
          <a:prstGeom prst="bentConnector2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01" y="1915461"/>
            <a:ext cx="953574" cy="95357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43" y="2197137"/>
            <a:ext cx="1071350" cy="107135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6" idx="3"/>
          </p:cNvCxnSpPr>
          <p:nvPr/>
        </p:nvCxnSpPr>
        <p:spPr>
          <a:xfrm flipV="1">
            <a:off x="2467493" y="2115993"/>
            <a:ext cx="3269208" cy="616819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9150" y="2868670"/>
            <a:ext cx="1371600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Background</a:t>
            </a:r>
          </a:p>
          <a:p>
            <a:pPr algn="ctr"/>
            <a:r>
              <a:rPr lang="en-US" sz="1600" b="1" dirty="0" smtClean="0"/>
              <a:t>Worker</a:t>
            </a:r>
          </a:p>
          <a:p>
            <a:pPr algn="ctr">
              <a:spcBef>
                <a:spcPts val="600"/>
              </a:spcBef>
            </a:pPr>
            <a:r>
              <a:rPr lang="en-US" sz="1400" i="1" dirty="0" smtClean="0"/>
              <a:t>Web Job in Azure</a:t>
            </a:r>
            <a:endParaRPr lang="en-US" sz="1400" i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374501" y="1526163"/>
            <a:ext cx="0" cy="32822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6" idx="0"/>
          </p:cNvCxnSpPr>
          <p:nvPr/>
        </p:nvCxnSpPr>
        <p:spPr>
          <a:xfrm rot="10800000" flipV="1">
            <a:off x="1931819" y="1854383"/>
            <a:ext cx="1442683" cy="342754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7" y="3497177"/>
            <a:ext cx="920543" cy="92054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730497" y="4430947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Web App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73771" y="5933351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Generate Data</a:t>
            </a:r>
          </a:p>
          <a:p>
            <a:r>
              <a:rPr lang="en-US" dirty="0"/>
              <a:t>App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1" y="5640963"/>
            <a:ext cx="1050343" cy="1050343"/>
          </a:xfrm>
          <a:prstGeom prst="rect">
            <a:avLst/>
          </a:prstGeom>
        </p:spPr>
      </p:pic>
      <p:sp>
        <p:nvSpPr>
          <p:cNvPr id="67" name="Title 3"/>
          <p:cNvSpPr>
            <a:spLocks noGrp="1"/>
          </p:cNvSpPr>
          <p:nvPr>
            <p:ph type="title"/>
          </p:nvPr>
        </p:nvSpPr>
        <p:spPr>
          <a:xfrm>
            <a:off x="678149" y="28433"/>
            <a:ext cx="8229600" cy="869660"/>
          </a:xfrm>
        </p:spPr>
        <p:txBody>
          <a:bodyPr>
            <a:normAutofit/>
          </a:bodyPr>
          <a:lstStyle/>
          <a:p>
            <a:r>
              <a:rPr lang="en-US" sz="4400" noProof="1" smtClean="0"/>
              <a:t>Arhitectura</a:t>
            </a:r>
            <a:endParaRPr lang="en-US" sz="4400" noProof="1"/>
          </a:p>
        </p:txBody>
      </p:sp>
      <p:sp>
        <p:nvSpPr>
          <p:cNvPr id="22" name="TextBox 21"/>
          <p:cNvSpPr txBox="1"/>
          <p:nvPr/>
        </p:nvSpPr>
        <p:spPr>
          <a:xfrm>
            <a:off x="6409752" y="2396138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 smtClean="0"/>
              <a:t>Cloud </a:t>
            </a:r>
            <a:r>
              <a:rPr lang="en-US" noProof="1" smtClean="0"/>
              <a:t>Sql </a:t>
            </a:r>
            <a:r>
              <a:rPr lang="en-US" dirty="0" smtClean="0"/>
              <a:t>Admin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702" y="1246559"/>
            <a:ext cx="2451480" cy="861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In Cloud Azure – web job</a:t>
            </a:r>
          </a:p>
          <a:p>
            <a:r>
              <a:rPr lang="en-US" b="1" dirty="0" smtClean="0"/>
              <a:t>Background Worker</a:t>
            </a:r>
          </a:p>
          <a:p>
            <a:r>
              <a:rPr lang="en-US" sz="1600" dirty="0" err="1" smtClean="0"/>
              <a:t>Indreica</a:t>
            </a:r>
            <a:r>
              <a:rPr lang="en-US" sz="1600" dirty="0" smtClean="0"/>
              <a:t> Claudia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25982" y="1246559"/>
            <a:ext cx="22860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err="1" smtClean="0"/>
              <a:t>Aplicatie</a:t>
            </a:r>
            <a:r>
              <a:rPr lang="en-US" b="1" dirty="0" smtClean="0"/>
              <a:t> Web/Mobile</a:t>
            </a:r>
          </a:p>
          <a:p>
            <a:r>
              <a:rPr lang="en-US" sz="1600" dirty="0"/>
              <a:t>Adrian </a:t>
            </a:r>
            <a:r>
              <a:rPr lang="en-US" sz="1600" dirty="0" err="1" smtClean="0"/>
              <a:t>Ioncsov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81962" y="1558949"/>
            <a:ext cx="2026693" cy="615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Generare</a:t>
            </a:r>
            <a:r>
              <a:rPr lang="en-US" b="1" dirty="0" smtClean="0"/>
              <a:t> Date</a:t>
            </a:r>
          </a:p>
          <a:p>
            <a:r>
              <a:rPr lang="en-US" sz="1600" dirty="0"/>
              <a:t>Dan Marcel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3271119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Lista</a:t>
            </a:r>
            <a:r>
              <a:rPr lang="en-US" b="1" dirty="0" smtClean="0"/>
              <a:t> Task-</a:t>
            </a:r>
            <a:r>
              <a:rPr lang="en-US" b="1" dirty="0" err="1" smtClean="0"/>
              <a:t>uri</a:t>
            </a:r>
            <a:r>
              <a:rPr lang="en-US" b="1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GenerateRandom</a:t>
            </a:r>
            <a:r>
              <a:rPr lang="en-US" sz="1600" b="1" i="1" dirty="0" smtClean="0"/>
              <a:t>(</a:t>
            </a:r>
            <a:r>
              <a:rPr lang="en-US" sz="1600" b="1" i="1" dirty="0" err="1" smtClean="0"/>
              <a:t>minVal,maxVal</a:t>
            </a:r>
            <a:r>
              <a:rPr lang="en-US" sz="1600" b="1" i="1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UploadValuesToCloud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614442" y="2108333"/>
            <a:ext cx="0" cy="8908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37809" y="2169889"/>
            <a:ext cx="0" cy="9171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95309" y="2185811"/>
            <a:ext cx="0" cy="9012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3077" y="3091935"/>
            <a:ext cx="2819401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dirty="0" err="1" smtClean="0"/>
              <a:t>Lista</a:t>
            </a:r>
            <a:r>
              <a:rPr lang="en-US" b="1" dirty="0" smtClean="0"/>
              <a:t> Task-</a:t>
            </a:r>
            <a:r>
              <a:rPr lang="en-US" b="1" dirty="0" err="1" smtClean="0"/>
              <a:t>uri</a:t>
            </a:r>
            <a:r>
              <a:rPr lang="en-US" b="1" dirty="0" smtClean="0"/>
              <a:t>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 smtClean="0"/>
              <a:t>-     </a:t>
            </a:r>
            <a:r>
              <a:rPr lang="en-US" sz="1600" b="1" dirty="0" err="1" smtClean="0"/>
              <a:t>SetFlagArea</a:t>
            </a:r>
            <a:r>
              <a:rPr lang="en-US" sz="1600" b="1" dirty="0" smtClean="0"/>
              <a:t>()</a:t>
            </a:r>
            <a:endParaRPr lang="en-US" sz="1600" i="1" dirty="0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HeatMapDisplay</a:t>
            </a:r>
            <a:r>
              <a:rPr lang="en-US" sz="1600" b="1" dirty="0" smtClean="0"/>
              <a:t>()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SetHumidityTreshold</a:t>
            </a:r>
            <a:r>
              <a:rPr lang="en-US" sz="1600" b="1" dirty="0" smtClean="0"/>
              <a:t>()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smtClean="0"/>
              <a:t>Irrigate(</a:t>
            </a:r>
            <a:r>
              <a:rPr lang="en-US" sz="1600" b="1" i="1" dirty="0" smtClean="0"/>
              <a:t>area</a:t>
            </a:r>
            <a:r>
              <a:rPr lang="en-US" sz="1600" b="1" dirty="0" smtClean="0"/>
              <a:t>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StopIrigation</a:t>
            </a:r>
            <a:r>
              <a:rPr lang="en-US" sz="1600" b="1" dirty="0" smtClean="0"/>
              <a:t>(area)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DelimitAreas</a:t>
            </a:r>
            <a:r>
              <a:rPr lang="en-US" sz="1600" b="1" dirty="0"/>
              <a:t>() </a:t>
            </a:r>
            <a:endParaRPr lang="en-US" sz="1600" b="1" dirty="0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EraseArea</a:t>
            </a:r>
            <a:r>
              <a:rPr lang="en-US" sz="1600" b="1" dirty="0" smtClean="0"/>
              <a:t>()</a:t>
            </a:r>
            <a:endParaRPr lang="en-US" sz="1600" b="1" dirty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/>
              <a:t>AddArea</a:t>
            </a:r>
            <a:r>
              <a:rPr lang="en-US" sz="1600" b="1" dirty="0" smtClean="0"/>
              <a:t>()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UpdateArea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8702" y="3123421"/>
            <a:ext cx="2819401" cy="274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dirty="0" err="1" smtClean="0"/>
              <a:t>Lista</a:t>
            </a:r>
            <a:r>
              <a:rPr lang="en-US" b="1" dirty="0" smtClean="0"/>
              <a:t> Task - </a:t>
            </a:r>
            <a:r>
              <a:rPr lang="en-US" b="1" dirty="0" err="1" smtClean="0"/>
              <a:t>uri</a:t>
            </a:r>
            <a:r>
              <a:rPr lang="en-US" b="1" dirty="0" smtClean="0"/>
              <a:t>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dirty="0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dirty="0" err="1" smtClean="0"/>
              <a:t>FetchRandomValues</a:t>
            </a:r>
            <a:r>
              <a:rPr lang="en-US" sz="1600" b="1" dirty="0" smtClean="0"/>
              <a:t>()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 – </a:t>
            </a:r>
            <a:r>
              <a:rPr lang="en-US" sz="1400" b="1" dirty="0" smtClean="0"/>
              <a:t>(=&gt;</a:t>
            </a:r>
            <a:r>
              <a:rPr lang="en-US" sz="1400" b="1" dirty="0" err="1" smtClean="0"/>
              <a:t>opresteApa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PornesteApa</a:t>
            </a:r>
            <a:r>
              <a:rPr lang="en-US" sz="1400" b="1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dirty="0" smtClean="0"/>
              <a:t>-    </a:t>
            </a:r>
            <a:r>
              <a:rPr lang="en-US" sz="1600" b="1" dirty="0" err="1" smtClean="0"/>
              <a:t>ManageIrrigationPumps</a:t>
            </a:r>
            <a:r>
              <a:rPr lang="en-US" sz="1600" b="1" dirty="0" smtClean="0"/>
              <a:t>()</a:t>
            </a:r>
            <a:endParaRPr lang="en-US" sz="1600" b="1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600" b="1" dirty="0" err="1"/>
              <a:t>RefreshHeatMap</a:t>
            </a:r>
            <a:r>
              <a:rPr lang="en-US" sz="1600" b="1" dirty="0"/>
              <a:t>(</a:t>
            </a:r>
            <a:r>
              <a:rPr lang="en-US" sz="1600" b="1" dirty="0" err="1"/>
              <a:t>getCurrentValues</a:t>
            </a:r>
            <a:r>
              <a:rPr lang="en-US" sz="1600" b="1" dirty="0" smtClean="0"/>
              <a:t>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endParaRPr lang="en-US" sz="16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3602182" cy="63976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Detalii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83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71105"/>
            <a:ext cx="7848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Background Worker: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 </a:t>
            </a:r>
            <a:r>
              <a:rPr lang="en-US" sz="1600" dirty="0" smtClean="0"/>
              <a:t>– </a:t>
            </a:r>
            <a:r>
              <a:rPr lang="en-US" sz="1400" i="1" dirty="0" err="1" smtClean="0"/>
              <a:t>verifica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daca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noile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valori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colectate</a:t>
            </a:r>
            <a:r>
              <a:rPr lang="en-US" sz="1400" i="1" dirty="0" smtClean="0"/>
              <a:t> au </a:t>
            </a:r>
            <a:r>
              <a:rPr lang="en-US" sz="1400" i="1" dirty="0" err="1" smtClean="0"/>
              <a:t>trecut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sau</a:t>
            </a:r>
            <a:r>
              <a:rPr lang="en-US" sz="1400" i="1" dirty="0" smtClean="0"/>
              <a:t> nu </a:t>
            </a:r>
            <a:r>
              <a:rPr lang="en-US" sz="1400" i="1" dirty="0" err="1" smtClean="0"/>
              <a:t>peste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pragurile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umiditate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stabilite</a:t>
            </a:r>
            <a:endParaRPr lang="en-US" sz="1400" i="1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/>
              <a:t>ManageIrrigationPumps</a:t>
            </a:r>
            <a:r>
              <a:rPr lang="en-US" sz="1600" b="1" dirty="0"/>
              <a:t>()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RefreshHeatMapData</a:t>
            </a:r>
            <a:r>
              <a:rPr lang="en-US" sz="1600" b="1" dirty="0" smtClean="0"/>
              <a:t>() </a:t>
            </a:r>
            <a:r>
              <a:rPr lang="en-US" sz="1600" i="1" dirty="0" smtClean="0"/>
              <a:t>–</a:t>
            </a:r>
            <a:r>
              <a:rPr lang="en-US" sz="1400" i="1" dirty="0" smtClean="0"/>
              <a:t> refresh with current values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/>
              <a:t>FetchRandomValues</a:t>
            </a:r>
            <a:r>
              <a:rPr lang="en-US" sz="1600" b="1" dirty="0" smtClean="0"/>
              <a:t>() – </a:t>
            </a:r>
            <a:r>
              <a:rPr lang="en-US" sz="1400" i="1" dirty="0" err="1" smtClean="0"/>
              <a:t>colecteaza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valorile</a:t>
            </a:r>
            <a:r>
              <a:rPr lang="en-US" sz="1400" i="1" dirty="0" smtClean="0"/>
              <a:t> random </a:t>
            </a:r>
            <a:r>
              <a:rPr lang="en-US" sz="1400" i="1" dirty="0" err="1" smtClean="0"/>
              <a:t>uploadate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generatorul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valori</a:t>
            </a:r>
            <a:r>
              <a:rPr lang="en-US" sz="1400" i="1" dirty="0" smtClean="0"/>
              <a:t> random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63603" y="3639126"/>
            <a:ext cx="259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0803" y="4307501"/>
            <a:ext cx="205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s-au </a:t>
            </a:r>
            <a:r>
              <a:rPr lang="en-US" sz="1600" dirty="0" err="1" smtClean="0"/>
              <a:t>depasit</a:t>
            </a:r>
            <a:r>
              <a:rPr lang="en-US" sz="1600" dirty="0" smtClean="0"/>
              <a:t> </a:t>
            </a:r>
            <a:r>
              <a:rPr lang="en-US" sz="1600" dirty="0" err="1" smtClean="0"/>
              <a:t>pragurile</a:t>
            </a:r>
            <a:r>
              <a:rPr lang="en-US" sz="1600" dirty="0" smtClean="0"/>
              <a:t> </a:t>
            </a:r>
            <a:r>
              <a:rPr lang="en-US" sz="1600" dirty="0" err="1" smtClean="0"/>
              <a:t>setate</a:t>
            </a:r>
            <a:r>
              <a:rPr lang="en-US" sz="1600" dirty="0" smtClean="0"/>
              <a:t> in Web/Mobile application?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359003" y="3977680"/>
            <a:ext cx="0" cy="32982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8702" y="5602381"/>
            <a:ext cx="24003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RefreshHeatMapData</a:t>
            </a:r>
            <a:r>
              <a:rPr lang="en-US" sz="1600" dirty="0" smtClean="0"/>
              <a:t>()</a:t>
            </a:r>
          </a:p>
          <a:p>
            <a:r>
              <a:rPr lang="en-US" sz="1600" b="1" dirty="0" err="1"/>
              <a:t>ManageIrrigationPumps</a:t>
            </a:r>
            <a:r>
              <a:rPr lang="en-US" sz="1600" b="1" dirty="0"/>
              <a:t>()</a:t>
            </a:r>
            <a:endParaRPr lang="en-US" sz="1600" dirty="0"/>
          </a:p>
        </p:txBody>
      </p:sp>
      <p:cxnSp>
        <p:nvCxnSpPr>
          <p:cNvPr id="12" name="Elbow Connector 11"/>
          <p:cNvCxnSpPr>
            <a:stCxn id="7" idx="1"/>
            <a:endCxn id="10" idx="0"/>
          </p:cNvCxnSpPr>
          <p:nvPr/>
        </p:nvCxnSpPr>
        <p:spPr>
          <a:xfrm rot="10800000" flipV="1">
            <a:off x="5158853" y="4722999"/>
            <a:ext cx="361950" cy="879381"/>
          </a:xfrm>
          <a:prstGeom prst="bentConnector2">
            <a:avLst/>
          </a:prstGeom>
          <a:ln w="2222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6402" y="4860164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DA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53400" y="3655246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NU</a:t>
            </a:r>
            <a:endParaRPr lang="en-US" sz="1500" b="1" dirty="0"/>
          </a:p>
        </p:txBody>
      </p:sp>
      <p:cxnSp>
        <p:nvCxnSpPr>
          <p:cNvPr id="25" name="Elbow Connector 24"/>
          <p:cNvCxnSpPr>
            <a:stCxn id="10" idx="2"/>
            <a:endCxn id="28" idx="1"/>
          </p:cNvCxnSpPr>
          <p:nvPr/>
        </p:nvCxnSpPr>
        <p:spPr>
          <a:xfrm rot="5400000" flipH="1" flipV="1">
            <a:off x="3573520" y="4472456"/>
            <a:ext cx="3300033" cy="129368"/>
          </a:xfrm>
          <a:prstGeom prst="bentConnector4">
            <a:avLst>
              <a:gd name="adj1" fmla="val -6927"/>
              <a:gd name="adj2" fmla="val -110440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8221" y="2717846"/>
            <a:ext cx="21415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FetchRandomValues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cxnSp>
        <p:nvCxnSpPr>
          <p:cNvPr id="30" name="Straight Arrow Connector 29"/>
          <p:cNvCxnSpPr>
            <a:stCxn id="28" idx="2"/>
            <a:endCxn id="6" idx="0"/>
          </p:cNvCxnSpPr>
          <p:nvPr/>
        </p:nvCxnSpPr>
        <p:spPr>
          <a:xfrm>
            <a:off x="6359003" y="3056400"/>
            <a:ext cx="0" cy="5827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28" idx="3"/>
          </p:cNvCxnSpPr>
          <p:nvPr/>
        </p:nvCxnSpPr>
        <p:spPr>
          <a:xfrm flipH="1" flipV="1">
            <a:off x="7429785" y="2887123"/>
            <a:ext cx="148418" cy="1835877"/>
          </a:xfrm>
          <a:prstGeom prst="bentConnector3">
            <a:avLst>
              <a:gd name="adj1" fmla="val -347129"/>
            </a:avLst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06" y="152400"/>
            <a:ext cx="71229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Aplicatie</a:t>
            </a:r>
            <a:r>
              <a:rPr lang="en-US" b="1" dirty="0" smtClean="0"/>
              <a:t> Web/Mobile: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SetHumidityArea</a:t>
            </a:r>
            <a:r>
              <a:rPr lang="en-US" sz="1600" b="1" dirty="0" smtClean="0"/>
              <a:t>() </a:t>
            </a:r>
            <a:r>
              <a:rPr lang="en-US" sz="1400" i="1" dirty="0" smtClean="0"/>
              <a:t>– </a:t>
            </a:r>
            <a:r>
              <a:rPr lang="en-US" sz="1400" i="1" dirty="0" err="1" smtClean="0"/>
              <a:t>seteaza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ce</a:t>
            </a:r>
            <a:r>
              <a:rPr lang="en-US" sz="1400" i="1" dirty="0" smtClean="0"/>
              <a:t> flag </a:t>
            </a:r>
            <a:r>
              <a:rPr lang="en-US" sz="1400" i="1" dirty="0" err="1" smtClean="0"/>
              <a:t>va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corespunde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carei</a:t>
            </a:r>
            <a:r>
              <a:rPr lang="en-US" sz="1400" i="1" dirty="0" smtClean="0"/>
              <a:t> zone (zona x </a:t>
            </a:r>
            <a:r>
              <a:rPr lang="en-US" sz="1400" i="1" dirty="0" err="1" smtClean="0"/>
              <a:t>va</a:t>
            </a:r>
            <a:r>
              <a:rPr lang="en-US" sz="1400" i="1" dirty="0" smtClean="0"/>
              <a:t> fi </a:t>
            </a:r>
            <a:r>
              <a:rPr lang="en-US" sz="1400" i="1" dirty="0" err="1" smtClean="0"/>
              <a:t>uscata</a:t>
            </a:r>
            <a:r>
              <a:rPr lang="en-US" sz="1400" i="1" dirty="0" smtClean="0"/>
              <a:t>, zona Y </a:t>
            </a:r>
            <a:r>
              <a:rPr lang="en-US" sz="1400" i="1" dirty="0" err="1" smtClean="0"/>
              <a:t>va</a:t>
            </a:r>
            <a:r>
              <a:rPr lang="en-US" sz="1400" i="1" dirty="0" smtClean="0"/>
              <a:t> fi </a:t>
            </a:r>
            <a:r>
              <a:rPr lang="en-US" sz="1400" i="1" dirty="0" err="1" smtClean="0"/>
              <a:t>umeda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etc</a:t>
            </a:r>
            <a:r>
              <a:rPr lang="en-US" sz="1400" i="1" dirty="0" smtClean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HeatMapDisplay</a:t>
            </a:r>
            <a:r>
              <a:rPr lang="en-US" sz="1600" b="1" dirty="0"/>
              <a:t>() </a:t>
            </a:r>
            <a:r>
              <a:rPr lang="en-US" sz="1400" i="1" dirty="0"/>
              <a:t>using Google Maps </a:t>
            </a:r>
            <a:r>
              <a:rPr lang="en-US" sz="1400" i="1" dirty="0" smtClean="0"/>
              <a:t>Platform – </a:t>
            </a:r>
            <a:r>
              <a:rPr lang="en-US" sz="1400" i="1" dirty="0" err="1" smtClean="0"/>
              <a:t>Vizualizare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</a:t>
            </a:r>
            <a:r>
              <a:rPr lang="en-US" sz="1400" i="1" dirty="0" smtClean="0"/>
              <a:t> zone in google maps, </a:t>
            </a:r>
            <a:r>
              <a:rPr lang="en-US" sz="1400" i="1" dirty="0" err="1" smtClean="0"/>
              <a:t>impreuna</a:t>
            </a:r>
            <a:r>
              <a:rPr lang="en-US" sz="1400" i="1" dirty="0" smtClean="0"/>
              <a:t> cu </a:t>
            </a:r>
            <a:r>
              <a:rPr lang="en-US" sz="1400" i="1" dirty="0" err="1" smtClean="0"/>
              <a:t>starea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pentru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fiecare</a:t>
            </a:r>
            <a:r>
              <a:rPr lang="en-US" sz="1400" i="1" dirty="0" smtClean="0"/>
              <a:t> zona</a:t>
            </a:r>
          </a:p>
          <a:p>
            <a:pPr marL="285750" indent="-285750">
              <a:buFontTx/>
              <a:buChar char="-"/>
            </a:pPr>
            <a:r>
              <a:rPr lang="en-US" sz="1600" b="1" dirty="0" err="1" smtClean="0"/>
              <a:t>SetHumidityIntervals</a:t>
            </a:r>
            <a:r>
              <a:rPr lang="en-US" sz="1600" b="1" dirty="0" smtClean="0"/>
              <a:t>/Domain() </a:t>
            </a:r>
            <a:r>
              <a:rPr lang="en-US" sz="1400" i="1" dirty="0" smtClean="0"/>
              <a:t>– </a:t>
            </a:r>
            <a:r>
              <a:rPr lang="en-US" sz="1400" i="1" dirty="0" err="1" smtClean="0"/>
              <a:t>seteaza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valorile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intre</a:t>
            </a:r>
            <a:r>
              <a:rPr lang="en-US" sz="1400" i="1" dirty="0" smtClean="0"/>
              <a:t> care </a:t>
            </a:r>
            <a:r>
              <a:rPr lang="en-US" sz="1400" i="1" dirty="0" err="1" smtClean="0"/>
              <a:t>solul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este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uscat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umed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suprasaturat</a:t>
            </a:r>
            <a:r>
              <a:rPr lang="en-US" sz="1400" i="1" dirty="0" smtClean="0"/>
              <a:t>. (</a:t>
            </a:r>
            <a:r>
              <a:rPr lang="en-US" sz="1400" i="1" dirty="0" err="1" smtClean="0"/>
              <a:t>intre</a:t>
            </a:r>
            <a:r>
              <a:rPr lang="en-US" sz="1400" i="1" dirty="0" smtClean="0"/>
              <a:t> value x </a:t>
            </a:r>
            <a:r>
              <a:rPr lang="en-US" sz="1400" i="1" dirty="0" err="1" smtClean="0"/>
              <a:t>si</a:t>
            </a:r>
            <a:r>
              <a:rPr lang="en-US" sz="1400" i="1" dirty="0" smtClean="0"/>
              <a:t> y =&gt; sol </a:t>
            </a:r>
            <a:r>
              <a:rPr lang="en-US" sz="1400" i="1" dirty="0" err="1" smtClean="0"/>
              <a:t>uscat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umed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sau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suprasaturat</a:t>
            </a:r>
            <a:r>
              <a:rPr lang="en-US" sz="1400" i="1" dirty="0" smtClean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smtClean="0"/>
              <a:t>Irrigate(</a:t>
            </a:r>
            <a:r>
              <a:rPr lang="en-US" sz="1600" b="1" i="1" dirty="0" smtClean="0"/>
              <a:t>area</a:t>
            </a:r>
            <a:r>
              <a:rPr lang="en-US" sz="1600" b="1" dirty="0" smtClean="0"/>
              <a:t>) – </a:t>
            </a:r>
            <a:r>
              <a:rPr lang="en-US" sz="1400" i="1" dirty="0" smtClean="0"/>
              <a:t>da </a:t>
            </a:r>
            <a:r>
              <a:rPr lang="en-US" sz="1400" i="1" dirty="0" err="1" smtClean="0"/>
              <a:t>comanda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pentru</a:t>
            </a:r>
            <a:r>
              <a:rPr lang="en-US" sz="1400" i="1" dirty="0" smtClean="0"/>
              <a:t> a </a:t>
            </a:r>
            <a:r>
              <a:rPr lang="en-US" sz="1400" i="1" dirty="0" err="1" smtClean="0"/>
              <a:t>iriga</a:t>
            </a:r>
            <a:r>
              <a:rPr lang="en-US" sz="1400" i="1" dirty="0" smtClean="0"/>
              <a:t> o </a:t>
            </a:r>
            <a:r>
              <a:rPr lang="en-US" sz="1400" i="1" dirty="0" err="1" smtClean="0"/>
              <a:t>anumita</a:t>
            </a:r>
            <a:r>
              <a:rPr lang="en-US" sz="1400" i="1" dirty="0" smtClean="0"/>
              <a:t> zona </a:t>
            </a:r>
            <a:r>
              <a:rPr lang="en-US" sz="1400" i="1" dirty="0" err="1" smtClean="0"/>
              <a:t>pana</a:t>
            </a:r>
            <a:r>
              <a:rPr lang="en-US" sz="1400" i="1" dirty="0" smtClean="0"/>
              <a:t> se </a:t>
            </a:r>
            <a:r>
              <a:rPr lang="en-US" sz="1400" i="1" dirty="0" err="1" smtClean="0"/>
              <a:t>indeplinesc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anumite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conditii</a:t>
            </a:r>
            <a:endParaRPr lang="en-US" sz="1600" b="1" i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StopIrigation</a:t>
            </a:r>
            <a:r>
              <a:rPr lang="en-US" sz="1600" b="1" dirty="0" smtClean="0"/>
              <a:t>(area) – </a:t>
            </a:r>
            <a:r>
              <a:rPr lang="en-US" sz="1400" i="1" dirty="0" smtClean="0"/>
              <a:t>da </a:t>
            </a:r>
            <a:r>
              <a:rPr lang="en-US" sz="1400" i="1" dirty="0" err="1" smtClean="0"/>
              <a:t>comanda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pentru</a:t>
            </a:r>
            <a:r>
              <a:rPr lang="en-US" sz="1400" i="1" dirty="0" smtClean="0"/>
              <a:t> a </a:t>
            </a:r>
            <a:r>
              <a:rPr lang="en-US" sz="1400" i="1" dirty="0" err="1" smtClean="0"/>
              <a:t>opri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irigarea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unei</a:t>
            </a:r>
            <a:r>
              <a:rPr lang="en-US" sz="1400" i="1" dirty="0" smtClean="0"/>
              <a:t> zone </a:t>
            </a:r>
            <a:r>
              <a:rPr lang="en-US" sz="1400" i="1" dirty="0" err="1"/>
              <a:t>pana</a:t>
            </a:r>
            <a:r>
              <a:rPr lang="en-US" sz="1400" i="1" dirty="0"/>
              <a:t> se </a:t>
            </a:r>
            <a:r>
              <a:rPr lang="en-US" sz="1400" i="1" dirty="0" err="1"/>
              <a:t>indeplinesc</a:t>
            </a:r>
            <a:r>
              <a:rPr lang="en-US" sz="1400" i="1" dirty="0"/>
              <a:t> </a:t>
            </a:r>
            <a:r>
              <a:rPr lang="en-US" sz="1400" i="1" dirty="0" err="1"/>
              <a:t>anumite</a:t>
            </a:r>
            <a:r>
              <a:rPr lang="en-US" sz="1400" i="1" dirty="0"/>
              <a:t> </a:t>
            </a:r>
            <a:r>
              <a:rPr lang="en-US" sz="1400" i="1" dirty="0" err="1" smtClean="0"/>
              <a:t>conditii</a:t>
            </a:r>
            <a:endParaRPr lang="en-US" sz="16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100" b="1" dirty="0" smtClean="0"/>
              <a:t>//</a:t>
            </a:r>
            <a:r>
              <a:rPr lang="en-US" sz="1100" b="1" dirty="0" err="1" smtClean="0"/>
              <a:t>DelimitAreas</a:t>
            </a:r>
            <a:r>
              <a:rPr lang="en-US" sz="1100" b="1" dirty="0"/>
              <a:t>() </a:t>
            </a:r>
            <a:r>
              <a:rPr lang="en-US" sz="1100" dirty="0" smtClean="0"/>
              <a:t>– </a:t>
            </a:r>
            <a:r>
              <a:rPr lang="en-US" sz="1100" i="1" dirty="0" smtClean="0"/>
              <a:t>draw areas on Google Map – </a:t>
            </a:r>
            <a:r>
              <a:rPr lang="en-US" sz="1100" i="1" dirty="0" err="1" smtClean="0"/>
              <a:t>traseaza</a:t>
            </a:r>
            <a:r>
              <a:rPr lang="en-US" sz="1100" i="1" dirty="0" smtClean="0"/>
              <a:t>/</a:t>
            </a:r>
            <a:r>
              <a:rPr lang="en-US" sz="1100" i="1" dirty="0" err="1" smtClean="0"/>
              <a:t>sterge</a:t>
            </a:r>
            <a:r>
              <a:rPr lang="en-US" sz="1100" i="1" dirty="0" smtClean="0"/>
              <a:t>, </a:t>
            </a:r>
            <a:r>
              <a:rPr lang="en-US" sz="1100" i="1" dirty="0" err="1" smtClean="0"/>
              <a:t>modifica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zonele</a:t>
            </a:r>
            <a:r>
              <a:rPr lang="en-US" sz="1100" i="1" dirty="0" smtClean="0"/>
              <a:t> in Google Maps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100" b="1" dirty="0" smtClean="0"/>
              <a:t>//</a:t>
            </a:r>
            <a:r>
              <a:rPr lang="en-US" sz="1100" b="1" dirty="0" err="1" smtClean="0"/>
              <a:t>EraseArea</a:t>
            </a:r>
            <a:r>
              <a:rPr lang="en-US" sz="1100" b="1" dirty="0" smtClean="0"/>
              <a:t>() – </a:t>
            </a:r>
            <a:r>
              <a:rPr lang="en-US" sz="1100" i="1" dirty="0" err="1" smtClean="0"/>
              <a:t>sterge</a:t>
            </a:r>
            <a:r>
              <a:rPr lang="en-US" sz="1100" i="1" dirty="0" smtClean="0"/>
              <a:t> o zona din Google Maps ca </a:t>
            </a:r>
            <a:r>
              <a:rPr lang="en-US" sz="1100" i="1" dirty="0" err="1" smtClean="0"/>
              <a:t>fiind</a:t>
            </a:r>
            <a:r>
              <a:rPr lang="en-US" sz="1100" i="1" dirty="0" smtClean="0"/>
              <a:t> de </a:t>
            </a:r>
            <a:r>
              <a:rPr lang="en-US" sz="1100" i="1" dirty="0" err="1" smtClean="0"/>
              <a:t>interes</a:t>
            </a:r>
            <a:endParaRPr lang="en-US" sz="11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100" b="1" dirty="0" smtClean="0"/>
              <a:t>//</a:t>
            </a:r>
            <a:r>
              <a:rPr lang="en-US" sz="1100" b="1" dirty="0" err="1" smtClean="0"/>
              <a:t>AddArea</a:t>
            </a:r>
            <a:r>
              <a:rPr lang="en-US" sz="1100" b="1" dirty="0" smtClean="0"/>
              <a:t>() – </a:t>
            </a:r>
            <a:r>
              <a:rPr lang="en-US" sz="1100" i="1" dirty="0" err="1" smtClean="0"/>
              <a:t>adauga</a:t>
            </a:r>
            <a:r>
              <a:rPr lang="en-US" sz="1100" i="1" dirty="0" smtClean="0"/>
              <a:t> o </a:t>
            </a:r>
            <a:r>
              <a:rPr lang="en-US" sz="1100" i="1" dirty="0"/>
              <a:t>zona din Google Maps ca </a:t>
            </a:r>
            <a:r>
              <a:rPr lang="en-US" sz="1100" i="1" dirty="0" err="1"/>
              <a:t>fiind</a:t>
            </a:r>
            <a:r>
              <a:rPr lang="en-US" sz="1100" i="1" dirty="0"/>
              <a:t> de </a:t>
            </a:r>
            <a:r>
              <a:rPr lang="en-US" sz="1100" i="1" dirty="0" err="1" smtClean="0"/>
              <a:t>interes</a:t>
            </a:r>
            <a:endParaRPr lang="en-US" sz="11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100" b="1" dirty="0" smtClean="0"/>
              <a:t>//</a:t>
            </a:r>
            <a:r>
              <a:rPr lang="en-US" sz="1100" b="1" dirty="0" err="1" smtClean="0"/>
              <a:t>UpdateArea</a:t>
            </a:r>
            <a:r>
              <a:rPr lang="en-US" sz="1100" b="1" dirty="0" smtClean="0"/>
              <a:t>() </a:t>
            </a:r>
            <a:r>
              <a:rPr lang="en-US" sz="1100" i="1" dirty="0" smtClean="0"/>
              <a:t>– </a:t>
            </a:r>
            <a:r>
              <a:rPr lang="en-US" sz="1100" i="1" dirty="0" err="1" smtClean="0"/>
              <a:t>modifica</a:t>
            </a:r>
            <a:r>
              <a:rPr lang="en-US" sz="1100" i="1" dirty="0" smtClean="0"/>
              <a:t> o </a:t>
            </a:r>
            <a:r>
              <a:rPr lang="en-US" sz="1100" i="1" dirty="0"/>
              <a:t>zona din Google Maps ca </a:t>
            </a:r>
            <a:r>
              <a:rPr lang="en-US" sz="1100" i="1" dirty="0" err="1"/>
              <a:t>fiind</a:t>
            </a:r>
            <a:r>
              <a:rPr lang="en-US" sz="1100" i="1" dirty="0"/>
              <a:t> de </a:t>
            </a:r>
            <a:r>
              <a:rPr lang="en-US" sz="1100" i="1" dirty="0" err="1"/>
              <a:t>interes</a:t>
            </a:r>
            <a:endParaRPr lang="en-US" sz="1100" i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025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 smtClean="0"/>
              <a:t>Generare</a:t>
            </a:r>
            <a:r>
              <a:rPr lang="en-US" sz="2000" b="1" dirty="0" smtClean="0"/>
              <a:t> Date: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- </a:t>
            </a:r>
            <a:r>
              <a:rPr lang="en-US" b="1" dirty="0" err="1" smtClean="0"/>
              <a:t>GenerateRandom</a:t>
            </a:r>
            <a:r>
              <a:rPr lang="en-US" b="1" dirty="0" smtClean="0"/>
              <a:t> </a:t>
            </a:r>
            <a:r>
              <a:rPr lang="en-US" b="1" i="1" dirty="0" smtClean="0"/>
              <a:t>(</a:t>
            </a:r>
            <a:r>
              <a:rPr lang="en-US" b="1" i="1" dirty="0" err="1" smtClean="0"/>
              <a:t>minVal,maxVal</a:t>
            </a:r>
            <a:r>
              <a:rPr lang="en-US" b="1" i="1" dirty="0" smtClean="0"/>
              <a:t>) </a:t>
            </a:r>
            <a:r>
              <a:rPr lang="en-US" sz="1600" i="1" dirty="0" smtClean="0"/>
              <a:t>– </a:t>
            </a:r>
            <a:r>
              <a:rPr lang="en-US" sz="1600" i="1" dirty="0" err="1" smtClean="0"/>
              <a:t>genereaza</a:t>
            </a:r>
            <a:r>
              <a:rPr lang="en-US" sz="1600" i="1" dirty="0" smtClean="0"/>
              <a:t> date random </a:t>
            </a:r>
            <a:r>
              <a:rPr lang="en-US" sz="1600" i="1" dirty="0" err="1" smtClean="0"/>
              <a:t>ce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reprezinta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starea</a:t>
            </a:r>
            <a:r>
              <a:rPr lang="en-US" sz="1600" i="1" dirty="0" smtClean="0"/>
              <a:t> de </a:t>
            </a:r>
            <a:r>
              <a:rPr lang="en-US" sz="1600" i="1" dirty="0" err="1" smtClean="0"/>
              <a:t>umiditate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dand</a:t>
            </a:r>
            <a:r>
              <a:rPr lang="en-US" sz="1600" i="1" dirty="0" smtClean="0"/>
              <a:t> un interval de </a:t>
            </a:r>
            <a:r>
              <a:rPr lang="en-US" sz="1600" i="1" dirty="0" err="1" smtClean="0"/>
              <a:t>valori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posibile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pentru</a:t>
            </a:r>
            <a:r>
              <a:rPr lang="en-US" sz="1600" i="1" dirty="0" smtClean="0"/>
              <a:t> a </a:t>
            </a:r>
            <a:r>
              <a:rPr lang="en-US" sz="1600" i="1" dirty="0" err="1" smtClean="0"/>
              <a:t>putea</a:t>
            </a:r>
            <a:r>
              <a:rPr lang="en-US" sz="1600" i="1" dirty="0" smtClean="0"/>
              <a:t> fi </a:t>
            </a:r>
            <a:r>
              <a:rPr lang="en-US" sz="1600" i="1" dirty="0" err="1" smtClean="0"/>
              <a:t>interpretate</a:t>
            </a:r>
            <a:r>
              <a:rPr lang="en-US" sz="1600" i="1" dirty="0" smtClean="0"/>
              <a:t> in </a:t>
            </a:r>
            <a:r>
              <a:rPr lang="en-US" sz="1600" b="1" i="1" dirty="0" err="1" smtClean="0"/>
              <a:t>CheckHumidityTresholds</a:t>
            </a:r>
            <a:r>
              <a:rPr lang="en-US" sz="1600" b="1" i="1" dirty="0" smtClean="0"/>
              <a:t>()</a:t>
            </a:r>
            <a:endParaRPr lang="en-US" sz="1600" i="1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b="1" dirty="0" err="1" smtClean="0"/>
              <a:t>UploadValues</a:t>
            </a:r>
            <a:r>
              <a:rPr lang="en-US" b="1" dirty="0" smtClean="0"/>
              <a:t>() </a:t>
            </a:r>
            <a:r>
              <a:rPr lang="en-US" sz="1600" dirty="0" smtClean="0"/>
              <a:t>– </a:t>
            </a:r>
            <a:r>
              <a:rPr lang="en-US" sz="1600" i="1" dirty="0" smtClean="0"/>
              <a:t>upload-</a:t>
            </a:r>
            <a:r>
              <a:rPr lang="en-US" sz="1600" i="1" dirty="0" err="1" smtClean="0"/>
              <a:t>eaza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valorile</a:t>
            </a:r>
            <a:r>
              <a:rPr lang="en-US" sz="1600" i="1" dirty="0" smtClean="0"/>
              <a:t> generate </a:t>
            </a:r>
            <a:r>
              <a:rPr lang="en-US" sz="1600" i="1" dirty="0" err="1" smtClean="0"/>
              <a:t>intr</a:t>
            </a:r>
            <a:r>
              <a:rPr lang="en-US" sz="1600" i="1" dirty="0" smtClean="0"/>
              <a:t>-o </a:t>
            </a:r>
            <a:r>
              <a:rPr lang="en-US" sz="1600" i="1" dirty="0" err="1" smtClean="0"/>
              <a:t>baza</a:t>
            </a:r>
            <a:r>
              <a:rPr lang="en-US" sz="1600" i="1" dirty="0" smtClean="0"/>
              <a:t> de date, de </a:t>
            </a:r>
            <a:r>
              <a:rPr lang="en-US" sz="1600" i="1" dirty="0" err="1" smtClean="0"/>
              <a:t>unde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vor</a:t>
            </a:r>
            <a:r>
              <a:rPr lang="en-US" sz="1600" i="1" dirty="0" smtClean="0"/>
              <a:t> fi </a:t>
            </a:r>
            <a:r>
              <a:rPr lang="en-US" sz="1600" i="1" dirty="0" err="1" smtClean="0"/>
              <a:t>colectate</a:t>
            </a:r>
            <a:r>
              <a:rPr lang="en-US" sz="1600" i="1" dirty="0" smtClean="0"/>
              <a:t> de </a:t>
            </a:r>
            <a:r>
              <a:rPr lang="en-US" sz="1600" i="1" dirty="0" err="1" smtClean="0"/>
              <a:t>catre</a:t>
            </a:r>
            <a:r>
              <a:rPr lang="en-US" sz="1600" i="1" dirty="0" smtClean="0"/>
              <a:t> Background Worker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dirty="0" err="1" smtClean="0"/>
              <a:t>Realizare</a:t>
            </a:r>
            <a:r>
              <a:rPr lang="en-US" sz="1600" i="1" dirty="0" smtClean="0"/>
              <a:t> : </a:t>
            </a:r>
            <a:r>
              <a:rPr lang="en-US" sz="1600" b="1" dirty="0" err="1"/>
              <a:t>Prin</a:t>
            </a:r>
            <a:r>
              <a:rPr lang="en-US" sz="1600" b="1" dirty="0"/>
              <a:t> http pooling – se </a:t>
            </a:r>
            <a:r>
              <a:rPr lang="en-US" sz="1600" b="1" dirty="0" err="1"/>
              <a:t>iau</a:t>
            </a:r>
            <a:r>
              <a:rPr lang="en-US" sz="1600" b="1" dirty="0"/>
              <a:t> </a:t>
            </a:r>
            <a:r>
              <a:rPr lang="en-US" sz="1600" b="1" dirty="0" err="1"/>
              <a:t>datele</a:t>
            </a:r>
            <a:r>
              <a:rPr lang="en-US" sz="1600" b="1" dirty="0"/>
              <a:t> din </a:t>
            </a:r>
            <a:r>
              <a:rPr lang="en-US" sz="1600" b="1" dirty="0" err="1"/>
              <a:t>baza</a:t>
            </a:r>
            <a:r>
              <a:rPr lang="en-US" sz="1600" b="1" dirty="0"/>
              <a:t> de date </a:t>
            </a:r>
            <a:r>
              <a:rPr lang="en-US" sz="1600" b="1" dirty="0" smtClean="0"/>
              <a:t>– </a:t>
            </a:r>
            <a:r>
              <a:rPr lang="en-US" sz="1600" b="1" dirty="0" err="1" smtClean="0"/>
              <a:t>despre</a:t>
            </a:r>
            <a:r>
              <a:rPr lang="en-US" sz="1600" b="1" dirty="0" smtClean="0"/>
              <a:t> </a:t>
            </a:r>
            <a:r>
              <a:rPr lang="en-US" sz="1600" b="1" dirty="0" err="1"/>
              <a:t>starea</a:t>
            </a:r>
            <a:r>
              <a:rPr lang="en-US" sz="1600" b="1" dirty="0"/>
              <a:t> </a:t>
            </a:r>
            <a:r>
              <a:rPr lang="en-US" sz="1600" b="1" dirty="0" err="1"/>
              <a:t>pompelor</a:t>
            </a:r>
            <a:r>
              <a:rPr lang="en-US" sz="1600" b="1" dirty="0"/>
              <a:t> </a:t>
            </a:r>
            <a:r>
              <a:rPr lang="en-US" sz="1600" b="1" dirty="0" err="1"/>
              <a:t>si</a:t>
            </a:r>
            <a:r>
              <a:rPr lang="en-US" sz="1600" b="1" dirty="0"/>
              <a:t> a </a:t>
            </a:r>
            <a:r>
              <a:rPr lang="en-US" sz="1600" b="1" dirty="0" err="1"/>
              <a:t>datelor</a:t>
            </a:r>
            <a:endParaRPr lang="en-US" sz="16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7340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384</TotalTime>
  <Words>397</Words>
  <Application>Microsoft Office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 </vt:lpstr>
      <vt:lpstr>Arhitectura</vt:lpstr>
      <vt:lpstr>Detalii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I Chira</dc:creator>
  <cp:lastModifiedBy>I Chira</cp:lastModifiedBy>
  <cp:revision>106</cp:revision>
  <dcterms:created xsi:type="dcterms:W3CDTF">2018-11-12T17:40:37Z</dcterms:created>
  <dcterms:modified xsi:type="dcterms:W3CDTF">2018-11-18T17:41:54Z</dcterms:modified>
</cp:coreProperties>
</file>