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4" r:id="rId5"/>
    <p:sldId id="26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  <a:t>19-Nov-18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5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9729" y="5779016"/>
            <a:ext cx="2326567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Queue – Cloud AMQP </a:t>
            </a:r>
            <a:endParaRPr lang="en-US" sz="1600" b="1" i="1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</a:p>
          <a:p>
            <a:pPr algn="ctr"/>
            <a:r>
              <a:rPr lang="en-US" sz="1600" b="1" dirty="0" smtClean="0"/>
              <a:t>Worker</a:t>
            </a:r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8" y="353655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</a:p>
          <a:p>
            <a:r>
              <a:rPr lang="en-US" dirty="0" smtClean="0"/>
              <a:t>App</a:t>
            </a:r>
          </a:p>
          <a:p>
            <a:r>
              <a:rPr lang="en-US" sz="1200" b="0" dirty="0" smtClean="0"/>
              <a:t>Windows Forms</a:t>
            </a:r>
            <a:endParaRPr lang="en-US" sz="1200" b="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noProof="1" smtClean="0"/>
              <a:t>Arhitectura</a:t>
            </a:r>
            <a:endParaRPr lang="en-US" sz="4400" noProof="1"/>
          </a:p>
        </p:txBody>
      </p:sp>
      <p:sp>
        <p:nvSpPr>
          <p:cNvPr id="22" name="TextBox 21"/>
          <p:cNvSpPr txBox="1"/>
          <p:nvPr/>
        </p:nvSpPr>
        <p:spPr>
          <a:xfrm>
            <a:off x="6409752" y="2396138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 smtClean="0"/>
              <a:t>Cloud </a:t>
            </a:r>
            <a:r>
              <a:rPr lang="en-US" noProof="1" smtClean="0"/>
              <a:t>Sql </a:t>
            </a:r>
            <a:r>
              <a:rPr lang="en-US" dirty="0" smtClean="0"/>
              <a:t>Admin 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3847" y="2392248"/>
            <a:ext cx="1022353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86690" y="3988461"/>
            <a:ext cx="999710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736701" y="898093"/>
            <a:ext cx="3386827" cy="2516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7499" y="3114598"/>
            <a:ext cx="14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Platform</a:t>
            </a:r>
            <a:endParaRPr lang="en-US" sz="1400" dirty="0"/>
          </a:p>
        </p:txBody>
      </p:sp>
      <p:cxnSp>
        <p:nvCxnSpPr>
          <p:cNvPr id="5" name="Elbow Connector 4"/>
          <p:cNvCxnSpPr>
            <a:stCxn id="41" idx="2"/>
            <a:endCxn id="62" idx="0"/>
          </p:cNvCxnSpPr>
          <p:nvPr/>
        </p:nvCxnSpPr>
        <p:spPr>
          <a:xfrm rot="5400000">
            <a:off x="4261167" y="3688642"/>
            <a:ext cx="2771928" cy="1132715"/>
          </a:xfrm>
          <a:prstGeom prst="bentConnector3">
            <a:avLst>
              <a:gd name="adj1" fmla="val 8446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8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57079"/>
              </p:ext>
            </p:extLst>
          </p:nvPr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Int value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59322"/>
              </p:ext>
            </p:extLst>
          </p:nvPr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Primary key</a:t>
                      </a:r>
                      <a:endParaRPr lang="en-US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Int value</a:t>
                      </a:r>
                      <a:endParaRPr lang="en-US" i="1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– 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– 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22896" y="4495800"/>
            <a:ext cx="3532496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392" y="49023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Pondere</a:t>
            </a:r>
          </a:p>
          <a:p>
            <a:r>
              <a:rPr lang="en-US" b="1" noProof="1" smtClean="0"/>
              <a:t>umiditate</a:t>
            </a:r>
            <a:endParaRPr lang="en-US" b="1" noProof="1"/>
          </a:p>
        </p:txBody>
      </p:sp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1. Tabel: “HumidityTresholds”</a:t>
            </a:r>
            <a:endParaRPr lang="en-US" sz="2100" b="1" noProof="1"/>
          </a:p>
        </p:txBody>
      </p:sp>
    </p:spTree>
    <p:extLst>
      <p:ext uri="{BB962C8B-B14F-4D97-AF65-F5344CB8AC3E}">
        <p14:creationId xmlns:p14="http://schemas.microsoft.com/office/powerpoint/2010/main" val="384294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15663"/>
              </p:ext>
            </p:extLst>
          </p:nvPr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65823"/>
              </p:ext>
            </p:extLst>
          </p:nvPr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/>
              <a:t>2</a:t>
            </a:r>
            <a:r>
              <a:rPr lang="en-US" sz="2100" b="1" noProof="1" smtClean="0"/>
              <a:t>. </a:t>
            </a:r>
            <a:r>
              <a:rPr lang="en-US" sz="2100" b="1" noProof="1" smtClean="0"/>
              <a:t>Tabel</a:t>
            </a:r>
            <a:r>
              <a:rPr lang="en-US" sz="2100" b="1" noProof="1" smtClean="0"/>
              <a:t>: </a:t>
            </a:r>
            <a:r>
              <a:rPr lang="en-US" sz="2100" b="1" noProof="1" smtClean="0"/>
              <a:t>“Parcels”</a:t>
            </a:r>
            <a:endParaRPr lang="en-US" sz="2100" b="1" noProof="1"/>
          </a:p>
        </p:txBody>
      </p:sp>
    </p:spTree>
    <p:extLst>
      <p:ext uri="{BB962C8B-B14F-4D97-AF65-F5344CB8AC3E}">
        <p14:creationId xmlns:p14="http://schemas.microsoft.com/office/powerpoint/2010/main" val="1367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83662"/>
              </p:ext>
            </p:extLst>
          </p:nvPr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51031"/>
              </p:ext>
            </p:extLst>
          </p:nvPr>
        </p:nvGraphicFramePr>
        <p:xfrm>
          <a:off x="865496" y="3733800"/>
          <a:ext cx="4316104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52"/>
                <a:gridCol w="215805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ValoareUmiditate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3</a:t>
            </a:r>
            <a:r>
              <a:rPr lang="en-US" sz="2100" b="1" noProof="1" smtClean="0"/>
              <a:t>. </a:t>
            </a:r>
            <a:r>
              <a:rPr lang="en-US" sz="2100" b="1" noProof="1" smtClean="0"/>
              <a:t>Tabel</a:t>
            </a:r>
            <a:r>
              <a:rPr lang="en-US" sz="2100" b="1" noProof="1" smtClean="0"/>
              <a:t>: </a:t>
            </a:r>
            <a:r>
              <a:rPr lang="en-US" sz="2100" b="1" noProof="1" smtClean="0"/>
              <a:t>“RealTimeValues”</a:t>
            </a:r>
            <a:endParaRPr lang="en-US" sz="2100" b="1" noProof="1"/>
          </a:p>
        </p:txBody>
      </p:sp>
    </p:spTree>
    <p:extLst>
      <p:ext uri="{BB962C8B-B14F-4D97-AF65-F5344CB8AC3E}">
        <p14:creationId xmlns:p14="http://schemas.microsoft.com/office/powerpoint/2010/main" val="9479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311" y="902451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noProof="1" smtClean="0"/>
              <a:t>In Cloud Azure – web job</a:t>
            </a:r>
          </a:p>
          <a:p>
            <a:r>
              <a:rPr lang="en-US" b="1" noProof="1" smtClean="0"/>
              <a:t>Background Worker</a:t>
            </a:r>
          </a:p>
          <a:p>
            <a:r>
              <a:rPr lang="en-US" sz="1600" noProof="1" smtClean="0"/>
              <a:t>Indreica Claudia</a:t>
            </a:r>
            <a:endParaRPr lang="en-US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3494809" y="902451"/>
            <a:ext cx="228600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Aplicatie </a:t>
            </a:r>
            <a:r>
              <a:rPr lang="en-US" b="1" noProof="1" smtClean="0"/>
              <a:t>Web/Mobile</a:t>
            </a:r>
          </a:p>
          <a:p>
            <a:r>
              <a:rPr lang="en-US" sz="1600" noProof="1" smtClean="0"/>
              <a:t>Adrian Ioncsov</a:t>
            </a:r>
            <a:endParaRPr lang="en-US" sz="1600" noProof="1"/>
          </a:p>
        </p:txBody>
      </p:sp>
      <p:sp>
        <p:nvSpPr>
          <p:cNvPr id="8" name="TextBox 7"/>
          <p:cNvSpPr txBox="1"/>
          <p:nvPr/>
        </p:nvSpPr>
        <p:spPr>
          <a:xfrm>
            <a:off x="6682853" y="902451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Generare Date</a:t>
            </a:r>
          </a:p>
          <a:p>
            <a:r>
              <a:rPr lang="en-US" sz="1600" noProof="1" smtClean="0"/>
              <a:t>Dan Marcel</a:t>
            </a:r>
            <a:endParaRPr lang="en-US" sz="1600" noProof="1"/>
          </a:p>
        </p:txBody>
      </p:sp>
      <p:sp>
        <p:nvSpPr>
          <p:cNvPr id="11" name="TextBox 10"/>
          <p:cNvSpPr txBox="1"/>
          <p:nvPr/>
        </p:nvSpPr>
        <p:spPr>
          <a:xfrm>
            <a:off x="6117609" y="241922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Lista Task-uri: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FetchDatabaseVal()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AgoGenerateRandom</a:t>
            </a:r>
            <a:r>
              <a:rPr lang="en-US" sz="1600" b="1" i="1" noProof="1" smtClean="0"/>
              <a:t>(minVal,maxVal, pumpStatus)</a:t>
            </a:r>
            <a:endParaRPr lang="en-US" sz="1600" b="1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strike="sngStrike" noProof="1" smtClean="0"/>
              <a:t>UploadValuesToCloud()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SendToBackgroundWorker()</a:t>
            </a:r>
            <a:endParaRPr lang="en-US" sz="1600" b="1" noProof="1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04051" y="1764225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1795003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53479" y="1518004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554" y="2636419"/>
            <a:ext cx="3024375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Task-uri: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HeatMapDisplay()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ProcessInfoFromDatabaseForMap()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SetHumidityTreshold</a:t>
            </a:r>
            <a:r>
              <a:rPr lang="en-US" sz="1600" b="1" noProof="1" smtClean="0"/>
              <a:t>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SetHumidityFlag()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UpdateHumidityFlag()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 DisplayHumidityFlags()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Irrigate(</a:t>
            </a:r>
            <a:r>
              <a:rPr lang="en-US" sz="900" b="1" i="1" strike="sngStrike" noProof="1" smtClean="0"/>
              <a:t>area</a:t>
            </a:r>
            <a:r>
              <a:rPr lang="en-US" sz="900" b="1" strike="sngStrike" noProof="1" smtClean="0"/>
              <a:t>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StopIrigation(area)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DelimitAreas()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EraseArea()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AddArea()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UpdateArea()</a:t>
            </a:r>
            <a:endParaRPr lang="en-US" sz="900" b="1" strike="sngStrike" noProof="1"/>
          </a:p>
        </p:txBody>
      </p:sp>
      <p:sp>
        <p:nvSpPr>
          <p:cNvPr id="17" name="TextBox 16"/>
          <p:cNvSpPr txBox="1"/>
          <p:nvPr/>
        </p:nvSpPr>
        <p:spPr>
          <a:xfrm>
            <a:off x="-4549" y="2614529"/>
            <a:ext cx="3208103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 - uri: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FetchRandomValues()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CheckHumidityTresholds() – </a:t>
            </a:r>
            <a:r>
              <a:rPr lang="en-US" sz="1400" b="1" noProof="1" smtClean="0"/>
              <a:t>(=&gt;opresteApa, PornesteApa)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noProof="1" smtClean="0"/>
              <a:t>-    ManageIrrigationPumps()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UpdateDatabaseWithRealTimeValues()</a:t>
            </a:r>
            <a:endParaRPr lang="en-US" sz="1600" b="1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3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" y="11798"/>
            <a:ext cx="91095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Background Worker: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CheckHumidityTresholds() </a:t>
            </a:r>
            <a:r>
              <a:rPr lang="en-US" sz="1600" noProof="1" smtClean="0"/>
              <a:t>– </a:t>
            </a:r>
            <a:r>
              <a:rPr lang="en-US" sz="1400" i="1" noProof="1" smtClean="0"/>
              <a:t>verifica daca noile valori colectate au trecut sau nu peste pragurile de umiditate stabilite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ManageIrrigationPumps()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RefreshHeatMapData() </a:t>
            </a:r>
            <a:r>
              <a:rPr lang="en-US" sz="1600" i="1" noProof="1" smtClean="0"/>
              <a:t>–</a:t>
            </a:r>
            <a:r>
              <a:rPr lang="en-US" sz="1400" i="1" noProof="1" smtClean="0"/>
              <a:t> refresh with current values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FetchRandomValues() – </a:t>
            </a:r>
            <a:r>
              <a:rPr lang="en-US" sz="1400" i="1" noProof="1" smtClean="0"/>
              <a:t>colecteaza valorile random uploadate de generatorul de </a:t>
            </a:r>
            <a:r>
              <a:rPr lang="en-US" sz="1400" i="1" noProof="1" smtClean="0"/>
              <a:t>valori </a:t>
            </a:r>
            <a:r>
              <a:rPr lang="en-US" sz="1400" i="1" noProof="1" smtClean="0"/>
              <a:t>random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/>
              <a:t> </a:t>
            </a:r>
            <a:r>
              <a:rPr lang="en-US" sz="1400" b="1" i="1" noProof="1" smtClean="0"/>
              <a:t>       </a:t>
            </a:r>
            <a:r>
              <a:rPr lang="en-US" sz="1400" b="1" i="1" noProof="1" smtClean="0"/>
              <a:t>Background worker trebuie sa updateze baza de date cu valorile curente de umiditate, care vor fi selectate si folosite in afisarea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 smtClean="0"/>
              <a:t>Hartilor in Web Application</a:t>
            </a:r>
            <a:endParaRPr lang="en-US" sz="1600" b="1" noProof="1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Aplicatie </a:t>
            </a:r>
            <a:r>
              <a:rPr lang="en-US" b="1" noProof="1" smtClean="0"/>
              <a:t>Web: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SetHumidityTreshold() - </a:t>
            </a:r>
            <a:r>
              <a:rPr lang="en-US" sz="1600" noProof="1" smtClean="0"/>
              <a:t> setare ce grad de umiditate corespunde carui interval de umiditate. (Ex. : Grad 1: 0-19% interval de umiditate)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HeatMapDisplay() </a:t>
            </a:r>
            <a:r>
              <a:rPr lang="en-US" sz="1600" i="1" noProof="1"/>
              <a:t>using Google Maps Platform – </a:t>
            </a:r>
            <a:r>
              <a:rPr lang="en-US" sz="1600" i="1" noProof="1"/>
              <a:t>Vizualizare </a:t>
            </a:r>
            <a:r>
              <a:rPr lang="en-US" sz="1600" i="1" noProof="1" smtClean="0"/>
              <a:t>parcele  in </a:t>
            </a:r>
            <a:r>
              <a:rPr lang="en-US" sz="1600" i="1" noProof="1"/>
              <a:t>google maps, impreuna cu starea pentru </a:t>
            </a:r>
            <a:r>
              <a:rPr lang="en-US" sz="1600" i="1" noProof="1"/>
              <a:t>fiecare </a:t>
            </a:r>
            <a:r>
              <a:rPr lang="en-US" sz="1600" i="1" noProof="1" smtClean="0"/>
              <a:t>zona (nume parcela, stare pompa, grad asignat de umiditate si gradul curent de umiditate + valorile de umiditate asteptate si curente)</a:t>
            </a:r>
            <a:endParaRPr lang="en-US" sz="1600" b="1" noProof="1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SetHumidityFlag() </a:t>
            </a:r>
            <a:r>
              <a:rPr lang="en-US" sz="1400" i="1" noProof="1" smtClean="0"/>
              <a:t>– </a:t>
            </a:r>
            <a:r>
              <a:rPr lang="en-US" sz="1600" i="1" noProof="1" smtClean="0"/>
              <a:t>seteaza </a:t>
            </a:r>
            <a:r>
              <a:rPr lang="en-US" sz="1600" i="1" noProof="1" smtClean="0"/>
              <a:t>ce </a:t>
            </a:r>
            <a:r>
              <a:rPr lang="en-US" sz="1600" i="1" noProof="1" smtClean="0"/>
              <a:t>grad de umiditate va corespunde carei parcele (Ex. : parcela A va fi de gradul 3 umiditate) =&gt; </a:t>
            </a:r>
            <a:r>
              <a:rPr lang="en-US" sz="1600" noProof="1" smtClean="0"/>
              <a:t>Table Insert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UpdateHumidityFlag() </a:t>
            </a:r>
            <a:r>
              <a:rPr lang="en-US" sz="1400" i="1" noProof="1"/>
              <a:t>– </a:t>
            </a:r>
            <a:r>
              <a:rPr lang="en-US" sz="1600" i="1" noProof="1"/>
              <a:t>updateaza ce grad de umiditate va corespunde </a:t>
            </a:r>
            <a:r>
              <a:rPr lang="en-US" sz="1600" i="1" noProof="1"/>
              <a:t>carei </a:t>
            </a:r>
            <a:r>
              <a:rPr lang="en-US" sz="1600" i="1" noProof="1" smtClean="0"/>
              <a:t>parcele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DisplayHumidityFlags</a:t>
            </a:r>
            <a:r>
              <a:rPr lang="en-US" sz="1600" b="1" noProof="1"/>
              <a:t>() </a:t>
            </a:r>
            <a:r>
              <a:rPr lang="en-US" sz="1600" b="1" noProof="1" smtClean="0"/>
              <a:t>– </a:t>
            </a:r>
            <a:r>
              <a:rPr lang="en-US" sz="1600" i="1" noProof="1" smtClean="0"/>
              <a:t>afiseaza ce grad de umiditate corespunde carei parcele. </a:t>
            </a:r>
            <a:endParaRPr lang="en-US" sz="1600" b="1" noProof="1"/>
          </a:p>
          <a:p>
            <a:pPr marL="285750" indent="-285750">
              <a:buFontTx/>
              <a:buChar char="-"/>
            </a:pPr>
            <a:r>
              <a:rPr lang="en-US" sz="1000" b="1" strike="sngStrike" noProof="1" smtClean="0"/>
              <a:t>SetHumidityIntervals/Domain</a:t>
            </a:r>
            <a:r>
              <a:rPr lang="en-US" sz="1000" b="1" strike="sngStrike" noProof="1" smtClean="0"/>
              <a:t>() </a:t>
            </a:r>
            <a:r>
              <a:rPr lang="en-US" sz="1000" i="1" strike="sngStrike" noProof="1" smtClean="0"/>
              <a:t>– seteaza valorile intre care solul este uscat, umed si suprasaturat. (intre value x si y =&gt; sol uscat, umed sau suprasaturat)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Irrigate(</a:t>
            </a:r>
            <a:r>
              <a:rPr lang="en-US" sz="1000" b="1" i="1" strike="sngStrike" noProof="1" smtClean="0"/>
              <a:t>area</a:t>
            </a:r>
            <a:r>
              <a:rPr lang="en-US" sz="1000" b="1" strike="sngStrike" noProof="1" smtClean="0"/>
              <a:t>) – </a:t>
            </a:r>
            <a:r>
              <a:rPr lang="en-US" sz="1000" i="1" strike="sngStrike" noProof="1" smtClean="0"/>
              <a:t>da comanda pentru a iriga o anumita zona pana se indeplinesc anumite conditii</a:t>
            </a:r>
            <a:endParaRPr lang="en-US" sz="1000" b="1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StopIrigation(area) – </a:t>
            </a:r>
            <a:r>
              <a:rPr lang="en-US" sz="1000" i="1" strike="sngStrike" noProof="1" smtClean="0"/>
              <a:t>da comanda pentru a opri irigarea unei zone pana se indeplinesc anumite conditii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//DelimitAreas() </a:t>
            </a:r>
            <a:r>
              <a:rPr lang="en-US" sz="1000" strike="sngStrike" noProof="1" smtClean="0"/>
              <a:t>– </a:t>
            </a:r>
            <a:r>
              <a:rPr lang="en-US" sz="1000" i="1" strike="sngStrike" noProof="1" smtClean="0"/>
              <a:t>draw areas on Google Map – traseaza/sterge, modifica zonele in Google Maps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//EraseArea() – </a:t>
            </a:r>
            <a:r>
              <a:rPr lang="en-US" sz="1000" i="1" strike="sngStrike" noProof="1" smtClean="0"/>
              <a:t>sterge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//AddArea() – </a:t>
            </a:r>
            <a:r>
              <a:rPr lang="en-US" sz="1000" i="1" strike="sngStrike" noProof="1" smtClean="0"/>
              <a:t>adauga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//UpdateArea() </a:t>
            </a:r>
            <a:r>
              <a:rPr lang="en-US" sz="1000" i="1" strike="sngStrike" noProof="1" smtClean="0"/>
              <a:t>– modifica o zona din Google Maps ca fiind de interes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noProof="1"/>
          </a:p>
        </p:txBody>
      </p:sp>
    </p:spTree>
    <p:extLst>
      <p:ext uri="{BB962C8B-B14F-4D97-AF65-F5344CB8AC3E}">
        <p14:creationId xmlns:p14="http://schemas.microsoft.com/office/powerpoint/2010/main" val="1002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/>
              <a:t>Generare Date: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- </a:t>
            </a:r>
            <a:r>
              <a:rPr lang="en-US" b="1" noProof="1" smtClean="0"/>
              <a:t>GenerateRandom </a:t>
            </a:r>
            <a:r>
              <a:rPr lang="en-US" b="1" i="1" noProof="1" smtClean="0"/>
              <a:t>(minVal,maxVal) </a:t>
            </a:r>
            <a:r>
              <a:rPr lang="en-US" sz="1600" i="1" noProof="1" smtClean="0"/>
              <a:t>– genereaza date random ce reprezinta starea de umiditate, dand un interval de valori posibile pentru a putea fi interpretate in </a:t>
            </a:r>
            <a:r>
              <a:rPr lang="en-US" sz="1600" b="1" i="1" noProof="1" smtClean="0"/>
              <a:t>CheckHumidityTresholds()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noProof="1" smtClean="0"/>
              <a:t>UploadValues() </a:t>
            </a:r>
            <a:r>
              <a:rPr lang="en-US" sz="1600" noProof="1" smtClean="0"/>
              <a:t>– </a:t>
            </a:r>
            <a:r>
              <a:rPr lang="en-US" sz="1600" i="1" noProof="1" smtClean="0"/>
              <a:t>upload-eaza valorile generate intr-o baza de date, de unde vor fi colectate de catre Background Worker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noProof="1" smtClean="0"/>
              <a:t>Realizare</a:t>
            </a:r>
            <a:r>
              <a:rPr lang="en-US" sz="1600" i="1" noProof="1" smtClean="0"/>
              <a:t> : </a:t>
            </a:r>
            <a:r>
              <a:rPr lang="en-US" sz="1600" b="1" noProof="1" smtClean="0"/>
              <a:t>Prin http pooling – se iau datele din baza de date – despre starea pompelor si a datelor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noProof="1"/>
          </a:p>
        </p:txBody>
      </p:sp>
    </p:spTree>
    <p:extLst>
      <p:ext uri="{BB962C8B-B14F-4D97-AF65-F5344CB8AC3E}">
        <p14:creationId xmlns:p14="http://schemas.microsoft.com/office/powerpoint/2010/main" val="417340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1878</TotalTime>
  <Words>634</Words>
  <Application>Microsoft Office PowerPoint</Application>
  <PresentationFormat>On-screen Show (4:3)</PresentationFormat>
  <Paragraphs>150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 </vt:lpstr>
      <vt:lpstr>Arhitectura</vt:lpstr>
      <vt:lpstr>PowerPoint Presentation</vt:lpstr>
      <vt:lpstr>PowerPoint Presentation</vt:lpstr>
      <vt:lpstr>PowerPoint Presentation</vt:lpstr>
      <vt:lpstr>Detalii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I Chira</cp:lastModifiedBy>
  <cp:revision>150</cp:revision>
  <dcterms:created xsi:type="dcterms:W3CDTF">2018-11-12T17:40:37Z</dcterms:created>
  <dcterms:modified xsi:type="dcterms:W3CDTF">2018-11-20T19:59:47Z</dcterms:modified>
</cp:coreProperties>
</file>