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58" r:id="rId7"/>
    <p:sldId id="259" r:id="rId8"/>
    <p:sldId id="266" r:id="rId9"/>
    <p:sldId id="267" r:id="rId10"/>
    <p:sldId id="260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jp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Audiensi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Koni kota bandung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271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805">
            <a:off x="-3139944" y="-428371"/>
            <a:ext cx="6842886" cy="7575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81715"/>
          </a:xfrm>
        </p:spPr>
        <p:txBody>
          <a:bodyPr/>
          <a:lstStyle/>
          <a:p>
            <a:pPr algn="ctr"/>
            <a:r>
              <a:rPr lang="id-ID" dirty="0" smtClean="0"/>
              <a:t>Balap sepeda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11" y="669498"/>
            <a:ext cx="1110315" cy="1110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65" y="2947849"/>
            <a:ext cx="2112268" cy="18440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69428" y="2522373"/>
            <a:ext cx="1973688" cy="55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 PON Jabar</a:t>
            </a:r>
            <a:endParaRPr lang="id-ID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245599" y="3086454"/>
            <a:ext cx="902208" cy="922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800" b="1" cap="none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Arabic" panose="02040503050201020203" pitchFamily="18" charset="-78"/>
              </a:rPr>
              <a:t>24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3314" y="3971900"/>
            <a:ext cx="224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dobe Gothic Std B" panose="020B0800000000000000" pitchFamily="34" charset="-128"/>
                <a:cs typeface="Adobe Arabic" panose="02040503050201020203" pitchFamily="18" charset="-78"/>
              </a:rPr>
              <a:t>Nomor Dipertandingkan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924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847" y="2096796"/>
            <a:ext cx="7291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chemeClr val="accent2">
                    <a:lumMod val="50000"/>
                  </a:schemeClr>
                </a:solidFill>
              </a:rPr>
              <a:t>Ayustina Delia Priatna</a:t>
            </a:r>
          </a:p>
          <a:p>
            <a:r>
              <a:rPr lang="en-US" dirty="0"/>
              <a:t>Individual Road Race </a:t>
            </a:r>
            <a:r>
              <a:rPr lang="en-US" dirty="0" smtClean="0"/>
              <a:t>90 km(Pi)</a:t>
            </a:r>
            <a:r>
              <a:rPr lang="id-ID" dirty="0" smtClean="0"/>
              <a:t>, </a:t>
            </a:r>
            <a:r>
              <a:rPr lang="en-US" dirty="0" smtClean="0"/>
              <a:t>Track </a:t>
            </a:r>
            <a:r>
              <a:rPr lang="en-US" dirty="0"/>
              <a:t>3.000 m Individual Pursuit (</a:t>
            </a:r>
            <a:r>
              <a:rPr lang="en-US" dirty="0" smtClean="0"/>
              <a:t>Pi)</a:t>
            </a:r>
            <a:r>
              <a:rPr lang="id-ID" dirty="0" smtClean="0"/>
              <a:t>, </a:t>
            </a:r>
            <a:r>
              <a:rPr lang="en-US" dirty="0" smtClean="0"/>
              <a:t>Road </a:t>
            </a:r>
            <a:r>
              <a:rPr lang="en-US" dirty="0"/>
              <a:t>Race Team </a:t>
            </a:r>
            <a:r>
              <a:rPr lang="en-US" dirty="0" smtClean="0"/>
              <a:t>90km(Pi)</a:t>
            </a:r>
            <a:r>
              <a:rPr lang="id-ID" dirty="0" smtClean="0"/>
              <a:t>, </a:t>
            </a:r>
            <a:r>
              <a:rPr lang="en-US" dirty="0" smtClean="0"/>
              <a:t>Point </a:t>
            </a:r>
            <a:r>
              <a:rPr lang="en-US" dirty="0"/>
              <a:t>Race 15 KM(Pi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23" y="745699"/>
            <a:ext cx="797352" cy="797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87" y="2110689"/>
            <a:ext cx="356095" cy="551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55" y="2698569"/>
            <a:ext cx="342982" cy="55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1" y="2697750"/>
            <a:ext cx="343061" cy="552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93" y="2110689"/>
            <a:ext cx="356095" cy="551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65441" y="3986534"/>
            <a:ext cx="4980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Atlet Non Medali Kota Bandung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9847" y="4386644"/>
            <a:ext cx="3044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>
                <a:solidFill>
                  <a:schemeClr val="accent2">
                    <a:lumMod val="50000"/>
                  </a:schemeClr>
                </a:solidFill>
              </a:rPr>
              <a:t>Rafika Mokhamad Farisi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65441" y="1553589"/>
            <a:ext cx="4980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E6AF00"/>
                </a:solidFill>
              </a:rPr>
              <a:t>Atlet Peraih Medali Kota Bandung</a:t>
            </a:r>
            <a:endParaRPr lang="id-ID" sz="2000" b="1" dirty="0">
              <a:solidFill>
                <a:srgbClr val="E6A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664">
            <a:off x="8022070" y="150506"/>
            <a:ext cx="9153810" cy="67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805">
            <a:off x="-3139944" y="-428371"/>
            <a:ext cx="6842886" cy="75752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9944"/>
          </a:xfrm>
        </p:spPr>
        <p:txBody>
          <a:bodyPr/>
          <a:lstStyle/>
          <a:p>
            <a:pPr algn="ctr"/>
            <a:r>
              <a:rPr lang="id-ID" dirty="0"/>
              <a:t>baseball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66" y="3098322"/>
            <a:ext cx="2112268" cy="184404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69428" y="2522373"/>
            <a:ext cx="1973688" cy="55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 PON Jabar</a:t>
            </a:r>
            <a:endParaRPr lang="id-ID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45599" y="3086454"/>
            <a:ext cx="902208" cy="922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800" b="1" cap="none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Arabic" panose="02040503050201020203" pitchFamily="18" charset="-78"/>
              </a:rPr>
              <a:t> 1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3314" y="3971900"/>
            <a:ext cx="224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dobe Gothic Std B" panose="020B0800000000000000" pitchFamily="34" charset="-128"/>
                <a:cs typeface="Adobe Arabic" panose="02040503050201020203" pitchFamily="18" charset="-78"/>
              </a:rPr>
              <a:t>Nomor Dipertandingkan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06" y="653208"/>
            <a:ext cx="1139446" cy="11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7633" y="2147082"/>
            <a:ext cx="3561347" cy="3678238"/>
          </a:xfrm>
        </p:spPr>
        <p:txBody>
          <a:bodyPr>
            <a:normAutofit/>
          </a:bodyPr>
          <a:lstStyle/>
          <a:p>
            <a:r>
              <a:rPr lang="id-ID" dirty="0"/>
              <a:t>Adhiswara </a:t>
            </a:r>
            <a:r>
              <a:rPr lang="id-ID" dirty="0" smtClean="0"/>
              <a:t>Rachmadiar	</a:t>
            </a:r>
            <a:endParaRPr lang="id-ID" dirty="0" smtClean="0"/>
          </a:p>
          <a:p>
            <a:r>
              <a:rPr lang="id-ID" dirty="0" smtClean="0"/>
              <a:t>Andika </a:t>
            </a:r>
            <a:r>
              <a:rPr lang="id-ID" dirty="0"/>
              <a:t>Amin Pamungkas</a:t>
            </a:r>
          </a:p>
          <a:p>
            <a:r>
              <a:rPr lang="id-ID" dirty="0"/>
              <a:t>Dias Dwinanda Tresna</a:t>
            </a:r>
          </a:p>
          <a:p>
            <a:r>
              <a:rPr lang="id-ID" dirty="0"/>
              <a:t>Dipo Gita Ambina</a:t>
            </a:r>
          </a:p>
          <a:p>
            <a:r>
              <a:rPr lang="id-ID" dirty="0"/>
              <a:t>Fuad Rasyad</a:t>
            </a:r>
          </a:p>
          <a:p>
            <a:r>
              <a:rPr lang="id-ID" dirty="0"/>
              <a:t>Jerry Rachman</a:t>
            </a:r>
          </a:p>
          <a:p>
            <a:r>
              <a:rPr lang="id-ID" dirty="0"/>
              <a:t>Lutfi B </a:t>
            </a:r>
            <a:r>
              <a:rPr lang="id-ID" dirty="0" smtClean="0"/>
              <a:t>Shurianto</a:t>
            </a:r>
          </a:p>
          <a:p>
            <a:r>
              <a:rPr lang="id-ID" dirty="0"/>
              <a:t>Muhamad </a:t>
            </a:r>
            <a:r>
              <a:rPr lang="id-ID" dirty="0" smtClean="0"/>
              <a:t>Ramdani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6" y="653208"/>
            <a:ext cx="946992" cy="946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5441" y="1553589"/>
            <a:ext cx="4980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E6AF00"/>
                </a:solidFill>
              </a:rPr>
              <a:t>Atlet Peraih Medali Kota Bandung</a:t>
            </a:r>
            <a:endParaRPr lang="id-ID" sz="2000" b="1" dirty="0">
              <a:solidFill>
                <a:srgbClr val="E6A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08980" y="2340465"/>
            <a:ext cx="3561347" cy="367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Muhammad </a:t>
            </a:r>
            <a:r>
              <a:rPr lang="id-ID" dirty="0"/>
              <a:t>Husain Muthahhari</a:t>
            </a:r>
          </a:p>
          <a:p>
            <a:r>
              <a:rPr lang="id-ID" dirty="0"/>
              <a:t>Nanda Dwi P</a:t>
            </a:r>
          </a:p>
          <a:p>
            <a:r>
              <a:rPr lang="id-ID" dirty="0"/>
              <a:t>Philip S</a:t>
            </a:r>
          </a:p>
          <a:p>
            <a:r>
              <a:rPr lang="id-ID" dirty="0"/>
              <a:t>Rawafi Y Putra</a:t>
            </a:r>
          </a:p>
          <a:p>
            <a:r>
              <a:rPr lang="id-ID" dirty="0"/>
              <a:t>Rawafi Y Putra</a:t>
            </a:r>
          </a:p>
          <a:p>
            <a:r>
              <a:rPr lang="id-ID" dirty="0"/>
              <a:t>Regia Rakhmat Ramadhan</a:t>
            </a:r>
          </a:p>
          <a:p>
            <a:r>
              <a:rPr lang="id-ID" dirty="0"/>
              <a:t>T MHD Radyza D</a:t>
            </a:r>
          </a:p>
          <a:p>
            <a:r>
              <a:rPr lang="id-ID" dirty="0"/>
              <a:t>Yudha Wiratama Soeryanto</a:t>
            </a:r>
          </a:p>
          <a:p>
            <a:r>
              <a:rPr lang="id-ID" dirty="0"/>
              <a:t>Zidney </a:t>
            </a:r>
            <a:r>
              <a:rPr lang="id-ID" dirty="0" smtClean="0"/>
              <a:t>F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0" y="2826086"/>
            <a:ext cx="1081226" cy="17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7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32713" y="582176"/>
            <a:ext cx="5308951" cy="45414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sz="2400" cap="none" dirty="0">
                <a:solidFill>
                  <a:schemeClr val="accent2">
                    <a:lumMod val="50000"/>
                  </a:schemeClr>
                </a:solidFill>
              </a:rPr>
              <a:t>Rekapitulasi Raihan Medali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95217" y="1527534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</a:rPr>
                        <a:t>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u="none" strike="noStrike" dirty="0">
                          <a:effectLst/>
                        </a:rPr>
                        <a:t>RENANG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9</a:t>
                      </a:r>
                      <a:endParaRPr lang="id-ID" sz="1600" b="0" i="0" u="none" strike="noStrike" dirty="0">
                        <a:solidFill>
                          <a:srgbClr val="CC9B00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9</a:t>
                      </a:r>
                      <a:endParaRPr lang="id-ID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8</a:t>
                      </a:r>
                      <a:endParaRPr lang="id-ID" sz="1600" b="0" i="0" u="none" strike="noStrike" dirty="0">
                        <a:solidFill>
                          <a:srgbClr val="C34017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>
                          <a:effectLst/>
                        </a:rPr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u="none" strike="noStrike" dirty="0">
                          <a:effectLst/>
                        </a:rPr>
                        <a:t>DRUMBAND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5</a:t>
                      </a:r>
                      <a:endParaRPr lang="id-ID" sz="1600" b="0" i="0" u="none" strike="noStrike" dirty="0">
                        <a:solidFill>
                          <a:srgbClr val="CC9B00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3</a:t>
                      </a:r>
                      <a:endParaRPr lang="id-ID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  <a:endParaRPr lang="id-ID" sz="1600" b="0" i="0" u="none" strike="noStrike" dirty="0">
                        <a:solidFill>
                          <a:srgbClr val="C34017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>
                          <a:effectLst/>
                        </a:rPr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u="none" strike="noStrike" dirty="0">
                          <a:effectLst/>
                        </a:rPr>
                        <a:t>TAEKWONDO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5</a:t>
                      </a:r>
                      <a:endParaRPr lang="id-ID" sz="1600" b="0" i="0" u="none" strike="noStrike" dirty="0">
                        <a:solidFill>
                          <a:srgbClr val="CC9B00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  <a:endParaRPr lang="id-ID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  <a:endParaRPr lang="id-ID" sz="1600" b="0" i="0" u="none" strike="noStrike" dirty="0">
                        <a:solidFill>
                          <a:srgbClr val="C34017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>
                          <a:effectLst/>
                        </a:rPr>
                        <a:t>4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u="none" strike="noStrike" dirty="0">
                          <a:effectLst/>
                        </a:rPr>
                        <a:t>DAYUNG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4</a:t>
                      </a:r>
                      <a:endParaRPr lang="id-ID" sz="1600" b="0" i="0" u="none" strike="noStrike" dirty="0">
                        <a:solidFill>
                          <a:srgbClr val="CC9B00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 smtClean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rgbClr val="C34017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</a:rPr>
                        <a:t>5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u="none" strike="noStrike" dirty="0">
                          <a:effectLst/>
                        </a:rPr>
                        <a:t>BALAP SEPEDA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rgbClr val="CC9B00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  <a:endParaRPr lang="id-ID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  <a:endParaRPr lang="id-ID" sz="1600" b="0" i="0" u="none" strike="noStrike" dirty="0">
                        <a:solidFill>
                          <a:srgbClr val="C34017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59" y="1609140"/>
            <a:ext cx="356095" cy="551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34" y="1609140"/>
            <a:ext cx="342982" cy="551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97" y="1609139"/>
            <a:ext cx="343061" cy="552418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704390" y="1519850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LONCAT INDAH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MENEMBAK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PENCAK SILAT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SEPATU RODA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SQUASH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31" y="1601455"/>
            <a:ext cx="356095" cy="5515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07" y="1601455"/>
            <a:ext cx="342982" cy="5515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970" y="1601455"/>
            <a:ext cx="343061" cy="552418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718778" y="1545556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BULUTANGKIS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PANAHAN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HOKI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BINARAGA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20" y="1627162"/>
            <a:ext cx="356095" cy="551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95" y="1627162"/>
            <a:ext cx="342982" cy="5515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58" y="1627161"/>
            <a:ext cx="343061" cy="552418"/>
          </a:xfrm>
          <a:prstGeom prst="rect">
            <a:avLst/>
          </a:prstGeom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2742339" y="1545556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>
                        <a:solidFill>
                          <a:srgbClr val="CC9B00"/>
                        </a:solidFill>
                      </a:endParaRPr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CATUR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BERKUDA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GANTOLE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TERJUN PAYUNG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ANGKAT BERAT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81" y="1627162"/>
            <a:ext cx="356095" cy="55159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56" y="1627162"/>
            <a:ext cx="342982" cy="55159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19" y="1627161"/>
            <a:ext cx="343061" cy="552418"/>
          </a:xfrm>
          <a:prstGeom prst="rect">
            <a:avLst/>
          </a:prstGeom>
        </p:spPr>
      </p:pic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2740163" y="1528491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>
                        <a:solidFill>
                          <a:srgbClr val="CC9B00"/>
                        </a:solidFill>
                      </a:endParaRPr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BOWLING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DANSA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GOLF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KARATE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TARUNG DERAJAT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05" y="1610097"/>
            <a:ext cx="356095" cy="55159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80" y="1610097"/>
            <a:ext cx="342982" cy="55159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43" y="1610096"/>
            <a:ext cx="343061" cy="552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83" y="2139663"/>
            <a:ext cx="693224" cy="693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27" y="2760059"/>
            <a:ext cx="501032" cy="501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95" y="3270699"/>
            <a:ext cx="550259" cy="550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8" y="3740356"/>
            <a:ext cx="687806" cy="687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57" y="4357639"/>
            <a:ext cx="516128" cy="5161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94" y="2186307"/>
            <a:ext cx="580831" cy="5808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88" y="2750046"/>
            <a:ext cx="507045" cy="5070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20" y="3283268"/>
            <a:ext cx="506532" cy="5065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30" y="3815977"/>
            <a:ext cx="516472" cy="514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08" y="4356878"/>
            <a:ext cx="481719" cy="481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9" y="2238007"/>
            <a:ext cx="509867" cy="5098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64" y="2767330"/>
            <a:ext cx="513897" cy="5138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54" y="3294841"/>
            <a:ext cx="522831" cy="5228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35" y="3814380"/>
            <a:ext cx="550259" cy="5502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72" y="4383278"/>
            <a:ext cx="500899" cy="5008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85" y="2134811"/>
            <a:ext cx="722031" cy="7220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6" y="2762312"/>
            <a:ext cx="522292" cy="52229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20" y="3237367"/>
            <a:ext cx="665547" cy="6655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0" y="3838146"/>
            <a:ext cx="509280" cy="5092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6" y="4369165"/>
            <a:ext cx="511023" cy="51102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0" y="2182161"/>
            <a:ext cx="593614" cy="5936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28" y="3277597"/>
            <a:ext cx="523517" cy="5235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75" y="3830196"/>
            <a:ext cx="499069" cy="49906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97" y="4355714"/>
            <a:ext cx="523517" cy="523517"/>
          </a:xfrm>
          <a:prstGeom prst="rect">
            <a:avLst/>
          </a:prstGeom>
        </p:spPr>
      </p:pic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2704390" y="1552219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>
                        <a:solidFill>
                          <a:srgbClr val="CC9B00"/>
                        </a:solidFill>
                      </a:endParaRPr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WUSHU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BILIAR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BOLA VOLI INDOOR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ANGGAR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BOLA BASKET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45" y="1600608"/>
            <a:ext cx="356095" cy="55159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93" y="1612179"/>
            <a:ext cx="342982" cy="55159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83" y="1607664"/>
            <a:ext cx="343061" cy="55241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22" y="2237874"/>
            <a:ext cx="530754" cy="5307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46" y="2724905"/>
            <a:ext cx="625779" cy="62577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29" y="3273426"/>
            <a:ext cx="595340" cy="5953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03" y="3802589"/>
            <a:ext cx="582611" cy="58261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22" y="4320508"/>
            <a:ext cx="609046" cy="609046"/>
          </a:xfrm>
          <a:prstGeom prst="rect">
            <a:avLst/>
          </a:prstGeom>
        </p:spPr>
      </p:pic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2729470" y="1567770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>
                        <a:solidFill>
                          <a:srgbClr val="CC9B00"/>
                        </a:solidFill>
                      </a:endParaRPr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FUTSAL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SEPAK BOLA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ATLETIK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TENIS LAPANG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POLO AIR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12" y="1649375"/>
            <a:ext cx="356095" cy="55159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87" y="1649375"/>
            <a:ext cx="342982" cy="55159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0" y="1649375"/>
            <a:ext cx="343061" cy="55241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2" y="2803923"/>
            <a:ext cx="887688" cy="43327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95" y="2229653"/>
            <a:ext cx="495686" cy="49568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84" y="3285457"/>
            <a:ext cx="512520" cy="51252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72" y="3760863"/>
            <a:ext cx="638995" cy="63899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62" y="4285622"/>
            <a:ext cx="667717" cy="667717"/>
          </a:xfrm>
          <a:prstGeom prst="rect">
            <a:avLst/>
          </a:prstGeom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2750855" y="1545556"/>
          <a:ext cx="6602267" cy="33462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BRIDGE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CRICKET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KEMPO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PANJAT TEBING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RENANG INDAH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34017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928167"/>
                  </a:ext>
                </a:extLst>
              </a:tr>
            </a:tbl>
          </a:graphicData>
        </a:graphic>
      </p:graphicFrame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97" y="1627162"/>
            <a:ext cx="356095" cy="55159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72" y="1627162"/>
            <a:ext cx="342982" cy="55159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35" y="1627161"/>
            <a:ext cx="343061" cy="552418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72" y="2223730"/>
            <a:ext cx="597953" cy="59795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13" y="2819509"/>
            <a:ext cx="495792" cy="49579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53" y="3315301"/>
            <a:ext cx="504684" cy="50468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91" y="3927229"/>
            <a:ext cx="481320" cy="48132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64" y="4265756"/>
            <a:ext cx="679655" cy="679655"/>
          </a:xfrm>
          <a:prstGeom prst="rect">
            <a:avLst/>
          </a:prstGeom>
        </p:spPr>
      </p:pic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761548" y="1526577"/>
          <a:ext cx="6602267" cy="281344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3260">
                  <a:extLst>
                    <a:ext uri="{9D8B030D-6E8A-4147-A177-3AD203B41FA5}">
                      <a16:colId xmlns:a16="http://schemas.microsoft.com/office/drawing/2014/main" val="4050575152"/>
                    </a:ext>
                  </a:extLst>
                </a:gridCol>
                <a:gridCol w="3181945">
                  <a:extLst>
                    <a:ext uri="{9D8B030D-6E8A-4147-A177-3AD203B41FA5}">
                      <a16:colId xmlns:a16="http://schemas.microsoft.com/office/drawing/2014/main" val="2476122063"/>
                    </a:ext>
                  </a:extLst>
                </a:gridCol>
                <a:gridCol w="899093">
                  <a:extLst>
                    <a:ext uri="{9D8B030D-6E8A-4147-A177-3AD203B41FA5}">
                      <a16:colId xmlns:a16="http://schemas.microsoft.com/office/drawing/2014/main" val="1754395525"/>
                    </a:ext>
                  </a:extLst>
                </a:gridCol>
                <a:gridCol w="941707">
                  <a:extLst>
                    <a:ext uri="{9D8B030D-6E8A-4147-A177-3AD203B41FA5}">
                      <a16:colId xmlns:a16="http://schemas.microsoft.com/office/drawing/2014/main" val="3714435894"/>
                    </a:ext>
                  </a:extLst>
                </a:gridCol>
                <a:gridCol w="876262">
                  <a:extLst>
                    <a:ext uri="{9D8B030D-6E8A-4147-A177-3AD203B41FA5}">
                      <a16:colId xmlns:a16="http://schemas.microsoft.com/office/drawing/2014/main" val="3648827371"/>
                    </a:ext>
                  </a:extLst>
                </a:gridCol>
              </a:tblGrid>
              <a:tr h="682298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No</a:t>
                      </a:r>
                      <a:endParaRPr lang="id-ID" sz="16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 smtClean="0"/>
                        <a:t>Cabang Olahraga</a:t>
                      </a:r>
                      <a:endParaRPr lang="id-ID" sz="2100" dirty="0">
                        <a:latin typeface="Ubuntu" panose="020B0504030602030204" pitchFamily="34" charset="0"/>
                      </a:endParaRPr>
                    </a:p>
                  </a:txBody>
                  <a:tcPr marL="121044" marR="121044" marT="60522" marB="60522" anchor="ctr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121044" marR="121044" marT="60522" marB="60522"/>
                </a:tc>
                <a:extLst>
                  <a:ext uri="{0D108BD9-81ED-4DB2-BD59-A6C34878D82A}">
                    <a16:rowId xmlns:a16="http://schemas.microsoft.com/office/drawing/2014/main" val="214732969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SENAM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9435982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SKI AIR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085261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BASEBALL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C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189760"/>
                  </a:ext>
                </a:extLst>
              </a:tr>
              <a:tr h="53278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TENIS MEJA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C9B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3095694"/>
                  </a:ext>
                </a:extLst>
              </a:tr>
            </a:tbl>
          </a:graphicData>
        </a:graphic>
      </p:graphicFrame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89" y="1608182"/>
            <a:ext cx="356095" cy="55159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65" y="1608182"/>
            <a:ext cx="342982" cy="55159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28" y="1608182"/>
            <a:ext cx="343061" cy="55241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5" y="2224320"/>
            <a:ext cx="516335" cy="51633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75" y="2711882"/>
            <a:ext cx="635702" cy="63570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66" y="3291433"/>
            <a:ext cx="515421" cy="51542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58" y="3830701"/>
            <a:ext cx="487795" cy="4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8517"/>
      </p:ext>
    </p:extLst>
  </p:cSld>
  <p:clrMapOvr>
    <a:masterClrMapping/>
  </p:clrMapOvr>
  <p:transition spd="slow" advTm="3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805">
            <a:off x="-3139944" y="-428371"/>
            <a:ext cx="6842886" cy="7575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6228"/>
          </a:xfrm>
        </p:spPr>
        <p:txBody>
          <a:bodyPr/>
          <a:lstStyle/>
          <a:p>
            <a:pPr algn="ctr"/>
            <a:r>
              <a:rPr lang="id-ID" dirty="0" smtClean="0"/>
              <a:t>anggar</a:t>
            </a:r>
            <a:endParaRPr lang="id-ID" dirty="0"/>
          </a:p>
        </p:txBody>
      </p:sp>
      <p:grpSp>
        <p:nvGrpSpPr>
          <p:cNvPr id="6" name="Group 5"/>
          <p:cNvGrpSpPr/>
          <p:nvPr/>
        </p:nvGrpSpPr>
        <p:grpSpPr>
          <a:xfrm>
            <a:off x="5033769" y="2423191"/>
            <a:ext cx="2201220" cy="2436865"/>
            <a:chOff x="7490458" y="2154967"/>
            <a:chExt cx="2112268" cy="24368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458" y="2747788"/>
              <a:ext cx="2112268" cy="1844044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7620635" y="2154967"/>
              <a:ext cx="1893931" cy="5531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2000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Hasil PON Jabar</a:t>
              </a:r>
              <a:endParaRPr lang="id-ID" sz="2000" cap="non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9144001" y="3052588"/>
            <a:ext cx="902208" cy="922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800" b="1" cap="none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Arabic" panose="02040503050201020203" pitchFamily="18" charset="-78"/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8521716" y="3938034"/>
            <a:ext cx="224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dobe Gothic Std B" panose="020B0800000000000000" pitchFamily="34" charset="-128"/>
                <a:cs typeface="Adobe Arabic" panose="02040503050201020203" pitchFamily="18" charset="-78"/>
              </a:rPr>
              <a:t>Nomor Dipertandingkan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43" y="616812"/>
            <a:ext cx="1174456" cy="117445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14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1645" y="2610264"/>
            <a:ext cx="4026568" cy="1235242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</a:rPr>
              <a:t>Khaidir Yusup </a:t>
            </a:r>
          </a:p>
          <a:p>
            <a:pPr marL="0" indent="0">
              <a:buNone/>
            </a:pPr>
            <a:r>
              <a:rPr lang="id-ID" dirty="0"/>
              <a:t>Nomor Pertandingan: Beregu Floret (pa</a:t>
            </a:r>
            <a:r>
              <a:rPr lang="id-ID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664">
            <a:off x="8022070" y="150506"/>
            <a:ext cx="9153810" cy="6751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14" y="2892726"/>
            <a:ext cx="481824" cy="746356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33" y="649469"/>
            <a:ext cx="885417" cy="8854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54929" y="1606364"/>
            <a:ext cx="4500810" cy="40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E6AF00"/>
                </a:solidFill>
              </a:rPr>
              <a:t>Atlet Peraih Medali Kota Bandung</a:t>
            </a:r>
            <a:endParaRPr lang="id-ID" sz="2000" b="1" dirty="0">
              <a:solidFill>
                <a:srgbClr val="E6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6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805">
            <a:off x="-3139944" y="-428371"/>
            <a:ext cx="6842886" cy="757525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66" y="2979791"/>
            <a:ext cx="2112268" cy="184404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89577"/>
          </a:xfrm>
        </p:spPr>
        <p:txBody>
          <a:bodyPr/>
          <a:lstStyle/>
          <a:p>
            <a:pPr algn="ctr"/>
            <a:r>
              <a:rPr lang="id-ID" dirty="0" smtClean="0"/>
              <a:t>Angkat berat</a:t>
            </a: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69428" y="2457057"/>
            <a:ext cx="1973688" cy="55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 PON Jabar</a:t>
            </a:r>
            <a:endParaRPr lang="id-ID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45599" y="3086454"/>
            <a:ext cx="902208" cy="922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800" b="1" cap="none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Arabic" panose="02040503050201020203" pitchFamily="18" charset="-78"/>
              </a:rPr>
              <a:t>15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3314" y="3971900"/>
            <a:ext cx="224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dobe Gothic Std B" panose="020B0800000000000000" pitchFamily="34" charset="-128"/>
                <a:cs typeface="Adobe Arabic" panose="02040503050201020203" pitchFamily="18" charset="-78"/>
              </a:rPr>
              <a:t>Nomor Dipertandingkan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80" y="651264"/>
            <a:ext cx="1143669" cy="1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69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64" y="2159286"/>
            <a:ext cx="4517136" cy="36782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</a:rPr>
              <a:t>Asep Nurdin	</a:t>
            </a:r>
            <a:r>
              <a:rPr lang="id-ID" sz="2400" dirty="0"/>
              <a:t>		</a:t>
            </a:r>
          </a:p>
          <a:p>
            <a:pPr marL="0" indent="0">
              <a:buNone/>
            </a:pPr>
            <a:r>
              <a:rPr lang="id-ID" sz="2100" dirty="0"/>
              <a:t>Nomor Pertandingan: kelas 120+ kg(Pa)</a:t>
            </a:r>
          </a:p>
          <a:p>
            <a:pPr marL="0" indent="0">
              <a:buNone/>
            </a:pPr>
            <a:endParaRPr lang="id-ID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accent2">
                    <a:lumMod val="50000"/>
                  </a:schemeClr>
                </a:solidFill>
              </a:rPr>
              <a:t>Aneu </a:t>
            </a:r>
            <a:r>
              <a:rPr lang="id-ID" sz="2400" b="1" dirty="0" smtClean="0">
                <a:solidFill>
                  <a:schemeClr val="accent2">
                    <a:lumMod val="50000"/>
                  </a:schemeClr>
                </a:solidFill>
              </a:rPr>
              <a:t>Veronica</a:t>
            </a:r>
            <a:r>
              <a:rPr lang="id-ID" sz="24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id-ID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id-ID" dirty="0"/>
              <a:t>	</a:t>
            </a:r>
            <a:endParaRPr lang="id-ID" dirty="0" smtClean="0"/>
          </a:p>
          <a:p>
            <a:pPr marL="0" indent="0">
              <a:buNone/>
            </a:pPr>
            <a:r>
              <a:rPr lang="id-ID" sz="2100" dirty="0" smtClean="0"/>
              <a:t>Nomor Pertandingan: Kelas </a:t>
            </a:r>
            <a:r>
              <a:rPr lang="id-ID" sz="2100" dirty="0"/>
              <a:t>72 Kg(Pi</a:t>
            </a:r>
            <a:r>
              <a:rPr lang="id-ID" sz="2100" dirty="0" smtClean="0"/>
              <a:t>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 smtClean="0">
                <a:solidFill>
                  <a:schemeClr val="accent2">
                    <a:lumMod val="50000"/>
                  </a:schemeClr>
                </a:solidFill>
              </a:rPr>
              <a:t>Julaeha</a:t>
            </a:r>
          </a:p>
          <a:p>
            <a:pPr marL="0" indent="0">
              <a:buNone/>
            </a:pPr>
            <a:r>
              <a:rPr lang="id-ID" sz="2100" dirty="0" smtClean="0"/>
              <a:t>Kelas </a:t>
            </a:r>
            <a:r>
              <a:rPr lang="id-ID" sz="2100" dirty="0"/>
              <a:t>57 Kg(Pi)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664">
            <a:off x="8022070" y="150506"/>
            <a:ext cx="9153810" cy="67510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94" y="2636975"/>
            <a:ext cx="356095" cy="5515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03" y="3802346"/>
            <a:ext cx="342982" cy="5515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28" y="4925784"/>
            <a:ext cx="343061" cy="55241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77605" y="1758764"/>
            <a:ext cx="4500810" cy="40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E6AF00"/>
                </a:solidFill>
              </a:rPr>
              <a:t>Atlet Peraih Medali Kota Bandung</a:t>
            </a:r>
            <a:endParaRPr lang="id-ID" sz="2000" b="1" dirty="0">
              <a:solidFill>
                <a:srgbClr val="E6AF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21" y="647816"/>
            <a:ext cx="926579" cy="9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805">
            <a:off x="-3139944" y="-428371"/>
            <a:ext cx="6842886" cy="7575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5387"/>
          </a:xfrm>
        </p:spPr>
        <p:txBody>
          <a:bodyPr/>
          <a:lstStyle/>
          <a:p>
            <a:pPr algn="ctr"/>
            <a:r>
              <a:rPr lang="id-ID" dirty="0" smtClean="0"/>
              <a:t>atletik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66" y="3065664"/>
            <a:ext cx="2112268" cy="1844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5" y="702156"/>
            <a:ext cx="1012343" cy="10123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69428" y="2522373"/>
            <a:ext cx="1973688" cy="55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200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 PON Jabar</a:t>
            </a:r>
            <a:endParaRPr lang="id-ID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245599" y="3086454"/>
            <a:ext cx="902208" cy="922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800" b="1" cap="none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dobe Arabic" panose="02040503050201020203" pitchFamily="18" charset="-78"/>
              </a:rPr>
              <a:t>47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23314" y="3971900"/>
            <a:ext cx="2243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dobe Gothic Std B" panose="020B0800000000000000" pitchFamily="34" charset="-128"/>
                <a:cs typeface="Adobe Arabic" panose="02040503050201020203" pitchFamily="18" charset="-78"/>
              </a:rPr>
              <a:t>Nomor Dipertandingkan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dobe Gothic Std B" panose="020B08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259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664">
            <a:off x="8022070" y="150506"/>
            <a:ext cx="9153810" cy="67510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733548" y="2102215"/>
            <a:ext cx="7247167" cy="3600986"/>
            <a:chOff x="1717219" y="1832793"/>
            <a:chExt cx="7247167" cy="3600986"/>
          </a:xfrm>
        </p:grpSpPr>
        <p:sp>
          <p:nvSpPr>
            <p:cNvPr id="2" name="Rectangle 1"/>
            <p:cNvSpPr/>
            <p:nvPr/>
          </p:nvSpPr>
          <p:spPr>
            <a:xfrm>
              <a:off x="2868386" y="1832793"/>
              <a:ext cx="6096000" cy="36009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id-ID" sz="2000" b="1" dirty="0">
                  <a:solidFill>
                    <a:schemeClr val="accent2">
                      <a:lumMod val="50000"/>
                    </a:schemeClr>
                  </a:solidFill>
                </a:rPr>
                <a:t>Rini Susanti</a:t>
              </a:r>
              <a:r>
                <a:rPr lang="id-ID" sz="2400" b="1" dirty="0">
                  <a:solidFill>
                    <a:schemeClr val="accent2">
                      <a:lumMod val="50000"/>
                    </a:schemeClr>
                  </a:solidFill>
                </a:rPr>
                <a:t>	</a:t>
              </a:r>
              <a:r>
                <a:rPr lang="id-ID" dirty="0"/>
                <a:t>		</a:t>
              </a:r>
              <a:endParaRPr lang="id-ID" dirty="0" smtClean="0"/>
            </a:p>
            <a:p>
              <a:r>
                <a:rPr lang="id-ID" dirty="0"/>
                <a:t>Lompat Jangkit </a:t>
              </a:r>
              <a:r>
                <a:rPr lang="id-ID" dirty="0" smtClean="0"/>
                <a:t>(Pi</a:t>
              </a:r>
              <a:r>
                <a:rPr lang="id-ID" dirty="0"/>
                <a:t>), Lompat Jauh </a:t>
              </a:r>
              <a:r>
                <a:rPr lang="id-ID" dirty="0" smtClean="0"/>
                <a:t>(Pi</a:t>
              </a:r>
              <a:r>
                <a:rPr lang="id-ID" dirty="0"/>
                <a:t>), Sapta Lomba(Pi)</a:t>
              </a:r>
            </a:p>
            <a:p>
              <a:endParaRPr lang="id-ID" dirty="0"/>
            </a:p>
            <a:p>
              <a:r>
                <a:rPr lang="id-ID" sz="2000" b="1" dirty="0" smtClean="0">
                  <a:solidFill>
                    <a:schemeClr val="accent2">
                      <a:lumMod val="50000"/>
                    </a:schemeClr>
                  </a:solidFill>
                </a:rPr>
                <a:t>Kaharuddin</a:t>
              </a:r>
              <a:r>
                <a:rPr lang="id-ID" sz="2000" b="1" dirty="0">
                  <a:solidFill>
                    <a:schemeClr val="accent2">
                      <a:lumMod val="50000"/>
                    </a:schemeClr>
                  </a:solidFill>
                </a:rPr>
                <a:t>	</a:t>
              </a:r>
              <a:r>
                <a:rPr lang="id-ID" dirty="0"/>
                <a:t>		</a:t>
              </a:r>
              <a:endParaRPr lang="id-ID" dirty="0" smtClean="0"/>
            </a:p>
            <a:p>
              <a:r>
                <a:rPr lang="id-ID" dirty="0"/>
                <a:t>800 m(Pa), 1.500 m(Pa)</a:t>
              </a:r>
            </a:p>
            <a:p>
              <a:endParaRPr lang="id-ID" sz="2400" b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id-ID" sz="2000" b="1" dirty="0" smtClean="0">
                  <a:solidFill>
                    <a:schemeClr val="accent2">
                      <a:lumMod val="50000"/>
                    </a:schemeClr>
                  </a:solidFill>
                </a:rPr>
                <a:t>Guntur </a:t>
              </a:r>
              <a:r>
                <a:rPr lang="id-ID" sz="2000" b="1" dirty="0">
                  <a:solidFill>
                    <a:schemeClr val="accent2">
                      <a:lumMod val="50000"/>
                    </a:schemeClr>
                  </a:solidFill>
                </a:rPr>
                <a:t>Ibrahim	</a:t>
              </a:r>
              <a:r>
                <a:rPr lang="id-ID" dirty="0"/>
                <a:t>	</a:t>
              </a:r>
              <a:endParaRPr lang="id-ID" dirty="0" smtClean="0"/>
            </a:p>
            <a:p>
              <a:r>
                <a:rPr lang="id-ID" dirty="0"/>
                <a:t>Lompat Tinggi </a:t>
              </a:r>
              <a:r>
                <a:rPr lang="id-ID" dirty="0" smtClean="0"/>
                <a:t>(Pa</a:t>
              </a:r>
              <a:r>
                <a:rPr lang="id-ID" dirty="0"/>
                <a:t>)</a:t>
              </a:r>
            </a:p>
            <a:p>
              <a:endParaRPr lang="id-ID" dirty="0"/>
            </a:p>
            <a:p>
              <a:r>
                <a:rPr lang="id-ID" sz="2000" b="1" dirty="0">
                  <a:solidFill>
                    <a:schemeClr val="accent2">
                      <a:lumMod val="50000"/>
                    </a:schemeClr>
                  </a:solidFill>
                </a:rPr>
                <a:t>Elfata Nurul Nissa	</a:t>
              </a:r>
              <a:r>
                <a:rPr lang="id-ID" sz="2400" b="1" dirty="0">
                  <a:solidFill>
                    <a:schemeClr val="accent2">
                      <a:lumMod val="50000"/>
                    </a:schemeClr>
                  </a:solidFill>
                </a:rPr>
                <a:t>	</a:t>
              </a:r>
              <a:endParaRPr lang="id-ID" sz="2400" b="1" dirty="0" smtClean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id-ID" dirty="0"/>
                <a:t>Lempar Lembing </a:t>
              </a:r>
              <a:r>
                <a:rPr lang="id-ID" dirty="0" smtClean="0"/>
                <a:t>(</a:t>
              </a:r>
              <a:r>
                <a:rPr lang="id-ID" dirty="0"/>
                <a:t>Pi)</a:t>
              </a:r>
              <a:endParaRPr lang="id-ID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219" y="1968493"/>
              <a:ext cx="342982" cy="5515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50" y="4717158"/>
              <a:ext cx="343061" cy="5524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50" y="1973932"/>
              <a:ext cx="342982" cy="5515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173" y="1968493"/>
              <a:ext cx="343061" cy="5524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387" y="2861125"/>
              <a:ext cx="342982" cy="55159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010" y="2855686"/>
              <a:ext cx="343061" cy="5524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103" y="3780977"/>
              <a:ext cx="342982" cy="551599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25" y="669500"/>
            <a:ext cx="756562" cy="75656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45379" y="1533843"/>
            <a:ext cx="4980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E6AF00"/>
                </a:solidFill>
              </a:rPr>
              <a:t>Atlet Peraih Medali Kota Bandung</a:t>
            </a:r>
            <a:endParaRPr lang="id-ID" sz="2000" b="1" dirty="0">
              <a:solidFill>
                <a:srgbClr val="E6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25" y="669500"/>
            <a:ext cx="756562" cy="756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664">
            <a:off x="8022070" y="150506"/>
            <a:ext cx="9153810" cy="67510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5892" y="2187512"/>
            <a:ext cx="28466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2">
                    <a:lumMod val="25000"/>
                  </a:schemeClr>
                </a:solidFill>
              </a:rPr>
              <a:t>Ferianto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2">
                    <a:lumMod val="25000"/>
                  </a:schemeClr>
                </a:solidFill>
              </a:rPr>
              <a:t>Fitri Nurfadilah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2">
                    <a:lumMod val="25000"/>
                  </a:schemeClr>
                </a:solidFill>
              </a:rPr>
              <a:t>Saeful Rahman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2">
                    <a:lumMod val="25000"/>
                  </a:schemeClr>
                </a:solidFill>
              </a:rPr>
              <a:t>Supriati Sutono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bg2">
                    <a:lumMod val="25000"/>
                  </a:schemeClr>
                </a:solidFill>
              </a:rPr>
              <a:t>William Samuel 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283" y="1537124"/>
            <a:ext cx="412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Atlet Non Medali Kota Bandung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3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204</TotalTime>
  <Words>429</Words>
  <Application>Microsoft Office PowerPoint</Application>
  <PresentationFormat>Widescreen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Fan Heiti Std B</vt:lpstr>
      <vt:lpstr>Adobe Gothic Std B</vt:lpstr>
      <vt:lpstr>Adobe Heiti Std R</vt:lpstr>
      <vt:lpstr>Adobe Arabic</vt:lpstr>
      <vt:lpstr>Arial</vt:lpstr>
      <vt:lpstr>Gill Sans MT</vt:lpstr>
      <vt:lpstr>Ubuntu</vt:lpstr>
      <vt:lpstr>Wingdings 2</vt:lpstr>
      <vt:lpstr>Dividend</vt:lpstr>
      <vt:lpstr>Audiensi</vt:lpstr>
      <vt:lpstr>PowerPoint Presentation</vt:lpstr>
      <vt:lpstr>anggar</vt:lpstr>
      <vt:lpstr>PowerPoint Presentation</vt:lpstr>
      <vt:lpstr>Angkat berat</vt:lpstr>
      <vt:lpstr>PowerPoint Presentation</vt:lpstr>
      <vt:lpstr>atletik</vt:lpstr>
      <vt:lpstr>PowerPoint Presentation</vt:lpstr>
      <vt:lpstr>PowerPoint Presentation</vt:lpstr>
      <vt:lpstr>Balap sepeda</vt:lpstr>
      <vt:lpstr>PowerPoint Presentation</vt:lpstr>
      <vt:lpstr>baseball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Audiensi</dc:title>
  <dc:creator>IndrFalah</dc:creator>
  <cp:lastModifiedBy>IndrFalah</cp:lastModifiedBy>
  <cp:revision>21</cp:revision>
  <dcterms:created xsi:type="dcterms:W3CDTF">2016-10-26T10:50:10Z</dcterms:created>
  <dcterms:modified xsi:type="dcterms:W3CDTF">2016-10-28T11:19:27Z</dcterms:modified>
</cp:coreProperties>
</file>