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
    <Relationship Id="rId3" Type="http://schemas.openxmlformats.org/officeDocument/2006/relationships/extended-properties" Target="docProps/app.xml"/>
    <Relationship Id="rId2" Type="http://schemas.openxmlformats.org/package/2006/relationships/metadata/core-properties" Target="docProps/core.xml"/>
    <Relationship Id="rId1" Type="http://schemas.openxmlformats.org/officeDocument/2006/relationships/officeDocument" Target="ppt/presentation.xml"/>
  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8"/>
  </p:notesMasterIdLst>
  <p:sldIdLst>
    <p:sldId id="256" r:id="rId2"/>
    <p:sldId id="261" r:id="rId3"/>
    <p:sldId id="263" r:id="rId4"/>
    <p:sldId id="264" r:id="rId5"/>
    <p:sldId id="272" r:id="rId6"/>
    <p:sldId id="273" r:id="rId7"/>
  </p:sldIdLst>
  <p:sldSz cx="9144000" cy="5143500" type="screen16x9"/>
  <p:notesSz cx="6858000" cy="9144000"/>
  <p:embeddedFontLst>
    <p:embeddedFont>
      <p:font typeface="Gloria Hallelujah" charset="0"/>
      <p:regular r:id="rId9"/>
    </p:embeddedFont>
    <p:embeddedFont>
      <p:font typeface="Fira Sans Extra Condensed" charset="0"/>
      <p:regular r:id="rId10"/>
      <p:bold r:id="rId11"/>
      <p:italic r:id="rId12"/>
      <p:boldItalic r:id="rId13"/>
    </p:embeddedFont>
    <p:embeddedFont>
      <p:font typeface="Raleway Thin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6848619-EA41-437F-AB26-765ACDE5D8A5}">
  <a:tblStyle styleId="{66848619-EA41-437F-AB26-765ACDE5D8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1566" y="2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96152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ccdb39284a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ccdb39284a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ccffd0e25e_0_1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ccffd0e25e_0_1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ccffd0e25e_0_1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ccffd0e25e_0_1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gc7eb05ecd2_2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4" name="Google Shape;1754;gc7eb05ecd2_2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69007" y="-101129"/>
            <a:ext cx="2299567" cy="1009729"/>
          </a:xfrm>
          <a:custGeom>
            <a:avLst/>
            <a:gdLst/>
            <a:ahLst/>
            <a:cxnLst/>
            <a:rect l="l" t="t" r="r" b="b"/>
            <a:pathLst>
              <a:path w="14457" h="6348" extrusionOk="0">
                <a:moveTo>
                  <a:pt x="0" y="1"/>
                </a:moveTo>
                <a:lnTo>
                  <a:pt x="0" y="6160"/>
                </a:lnTo>
                <a:cubicBezTo>
                  <a:pt x="307" y="6283"/>
                  <a:pt x="641" y="6348"/>
                  <a:pt x="972" y="6348"/>
                </a:cubicBezTo>
                <a:cubicBezTo>
                  <a:pt x="1431" y="6348"/>
                  <a:pt x="1886" y="6223"/>
                  <a:pt x="2259" y="5957"/>
                </a:cubicBezTo>
                <a:cubicBezTo>
                  <a:pt x="2971" y="5450"/>
                  <a:pt x="3272" y="4560"/>
                  <a:pt x="3620" y="3758"/>
                </a:cubicBezTo>
                <a:cubicBezTo>
                  <a:pt x="3967" y="2955"/>
                  <a:pt x="4504" y="2110"/>
                  <a:pt x="5362" y="1938"/>
                </a:cubicBezTo>
                <a:cubicBezTo>
                  <a:pt x="5472" y="1916"/>
                  <a:pt x="5582" y="1906"/>
                  <a:pt x="5692" y="1906"/>
                </a:cubicBezTo>
                <a:cubicBezTo>
                  <a:pt x="6160" y="1906"/>
                  <a:pt x="6628" y="2081"/>
                  <a:pt x="7080" y="2232"/>
                </a:cubicBezTo>
                <a:cubicBezTo>
                  <a:pt x="7585" y="2401"/>
                  <a:pt x="8141" y="2535"/>
                  <a:pt x="8672" y="2535"/>
                </a:cubicBezTo>
                <a:cubicBezTo>
                  <a:pt x="9138" y="2535"/>
                  <a:pt x="9586" y="2431"/>
                  <a:pt x="9965" y="2156"/>
                </a:cubicBezTo>
                <a:cubicBezTo>
                  <a:pt x="10504" y="1765"/>
                  <a:pt x="10846" y="1060"/>
                  <a:pt x="11419" y="789"/>
                </a:cubicBezTo>
                <a:lnTo>
                  <a:pt x="11420" y="789"/>
                </a:lnTo>
                <a:cubicBezTo>
                  <a:pt x="11436" y="781"/>
                  <a:pt x="11452" y="774"/>
                  <a:pt x="11469" y="767"/>
                </a:cubicBezTo>
                <a:cubicBezTo>
                  <a:pt x="11544" y="736"/>
                  <a:pt x="11623" y="712"/>
                  <a:pt x="11706" y="696"/>
                </a:cubicBezTo>
                <a:cubicBezTo>
                  <a:pt x="11777" y="683"/>
                  <a:pt x="11848" y="678"/>
                  <a:pt x="11919" y="678"/>
                </a:cubicBezTo>
                <a:cubicBezTo>
                  <a:pt x="12271" y="678"/>
                  <a:pt x="12623" y="809"/>
                  <a:pt x="12978" y="824"/>
                </a:cubicBezTo>
                <a:cubicBezTo>
                  <a:pt x="12999" y="824"/>
                  <a:pt x="13020" y="825"/>
                  <a:pt x="13041" y="825"/>
                </a:cubicBezTo>
                <a:cubicBezTo>
                  <a:pt x="13511" y="825"/>
                  <a:pt x="13977" y="611"/>
                  <a:pt x="14281" y="253"/>
                </a:cubicBezTo>
                <a:cubicBezTo>
                  <a:pt x="14348" y="175"/>
                  <a:pt x="14407" y="90"/>
                  <a:pt x="14457" y="1"/>
                </a:cubicBezTo>
                <a:close/>
              </a:path>
            </a:pathLst>
          </a:custGeom>
          <a:solidFill>
            <a:srgbClr val="CCB1FE">
              <a:alpha val="48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311600" y="3147069"/>
            <a:ext cx="4163302" cy="2268390"/>
          </a:xfrm>
          <a:custGeom>
            <a:avLst/>
            <a:gdLst/>
            <a:ahLst/>
            <a:cxnLst/>
            <a:rect l="l" t="t" r="r" b="b"/>
            <a:pathLst>
              <a:path w="26174" h="14261" extrusionOk="0">
                <a:moveTo>
                  <a:pt x="4863" y="0"/>
                </a:moveTo>
                <a:cubicBezTo>
                  <a:pt x="4600" y="0"/>
                  <a:pt x="4337" y="25"/>
                  <a:pt x="4079" y="86"/>
                </a:cubicBezTo>
                <a:cubicBezTo>
                  <a:pt x="3577" y="206"/>
                  <a:pt x="3127" y="469"/>
                  <a:pt x="2736" y="803"/>
                </a:cubicBezTo>
                <a:cubicBezTo>
                  <a:pt x="1930" y="1492"/>
                  <a:pt x="1836" y="3135"/>
                  <a:pt x="799" y="3280"/>
                </a:cubicBezTo>
                <a:cubicBezTo>
                  <a:pt x="128" y="3374"/>
                  <a:pt x="0" y="4462"/>
                  <a:pt x="66" y="4462"/>
                </a:cubicBezTo>
                <a:cubicBezTo>
                  <a:pt x="68" y="4462"/>
                  <a:pt x="70" y="4461"/>
                  <a:pt x="72" y="4459"/>
                </a:cubicBezTo>
                <a:lnTo>
                  <a:pt x="72" y="4459"/>
                </a:lnTo>
                <a:cubicBezTo>
                  <a:pt x="67" y="5698"/>
                  <a:pt x="63" y="6939"/>
                  <a:pt x="59" y="8179"/>
                </a:cubicBezTo>
                <a:cubicBezTo>
                  <a:pt x="56" y="8831"/>
                  <a:pt x="53" y="9483"/>
                  <a:pt x="51" y="10135"/>
                </a:cubicBezTo>
                <a:cubicBezTo>
                  <a:pt x="50" y="10457"/>
                  <a:pt x="49" y="10777"/>
                  <a:pt x="48" y="11099"/>
                </a:cubicBezTo>
                <a:cubicBezTo>
                  <a:pt x="47" y="11393"/>
                  <a:pt x="48" y="11687"/>
                  <a:pt x="100" y="11976"/>
                </a:cubicBezTo>
                <a:cubicBezTo>
                  <a:pt x="186" y="12456"/>
                  <a:pt x="458" y="12928"/>
                  <a:pt x="933" y="13108"/>
                </a:cubicBezTo>
                <a:cubicBezTo>
                  <a:pt x="1033" y="13146"/>
                  <a:pt x="1145" y="13169"/>
                  <a:pt x="1252" y="13169"/>
                </a:cubicBezTo>
                <a:cubicBezTo>
                  <a:pt x="1254" y="13169"/>
                  <a:pt x="1257" y="13169"/>
                  <a:pt x="1259" y="13169"/>
                </a:cubicBezTo>
                <a:cubicBezTo>
                  <a:pt x="1388" y="13167"/>
                  <a:pt x="1479" y="13054"/>
                  <a:pt x="1583" y="12989"/>
                </a:cubicBezTo>
                <a:cubicBezTo>
                  <a:pt x="1788" y="12861"/>
                  <a:pt x="2013" y="12777"/>
                  <a:pt x="2247" y="12724"/>
                </a:cubicBezTo>
                <a:cubicBezTo>
                  <a:pt x="2483" y="12671"/>
                  <a:pt x="2724" y="12651"/>
                  <a:pt x="2966" y="12651"/>
                </a:cubicBezTo>
                <a:cubicBezTo>
                  <a:pt x="3233" y="12651"/>
                  <a:pt x="3501" y="12676"/>
                  <a:pt x="3763" y="12707"/>
                </a:cubicBezTo>
                <a:cubicBezTo>
                  <a:pt x="4310" y="12772"/>
                  <a:pt x="4853" y="12875"/>
                  <a:pt x="5400" y="12938"/>
                </a:cubicBezTo>
                <a:cubicBezTo>
                  <a:pt x="6669" y="13085"/>
                  <a:pt x="7946" y="13111"/>
                  <a:pt x="9219" y="13205"/>
                </a:cubicBezTo>
                <a:cubicBezTo>
                  <a:pt x="9860" y="13253"/>
                  <a:pt x="10500" y="13317"/>
                  <a:pt x="11134" y="13424"/>
                </a:cubicBezTo>
                <a:cubicBezTo>
                  <a:pt x="11749" y="13526"/>
                  <a:pt x="12358" y="13663"/>
                  <a:pt x="12967" y="13796"/>
                </a:cubicBezTo>
                <a:cubicBezTo>
                  <a:pt x="14136" y="14051"/>
                  <a:pt x="15300" y="14261"/>
                  <a:pt x="16498" y="14261"/>
                </a:cubicBezTo>
                <a:cubicBezTo>
                  <a:pt x="16552" y="14261"/>
                  <a:pt x="16606" y="14260"/>
                  <a:pt x="16660" y="14259"/>
                </a:cubicBezTo>
                <a:cubicBezTo>
                  <a:pt x="17953" y="14238"/>
                  <a:pt x="19236" y="14050"/>
                  <a:pt x="20525" y="13980"/>
                </a:cubicBezTo>
                <a:cubicBezTo>
                  <a:pt x="21615" y="13919"/>
                  <a:pt x="22718" y="13973"/>
                  <a:pt x="23796" y="13769"/>
                </a:cubicBezTo>
                <a:cubicBezTo>
                  <a:pt x="24313" y="13670"/>
                  <a:pt x="24820" y="13506"/>
                  <a:pt x="25277" y="13242"/>
                </a:cubicBezTo>
                <a:cubicBezTo>
                  <a:pt x="25711" y="12992"/>
                  <a:pt x="26148" y="12628"/>
                  <a:pt x="26165" y="12087"/>
                </a:cubicBezTo>
                <a:cubicBezTo>
                  <a:pt x="26174" y="11806"/>
                  <a:pt x="26071" y="11536"/>
                  <a:pt x="25960" y="11284"/>
                </a:cubicBezTo>
                <a:cubicBezTo>
                  <a:pt x="25831" y="10995"/>
                  <a:pt x="25692" y="10711"/>
                  <a:pt x="25556" y="10424"/>
                </a:cubicBezTo>
                <a:cubicBezTo>
                  <a:pt x="25280" y="9836"/>
                  <a:pt x="25017" y="9241"/>
                  <a:pt x="24726" y="8660"/>
                </a:cubicBezTo>
                <a:cubicBezTo>
                  <a:pt x="24617" y="8443"/>
                  <a:pt x="24475" y="8244"/>
                  <a:pt x="24244" y="8148"/>
                </a:cubicBezTo>
                <a:cubicBezTo>
                  <a:pt x="23992" y="8043"/>
                  <a:pt x="23700" y="8056"/>
                  <a:pt x="23431" y="8053"/>
                </a:cubicBezTo>
                <a:cubicBezTo>
                  <a:pt x="23345" y="8052"/>
                  <a:pt x="23259" y="8052"/>
                  <a:pt x="23173" y="8052"/>
                </a:cubicBezTo>
                <a:cubicBezTo>
                  <a:pt x="22618" y="8052"/>
                  <a:pt x="22062" y="8075"/>
                  <a:pt x="21508" y="8122"/>
                </a:cubicBezTo>
                <a:cubicBezTo>
                  <a:pt x="20999" y="8165"/>
                  <a:pt x="20489" y="8243"/>
                  <a:pt x="19978" y="8243"/>
                </a:cubicBezTo>
                <a:cubicBezTo>
                  <a:pt x="19867" y="8243"/>
                  <a:pt x="19756" y="8239"/>
                  <a:pt x="19645" y="8231"/>
                </a:cubicBezTo>
                <a:cubicBezTo>
                  <a:pt x="19110" y="8189"/>
                  <a:pt x="18609" y="8002"/>
                  <a:pt x="18163" y="7708"/>
                </a:cubicBezTo>
                <a:cubicBezTo>
                  <a:pt x="17269" y="7121"/>
                  <a:pt x="16691" y="6224"/>
                  <a:pt x="16067" y="5381"/>
                </a:cubicBezTo>
                <a:cubicBezTo>
                  <a:pt x="15751" y="4955"/>
                  <a:pt x="15397" y="4546"/>
                  <a:pt x="14929" y="4285"/>
                </a:cubicBezTo>
                <a:cubicBezTo>
                  <a:pt x="14463" y="4025"/>
                  <a:pt x="13935" y="3920"/>
                  <a:pt x="13408" y="3879"/>
                </a:cubicBezTo>
                <a:cubicBezTo>
                  <a:pt x="13154" y="3860"/>
                  <a:pt x="12899" y="3855"/>
                  <a:pt x="12643" y="3855"/>
                </a:cubicBezTo>
                <a:cubicBezTo>
                  <a:pt x="12450" y="3855"/>
                  <a:pt x="12257" y="3858"/>
                  <a:pt x="12064" y="3858"/>
                </a:cubicBezTo>
                <a:cubicBezTo>
                  <a:pt x="11487" y="3858"/>
                  <a:pt x="10912" y="3836"/>
                  <a:pt x="10354" y="3664"/>
                </a:cubicBezTo>
                <a:cubicBezTo>
                  <a:pt x="9893" y="3522"/>
                  <a:pt x="9465" y="3265"/>
                  <a:pt x="9185" y="2863"/>
                </a:cubicBezTo>
                <a:cubicBezTo>
                  <a:pt x="8887" y="2436"/>
                  <a:pt x="8747" y="1924"/>
                  <a:pt x="8473" y="1483"/>
                </a:cubicBezTo>
                <a:cubicBezTo>
                  <a:pt x="7915" y="585"/>
                  <a:pt x="6844" y="273"/>
                  <a:pt x="5861" y="99"/>
                </a:cubicBezTo>
                <a:cubicBezTo>
                  <a:pt x="5533" y="41"/>
                  <a:pt x="5197" y="0"/>
                  <a:pt x="4863" y="0"/>
                </a:cubicBezTo>
                <a:close/>
              </a:path>
            </a:pathLst>
          </a:custGeom>
          <a:solidFill>
            <a:srgbClr val="FF6EA7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86716" y="3243776"/>
            <a:ext cx="2068926" cy="2074970"/>
          </a:xfrm>
          <a:custGeom>
            <a:avLst/>
            <a:gdLst/>
            <a:ahLst/>
            <a:cxnLst/>
            <a:rect l="l" t="t" r="r" b="b"/>
            <a:pathLst>
              <a:path w="13007" h="13045" extrusionOk="0">
                <a:moveTo>
                  <a:pt x="11086" y="1"/>
                </a:moveTo>
                <a:cubicBezTo>
                  <a:pt x="10136" y="1"/>
                  <a:pt x="9220" y="578"/>
                  <a:pt x="8514" y="1160"/>
                </a:cubicBezTo>
                <a:cubicBezTo>
                  <a:pt x="7734" y="1801"/>
                  <a:pt x="7147" y="2603"/>
                  <a:pt x="6690" y="3499"/>
                </a:cubicBezTo>
                <a:cubicBezTo>
                  <a:pt x="6269" y="4325"/>
                  <a:pt x="5846" y="5241"/>
                  <a:pt x="4914" y="5581"/>
                </a:cubicBezTo>
                <a:cubicBezTo>
                  <a:pt x="3974" y="5923"/>
                  <a:pt x="2923" y="5759"/>
                  <a:pt x="2005" y="6187"/>
                </a:cubicBezTo>
                <a:cubicBezTo>
                  <a:pt x="1188" y="6570"/>
                  <a:pt x="602" y="7349"/>
                  <a:pt x="329" y="8196"/>
                </a:cubicBezTo>
                <a:cubicBezTo>
                  <a:pt x="1" y="9208"/>
                  <a:pt x="140" y="10320"/>
                  <a:pt x="509" y="11301"/>
                </a:cubicBezTo>
                <a:cubicBezTo>
                  <a:pt x="597" y="11534"/>
                  <a:pt x="989" y="11993"/>
                  <a:pt x="1051" y="11993"/>
                </a:cubicBezTo>
                <a:cubicBezTo>
                  <a:pt x="1057" y="11993"/>
                  <a:pt x="1060" y="11988"/>
                  <a:pt x="1059" y="11977"/>
                </a:cubicBezTo>
                <a:lnTo>
                  <a:pt x="1059" y="11977"/>
                </a:lnTo>
                <a:cubicBezTo>
                  <a:pt x="1717" y="12454"/>
                  <a:pt x="2513" y="12576"/>
                  <a:pt x="3318" y="12576"/>
                </a:cubicBezTo>
                <a:cubicBezTo>
                  <a:pt x="3796" y="12576"/>
                  <a:pt x="4277" y="12533"/>
                  <a:pt x="4735" y="12495"/>
                </a:cubicBezTo>
                <a:cubicBezTo>
                  <a:pt x="5450" y="12436"/>
                  <a:pt x="6168" y="12406"/>
                  <a:pt x="6885" y="12406"/>
                </a:cubicBezTo>
                <a:cubicBezTo>
                  <a:pt x="7827" y="12406"/>
                  <a:pt x="8769" y="12458"/>
                  <a:pt x="9706" y="12564"/>
                </a:cubicBezTo>
                <a:cubicBezTo>
                  <a:pt x="10641" y="12670"/>
                  <a:pt x="11568" y="12831"/>
                  <a:pt x="12485" y="13041"/>
                </a:cubicBezTo>
                <a:cubicBezTo>
                  <a:pt x="12495" y="13043"/>
                  <a:pt x="12505" y="13045"/>
                  <a:pt x="12515" y="13045"/>
                </a:cubicBezTo>
                <a:cubicBezTo>
                  <a:pt x="12578" y="13045"/>
                  <a:pt x="12630" y="12997"/>
                  <a:pt x="12632" y="12929"/>
                </a:cubicBezTo>
                <a:lnTo>
                  <a:pt x="12879" y="5509"/>
                </a:lnTo>
                <a:cubicBezTo>
                  <a:pt x="12900" y="4891"/>
                  <a:pt x="12920" y="4272"/>
                  <a:pt x="12940" y="3654"/>
                </a:cubicBezTo>
                <a:cubicBezTo>
                  <a:pt x="12960" y="3073"/>
                  <a:pt x="13006" y="2485"/>
                  <a:pt x="12985" y="1903"/>
                </a:cubicBezTo>
                <a:cubicBezTo>
                  <a:pt x="12967" y="1412"/>
                  <a:pt x="12856" y="914"/>
                  <a:pt x="12502" y="551"/>
                </a:cubicBezTo>
                <a:cubicBezTo>
                  <a:pt x="12188" y="228"/>
                  <a:pt x="11746" y="54"/>
                  <a:pt x="11303" y="11"/>
                </a:cubicBezTo>
                <a:cubicBezTo>
                  <a:pt x="11230" y="4"/>
                  <a:pt x="11158" y="1"/>
                  <a:pt x="11086" y="1"/>
                </a:cubicBezTo>
                <a:close/>
              </a:path>
            </a:pathLst>
          </a:custGeom>
          <a:solidFill>
            <a:srgbClr val="B2F7E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446124" y="-346475"/>
            <a:ext cx="3877467" cy="1370005"/>
          </a:xfrm>
          <a:custGeom>
            <a:avLst/>
            <a:gdLst/>
            <a:ahLst/>
            <a:cxnLst/>
            <a:rect l="l" t="t" r="r" b="b"/>
            <a:pathLst>
              <a:path w="24377" h="8613" extrusionOk="0">
                <a:moveTo>
                  <a:pt x="22626" y="1"/>
                </a:moveTo>
                <a:cubicBezTo>
                  <a:pt x="22431" y="1"/>
                  <a:pt x="22241" y="55"/>
                  <a:pt x="22058" y="101"/>
                </a:cubicBezTo>
                <a:cubicBezTo>
                  <a:pt x="21511" y="238"/>
                  <a:pt x="20953" y="349"/>
                  <a:pt x="20391" y="439"/>
                </a:cubicBezTo>
                <a:cubicBezTo>
                  <a:pt x="18472" y="743"/>
                  <a:pt x="16508" y="793"/>
                  <a:pt x="14552" y="793"/>
                </a:cubicBezTo>
                <a:cubicBezTo>
                  <a:pt x="14183" y="793"/>
                  <a:pt x="13813" y="791"/>
                  <a:pt x="13445" y="789"/>
                </a:cubicBezTo>
                <a:cubicBezTo>
                  <a:pt x="11020" y="775"/>
                  <a:pt x="8592" y="763"/>
                  <a:pt x="6170" y="648"/>
                </a:cubicBezTo>
                <a:cubicBezTo>
                  <a:pt x="4959" y="590"/>
                  <a:pt x="3748" y="506"/>
                  <a:pt x="2545" y="383"/>
                </a:cubicBezTo>
                <a:cubicBezTo>
                  <a:pt x="2238" y="351"/>
                  <a:pt x="1932" y="316"/>
                  <a:pt x="1627" y="279"/>
                </a:cubicBezTo>
                <a:cubicBezTo>
                  <a:pt x="1398" y="252"/>
                  <a:pt x="1163" y="215"/>
                  <a:pt x="930" y="215"/>
                </a:cubicBezTo>
                <a:cubicBezTo>
                  <a:pt x="895" y="215"/>
                  <a:pt x="861" y="215"/>
                  <a:pt x="827" y="217"/>
                </a:cubicBezTo>
                <a:cubicBezTo>
                  <a:pt x="405" y="240"/>
                  <a:pt x="13" y="441"/>
                  <a:pt x="5" y="792"/>
                </a:cubicBezTo>
                <a:cubicBezTo>
                  <a:pt x="1" y="936"/>
                  <a:pt x="84" y="1057"/>
                  <a:pt x="235" y="1138"/>
                </a:cubicBezTo>
                <a:cubicBezTo>
                  <a:pt x="259" y="1152"/>
                  <a:pt x="283" y="1157"/>
                  <a:pt x="305" y="1157"/>
                </a:cubicBezTo>
                <a:cubicBezTo>
                  <a:pt x="307" y="1157"/>
                  <a:pt x="309" y="1157"/>
                  <a:pt x="311" y="1157"/>
                </a:cubicBezTo>
                <a:lnTo>
                  <a:pt x="311" y="1157"/>
                </a:lnTo>
                <a:cubicBezTo>
                  <a:pt x="180" y="1807"/>
                  <a:pt x="426" y="2480"/>
                  <a:pt x="944" y="3003"/>
                </a:cubicBezTo>
                <a:cubicBezTo>
                  <a:pt x="1219" y="3281"/>
                  <a:pt x="1569" y="3518"/>
                  <a:pt x="1974" y="3679"/>
                </a:cubicBezTo>
                <a:cubicBezTo>
                  <a:pt x="2424" y="3858"/>
                  <a:pt x="2928" y="3933"/>
                  <a:pt x="3430" y="3957"/>
                </a:cubicBezTo>
                <a:cubicBezTo>
                  <a:pt x="3565" y="3964"/>
                  <a:pt x="3702" y="3967"/>
                  <a:pt x="3838" y="3967"/>
                </a:cubicBezTo>
                <a:cubicBezTo>
                  <a:pt x="4389" y="3967"/>
                  <a:pt x="4946" y="3924"/>
                  <a:pt x="5497" y="3924"/>
                </a:cubicBezTo>
                <a:cubicBezTo>
                  <a:pt x="5880" y="3924"/>
                  <a:pt x="6260" y="3944"/>
                  <a:pt x="6634" y="4014"/>
                </a:cubicBezTo>
                <a:cubicBezTo>
                  <a:pt x="7452" y="4167"/>
                  <a:pt x="8044" y="4590"/>
                  <a:pt x="8476" y="5128"/>
                </a:cubicBezTo>
                <a:cubicBezTo>
                  <a:pt x="8889" y="5644"/>
                  <a:pt x="9168" y="6215"/>
                  <a:pt x="9504" y="6761"/>
                </a:cubicBezTo>
                <a:cubicBezTo>
                  <a:pt x="9818" y="7272"/>
                  <a:pt x="10194" y="7795"/>
                  <a:pt x="10779" y="8153"/>
                </a:cubicBezTo>
                <a:cubicBezTo>
                  <a:pt x="11306" y="8477"/>
                  <a:pt x="11931" y="8612"/>
                  <a:pt x="12573" y="8612"/>
                </a:cubicBezTo>
                <a:cubicBezTo>
                  <a:pt x="12917" y="8612"/>
                  <a:pt x="13266" y="8573"/>
                  <a:pt x="13607" y="8503"/>
                </a:cubicBezTo>
                <a:cubicBezTo>
                  <a:pt x="14755" y="8264"/>
                  <a:pt x="15723" y="7708"/>
                  <a:pt x="16790" y="7327"/>
                </a:cubicBezTo>
                <a:cubicBezTo>
                  <a:pt x="17672" y="7012"/>
                  <a:pt x="18645" y="6819"/>
                  <a:pt x="19621" y="6819"/>
                </a:cubicBezTo>
                <a:cubicBezTo>
                  <a:pt x="19841" y="6819"/>
                  <a:pt x="20062" y="6829"/>
                  <a:pt x="20281" y="6849"/>
                </a:cubicBezTo>
                <a:cubicBezTo>
                  <a:pt x="21290" y="6943"/>
                  <a:pt x="22275" y="7285"/>
                  <a:pt x="22992" y="7844"/>
                </a:cubicBezTo>
                <a:cubicBezTo>
                  <a:pt x="23170" y="7982"/>
                  <a:pt x="23328" y="8133"/>
                  <a:pt x="23467" y="8296"/>
                </a:cubicBezTo>
                <a:cubicBezTo>
                  <a:pt x="23495" y="8329"/>
                  <a:pt x="23541" y="8346"/>
                  <a:pt x="23587" y="8346"/>
                </a:cubicBezTo>
                <a:cubicBezTo>
                  <a:pt x="23643" y="8346"/>
                  <a:pt x="23698" y="8320"/>
                  <a:pt x="23718" y="8271"/>
                </a:cubicBezTo>
                <a:cubicBezTo>
                  <a:pt x="24376" y="6550"/>
                  <a:pt x="24252" y="4734"/>
                  <a:pt x="23880" y="2982"/>
                </a:cubicBezTo>
                <a:cubicBezTo>
                  <a:pt x="23786" y="2536"/>
                  <a:pt x="23676" y="2093"/>
                  <a:pt x="23557" y="1650"/>
                </a:cubicBezTo>
                <a:cubicBezTo>
                  <a:pt x="23441" y="1217"/>
                  <a:pt x="23343" y="773"/>
                  <a:pt x="23189" y="348"/>
                </a:cubicBezTo>
                <a:cubicBezTo>
                  <a:pt x="23127" y="176"/>
                  <a:pt x="22987" y="38"/>
                  <a:pt x="22748" y="8"/>
                </a:cubicBezTo>
                <a:cubicBezTo>
                  <a:pt x="22707" y="3"/>
                  <a:pt x="22666" y="1"/>
                  <a:pt x="22626" y="1"/>
                </a:cubicBezTo>
                <a:close/>
              </a:path>
            </a:pathLst>
          </a:custGeom>
          <a:solidFill>
            <a:srgbClr val="FFE652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999891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999891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999891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069650" y="1237975"/>
            <a:ext cx="7004700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Gloria Hallelujah"/>
              <a:buNone/>
              <a:defRPr sz="4600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327311" y="3762300"/>
            <a:ext cx="24894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None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 sz="14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 sz="14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 sz="14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 sz="14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 sz="14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 sz="14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 sz="14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 sz="14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6771196" y="4117427"/>
            <a:ext cx="609627" cy="821484"/>
            <a:chOff x="4295900" y="1116675"/>
            <a:chExt cx="145125" cy="208875"/>
          </a:xfrm>
        </p:grpSpPr>
        <p:sp>
          <p:nvSpPr>
            <p:cNvPr id="19" name="Google Shape;19;p2"/>
            <p:cNvSpPr/>
            <p:nvPr/>
          </p:nvSpPr>
          <p:spPr>
            <a:xfrm>
              <a:off x="4295900" y="1116675"/>
              <a:ext cx="133450" cy="175625"/>
            </a:xfrm>
            <a:custGeom>
              <a:avLst/>
              <a:gdLst/>
              <a:ahLst/>
              <a:cxnLst/>
              <a:rect l="l" t="t" r="r" b="b"/>
              <a:pathLst>
                <a:path w="5338" h="7025" extrusionOk="0">
                  <a:moveTo>
                    <a:pt x="2701" y="136"/>
                  </a:moveTo>
                  <a:cubicBezTo>
                    <a:pt x="2815" y="136"/>
                    <a:pt x="2928" y="145"/>
                    <a:pt x="3039" y="165"/>
                  </a:cubicBezTo>
                  <a:cubicBezTo>
                    <a:pt x="3773" y="292"/>
                    <a:pt x="4450" y="847"/>
                    <a:pt x="4806" y="1613"/>
                  </a:cubicBezTo>
                  <a:cubicBezTo>
                    <a:pt x="5109" y="2268"/>
                    <a:pt x="5200" y="3057"/>
                    <a:pt x="5074" y="3956"/>
                  </a:cubicBezTo>
                  <a:cubicBezTo>
                    <a:pt x="5036" y="4222"/>
                    <a:pt x="4975" y="4524"/>
                    <a:pt x="4804" y="4758"/>
                  </a:cubicBezTo>
                  <a:lnTo>
                    <a:pt x="4782" y="4787"/>
                  </a:lnTo>
                  <a:cubicBezTo>
                    <a:pt x="4735" y="4849"/>
                    <a:pt x="4682" y="4920"/>
                    <a:pt x="4673" y="5011"/>
                  </a:cubicBezTo>
                  <a:cubicBezTo>
                    <a:pt x="4666" y="5087"/>
                    <a:pt x="4694" y="5158"/>
                    <a:pt x="4716" y="5215"/>
                  </a:cubicBezTo>
                  <a:lnTo>
                    <a:pt x="4984" y="5904"/>
                  </a:lnTo>
                  <a:cubicBezTo>
                    <a:pt x="5013" y="5977"/>
                    <a:pt x="5048" y="6068"/>
                    <a:pt x="5031" y="6145"/>
                  </a:cubicBezTo>
                  <a:cubicBezTo>
                    <a:pt x="5010" y="6239"/>
                    <a:pt x="4918" y="6308"/>
                    <a:pt x="4817" y="6376"/>
                  </a:cubicBezTo>
                  <a:cubicBezTo>
                    <a:pt x="4410" y="6649"/>
                    <a:pt x="4041" y="6877"/>
                    <a:pt x="3626" y="6889"/>
                  </a:cubicBezTo>
                  <a:cubicBezTo>
                    <a:pt x="3619" y="6889"/>
                    <a:pt x="3613" y="6889"/>
                    <a:pt x="3606" y="6889"/>
                  </a:cubicBezTo>
                  <a:cubicBezTo>
                    <a:pt x="3294" y="6889"/>
                    <a:pt x="3188" y="6670"/>
                    <a:pt x="3049" y="6394"/>
                  </a:cubicBezTo>
                  <a:cubicBezTo>
                    <a:pt x="3017" y="6331"/>
                    <a:pt x="2984" y="6265"/>
                    <a:pt x="2948" y="6201"/>
                  </a:cubicBezTo>
                  <a:cubicBezTo>
                    <a:pt x="2900" y="6116"/>
                    <a:pt x="2845" y="6021"/>
                    <a:pt x="2762" y="5951"/>
                  </a:cubicBezTo>
                  <a:cubicBezTo>
                    <a:pt x="2696" y="5893"/>
                    <a:pt x="2617" y="5857"/>
                    <a:pt x="2547" y="5829"/>
                  </a:cubicBezTo>
                  <a:cubicBezTo>
                    <a:pt x="2420" y="5776"/>
                    <a:pt x="2289" y="5735"/>
                    <a:pt x="2162" y="5695"/>
                  </a:cubicBezTo>
                  <a:cubicBezTo>
                    <a:pt x="2026" y="5653"/>
                    <a:pt x="1886" y="5609"/>
                    <a:pt x="1755" y="5552"/>
                  </a:cubicBezTo>
                  <a:cubicBezTo>
                    <a:pt x="1017" y="5234"/>
                    <a:pt x="457" y="4448"/>
                    <a:pt x="293" y="3499"/>
                  </a:cubicBezTo>
                  <a:cubicBezTo>
                    <a:pt x="139" y="2612"/>
                    <a:pt x="332" y="1736"/>
                    <a:pt x="821" y="1094"/>
                  </a:cubicBezTo>
                  <a:cubicBezTo>
                    <a:pt x="1276" y="496"/>
                    <a:pt x="2000" y="136"/>
                    <a:pt x="2701" y="136"/>
                  </a:cubicBezTo>
                  <a:close/>
                  <a:moveTo>
                    <a:pt x="2703" y="1"/>
                  </a:moveTo>
                  <a:cubicBezTo>
                    <a:pt x="1960" y="1"/>
                    <a:pt x="1195" y="381"/>
                    <a:pt x="713" y="1012"/>
                  </a:cubicBezTo>
                  <a:cubicBezTo>
                    <a:pt x="202" y="1684"/>
                    <a:pt x="1" y="2598"/>
                    <a:pt x="160" y="3522"/>
                  </a:cubicBezTo>
                  <a:cubicBezTo>
                    <a:pt x="332" y="4515"/>
                    <a:pt x="923" y="5341"/>
                    <a:pt x="1702" y="5676"/>
                  </a:cubicBezTo>
                  <a:cubicBezTo>
                    <a:pt x="1839" y="5735"/>
                    <a:pt x="1982" y="5781"/>
                    <a:pt x="2121" y="5823"/>
                  </a:cubicBezTo>
                  <a:cubicBezTo>
                    <a:pt x="2246" y="5863"/>
                    <a:pt x="2374" y="5904"/>
                    <a:pt x="2496" y="5953"/>
                  </a:cubicBezTo>
                  <a:cubicBezTo>
                    <a:pt x="2558" y="5978"/>
                    <a:pt x="2623" y="6008"/>
                    <a:pt x="2674" y="6053"/>
                  </a:cubicBezTo>
                  <a:cubicBezTo>
                    <a:pt x="2740" y="6109"/>
                    <a:pt x="2786" y="6189"/>
                    <a:pt x="2830" y="6267"/>
                  </a:cubicBezTo>
                  <a:cubicBezTo>
                    <a:pt x="2865" y="6329"/>
                    <a:pt x="2897" y="6393"/>
                    <a:pt x="2928" y="6455"/>
                  </a:cubicBezTo>
                  <a:cubicBezTo>
                    <a:pt x="3069" y="6735"/>
                    <a:pt x="3214" y="7024"/>
                    <a:pt x="3607" y="7024"/>
                  </a:cubicBezTo>
                  <a:lnTo>
                    <a:pt x="3631" y="7024"/>
                  </a:lnTo>
                  <a:cubicBezTo>
                    <a:pt x="4118" y="7010"/>
                    <a:pt x="4566" y="6708"/>
                    <a:pt x="4893" y="6488"/>
                  </a:cubicBezTo>
                  <a:cubicBezTo>
                    <a:pt x="5012" y="6408"/>
                    <a:pt x="5132" y="6317"/>
                    <a:pt x="5164" y="6174"/>
                  </a:cubicBezTo>
                  <a:cubicBezTo>
                    <a:pt x="5189" y="6057"/>
                    <a:pt x="5144" y="5940"/>
                    <a:pt x="5110" y="5854"/>
                  </a:cubicBezTo>
                  <a:lnTo>
                    <a:pt x="4842" y="5165"/>
                  </a:lnTo>
                  <a:cubicBezTo>
                    <a:pt x="4824" y="5119"/>
                    <a:pt x="4804" y="5068"/>
                    <a:pt x="4808" y="5023"/>
                  </a:cubicBezTo>
                  <a:cubicBezTo>
                    <a:pt x="4813" y="4971"/>
                    <a:pt x="4851" y="4921"/>
                    <a:pt x="4891" y="4868"/>
                  </a:cubicBezTo>
                  <a:lnTo>
                    <a:pt x="4914" y="4839"/>
                  </a:lnTo>
                  <a:cubicBezTo>
                    <a:pt x="5102" y="4580"/>
                    <a:pt x="5168" y="4257"/>
                    <a:pt x="5207" y="3974"/>
                  </a:cubicBezTo>
                  <a:cubicBezTo>
                    <a:pt x="5338" y="3049"/>
                    <a:pt x="5244" y="2235"/>
                    <a:pt x="4929" y="1556"/>
                  </a:cubicBezTo>
                  <a:cubicBezTo>
                    <a:pt x="4555" y="750"/>
                    <a:pt x="3840" y="167"/>
                    <a:pt x="3062" y="31"/>
                  </a:cubicBezTo>
                  <a:cubicBezTo>
                    <a:pt x="2944" y="11"/>
                    <a:pt x="2824" y="1"/>
                    <a:pt x="2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379125" y="1270250"/>
              <a:ext cx="61900" cy="55300"/>
            </a:xfrm>
            <a:custGeom>
              <a:avLst/>
              <a:gdLst/>
              <a:ahLst/>
              <a:cxnLst/>
              <a:rect l="l" t="t" r="r" b="b"/>
              <a:pathLst>
                <a:path w="2476" h="2212" extrusionOk="0">
                  <a:moveTo>
                    <a:pt x="1814" y="1"/>
                  </a:moveTo>
                  <a:cubicBezTo>
                    <a:pt x="1780" y="2"/>
                    <a:pt x="1746" y="29"/>
                    <a:pt x="1745" y="66"/>
                  </a:cubicBezTo>
                  <a:cubicBezTo>
                    <a:pt x="1743" y="104"/>
                    <a:pt x="1772" y="135"/>
                    <a:pt x="1809" y="137"/>
                  </a:cubicBezTo>
                  <a:cubicBezTo>
                    <a:pt x="1855" y="138"/>
                    <a:pt x="1900" y="161"/>
                    <a:pt x="1935" y="200"/>
                  </a:cubicBezTo>
                  <a:cubicBezTo>
                    <a:pt x="1968" y="237"/>
                    <a:pt x="1986" y="283"/>
                    <a:pt x="1983" y="328"/>
                  </a:cubicBezTo>
                  <a:cubicBezTo>
                    <a:pt x="1982" y="343"/>
                    <a:pt x="1980" y="357"/>
                    <a:pt x="1978" y="372"/>
                  </a:cubicBezTo>
                  <a:cubicBezTo>
                    <a:pt x="1969" y="421"/>
                    <a:pt x="1960" y="483"/>
                    <a:pt x="1992" y="540"/>
                  </a:cubicBezTo>
                  <a:cubicBezTo>
                    <a:pt x="2020" y="593"/>
                    <a:pt x="2070" y="618"/>
                    <a:pt x="2109" y="639"/>
                  </a:cubicBezTo>
                  <a:cubicBezTo>
                    <a:pt x="2137" y="653"/>
                    <a:pt x="2161" y="665"/>
                    <a:pt x="2171" y="681"/>
                  </a:cubicBezTo>
                  <a:cubicBezTo>
                    <a:pt x="2183" y="701"/>
                    <a:pt x="2178" y="736"/>
                    <a:pt x="2171" y="773"/>
                  </a:cubicBezTo>
                  <a:cubicBezTo>
                    <a:pt x="2163" y="832"/>
                    <a:pt x="2152" y="904"/>
                    <a:pt x="2199" y="967"/>
                  </a:cubicBezTo>
                  <a:cubicBezTo>
                    <a:pt x="2218" y="991"/>
                    <a:pt x="2243" y="1007"/>
                    <a:pt x="2262" y="1020"/>
                  </a:cubicBezTo>
                  <a:cubicBezTo>
                    <a:pt x="2269" y="1024"/>
                    <a:pt x="2277" y="1030"/>
                    <a:pt x="2283" y="1035"/>
                  </a:cubicBezTo>
                  <a:cubicBezTo>
                    <a:pt x="2328" y="1071"/>
                    <a:pt x="2332" y="1145"/>
                    <a:pt x="2314" y="1200"/>
                  </a:cubicBezTo>
                  <a:cubicBezTo>
                    <a:pt x="2290" y="1269"/>
                    <a:pt x="2231" y="1330"/>
                    <a:pt x="2179" y="1380"/>
                  </a:cubicBezTo>
                  <a:cubicBezTo>
                    <a:pt x="1861" y="1687"/>
                    <a:pt x="1469" y="1914"/>
                    <a:pt x="1045" y="2039"/>
                  </a:cubicBezTo>
                  <a:cubicBezTo>
                    <a:pt x="980" y="2059"/>
                    <a:pt x="912" y="2076"/>
                    <a:pt x="847" y="2076"/>
                  </a:cubicBezTo>
                  <a:cubicBezTo>
                    <a:pt x="828" y="2076"/>
                    <a:pt x="809" y="2075"/>
                    <a:pt x="790" y="2071"/>
                  </a:cubicBezTo>
                  <a:cubicBezTo>
                    <a:pt x="727" y="2061"/>
                    <a:pt x="651" y="2017"/>
                    <a:pt x="636" y="1947"/>
                  </a:cubicBezTo>
                  <a:cubicBezTo>
                    <a:pt x="632" y="1930"/>
                    <a:pt x="632" y="1909"/>
                    <a:pt x="631" y="1887"/>
                  </a:cubicBezTo>
                  <a:cubicBezTo>
                    <a:pt x="631" y="1842"/>
                    <a:pt x="628" y="1790"/>
                    <a:pt x="601" y="1741"/>
                  </a:cubicBezTo>
                  <a:cubicBezTo>
                    <a:pt x="563" y="1677"/>
                    <a:pt x="499" y="1649"/>
                    <a:pt x="442" y="1624"/>
                  </a:cubicBezTo>
                  <a:cubicBezTo>
                    <a:pt x="389" y="1601"/>
                    <a:pt x="356" y="1585"/>
                    <a:pt x="349" y="1561"/>
                  </a:cubicBezTo>
                  <a:cubicBezTo>
                    <a:pt x="343" y="1544"/>
                    <a:pt x="350" y="1518"/>
                    <a:pt x="356" y="1490"/>
                  </a:cubicBezTo>
                  <a:cubicBezTo>
                    <a:pt x="366" y="1451"/>
                    <a:pt x="376" y="1406"/>
                    <a:pt x="365" y="1357"/>
                  </a:cubicBezTo>
                  <a:cubicBezTo>
                    <a:pt x="349" y="1296"/>
                    <a:pt x="305" y="1256"/>
                    <a:pt x="271" y="1224"/>
                  </a:cubicBezTo>
                  <a:cubicBezTo>
                    <a:pt x="260" y="1215"/>
                    <a:pt x="249" y="1205"/>
                    <a:pt x="240" y="1195"/>
                  </a:cubicBezTo>
                  <a:cubicBezTo>
                    <a:pt x="131" y="1080"/>
                    <a:pt x="171" y="938"/>
                    <a:pt x="224" y="839"/>
                  </a:cubicBezTo>
                  <a:cubicBezTo>
                    <a:pt x="242" y="805"/>
                    <a:pt x="229" y="765"/>
                    <a:pt x="196" y="747"/>
                  </a:cubicBezTo>
                  <a:cubicBezTo>
                    <a:pt x="186" y="742"/>
                    <a:pt x="175" y="739"/>
                    <a:pt x="165" y="739"/>
                  </a:cubicBezTo>
                  <a:cubicBezTo>
                    <a:pt x="140" y="739"/>
                    <a:pt x="117" y="752"/>
                    <a:pt x="104" y="775"/>
                  </a:cubicBezTo>
                  <a:cubicBezTo>
                    <a:pt x="0" y="971"/>
                    <a:pt x="14" y="1153"/>
                    <a:pt x="141" y="1288"/>
                  </a:cubicBezTo>
                  <a:cubicBezTo>
                    <a:pt x="153" y="1300"/>
                    <a:pt x="166" y="1312"/>
                    <a:pt x="179" y="1324"/>
                  </a:cubicBezTo>
                  <a:cubicBezTo>
                    <a:pt x="204" y="1346"/>
                    <a:pt x="228" y="1368"/>
                    <a:pt x="233" y="1389"/>
                  </a:cubicBezTo>
                  <a:cubicBezTo>
                    <a:pt x="238" y="1407"/>
                    <a:pt x="231" y="1431"/>
                    <a:pt x="225" y="1459"/>
                  </a:cubicBezTo>
                  <a:cubicBezTo>
                    <a:pt x="215" y="1499"/>
                    <a:pt x="203" y="1549"/>
                    <a:pt x="219" y="1601"/>
                  </a:cubicBezTo>
                  <a:cubicBezTo>
                    <a:pt x="246" y="1686"/>
                    <a:pt x="325" y="1720"/>
                    <a:pt x="387" y="1748"/>
                  </a:cubicBezTo>
                  <a:cubicBezTo>
                    <a:pt x="430" y="1766"/>
                    <a:pt x="469" y="1783"/>
                    <a:pt x="483" y="1809"/>
                  </a:cubicBezTo>
                  <a:cubicBezTo>
                    <a:pt x="495" y="1828"/>
                    <a:pt x="495" y="1857"/>
                    <a:pt x="496" y="1890"/>
                  </a:cubicBezTo>
                  <a:cubicBezTo>
                    <a:pt x="496" y="1916"/>
                    <a:pt x="497" y="1946"/>
                    <a:pt x="504" y="1976"/>
                  </a:cubicBezTo>
                  <a:cubicBezTo>
                    <a:pt x="532" y="2108"/>
                    <a:pt x="656" y="2186"/>
                    <a:pt x="766" y="2205"/>
                  </a:cubicBezTo>
                  <a:cubicBezTo>
                    <a:pt x="793" y="2209"/>
                    <a:pt x="820" y="2211"/>
                    <a:pt x="846" y="2211"/>
                  </a:cubicBezTo>
                  <a:cubicBezTo>
                    <a:pt x="928" y="2211"/>
                    <a:pt x="1008" y="2192"/>
                    <a:pt x="1084" y="2170"/>
                  </a:cubicBezTo>
                  <a:cubicBezTo>
                    <a:pt x="1529" y="2038"/>
                    <a:pt x="1940" y="1799"/>
                    <a:pt x="2273" y="1478"/>
                  </a:cubicBezTo>
                  <a:cubicBezTo>
                    <a:pt x="2337" y="1416"/>
                    <a:pt x="2407" y="1343"/>
                    <a:pt x="2441" y="1243"/>
                  </a:cubicBezTo>
                  <a:cubicBezTo>
                    <a:pt x="2476" y="1145"/>
                    <a:pt x="2467" y="1011"/>
                    <a:pt x="2370" y="930"/>
                  </a:cubicBezTo>
                  <a:cubicBezTo>
                    <a:pt x="2359" y="922"/>
                    <a:pt x="2347" y="914"/>
                    <a:pt x="2337" y="907"/>
                  </a:cubicBezTo>
                  <a:cubicBezTo>
                    <a:pt x="2324" y="898"/>
                    <a:pt x="2312" y="891"/>
                    <a:pt x="2307" y="884"/>
                  </a:cubicBezTo>
                  <a:cubicBezTo>
                    <a:pt x="2294" y="867"/>
                    <a:pt x="2299" y="832"/>
                    <a:pt x="2305" y="794"/>
                  </a:cubicBezTo>
                  <a:cubicBezTo>
                    <a:pt x="2313" y="740"/>
                    <a:pt x="2323" y="674"/>
                    <a:pt x="2288" y="613"/>
                  </a:cubicBezTo>
                  <a:cubicBezTo>
                    <a:pt x="2259" y="564"/>
                    <a:pt x="2211" y="538"/>
                    <a:pt x="2172" y="519"/>
                  </a:cubicBezTo>
                  <a:cubicBezTo>
                    <a:pt x="2144" y="504"/>
                    <a:pt x="2119" y="491"/>
                    <a:pt x="2110" y="475"/>
                  </a:cubicBezTo>
                  <a:cubicBezTo>
                    <a:pt x="2101" y="458"/>
                    <a:pt x="2106" y="427"/>
                    <a:pt x="2111" y="394"/>
                  </a:cubicBezTo>
                  <a:cubicBezTo>
                    <a:pt x="2113" y="375"/>
                    <a:pt x="2117" y="356"/>
                    <a:pt x="2118" y="336"/>
                  </a:cubicBezTo>
                  <a:cubicBezTo>
                    <a:pt x="2123" y="256"/>
                    <a:pt x="2093" y="173"/>
                    <a:pt x="2035" y="109"/>
                  </a:cubicBezTo>
                  <a:cubicBezTo>
                    <a:pt x="1977" y="44"/>
                    <a:pt x="1897" y="4"/>
                    <a:pt x="1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384675" y="1290125"/>
              <a:ext cx="32500" cy="16125"/>
            </a:xfrm>
            <a:custGeom>
              <a:avLst/>
              <a:gdLst/>
              <a:ahLst/>
              <a:cxnLst/>
              <a:rect l="l" t="t" r="r" b="b"/>
              <a:pathLst>
                <a:path w="1300" h="645" extrusionOk="0">
                  <a:moveTo>
                    <a:pt x="1223" y="1"/>
                  </a:moveTo>
                  <a:cubicBezTo>
                    <a:pt x="1211" y="1"/>
                    <a:pt x="1199" y="4"/>
                    <a:pt x="1187" y="10"/>
                  </a:cubicBezTo>
                  <a:cubicBezTo>
                    <a:pt x="675" y="323"/>
                    <a:pt x="63" y="511"/>
                    <a:pt x="57" y="514"/>
                  </a:cubicBezTo>
                  <a:cubicBezTo>
                    <a:pt x="21" y="524"/>
                    <a:pt x="1" y="562"/>
                    <a:pt x="11" y="598"/>
                  </a:cubicBezTo>
                  <a:cubicBezTo>
                    <a:pt x="21" y="627"/>
                    <a:pt x="48" y="645"/>
                    <a:pt x="76" y="645"/>
                  </a:cubicBezTo>
                  <a:cubicBezTo>
                    <a:pt x="83" y="645"/>
                    <a:pt x="89" y="645"/>
                    <a:pt x="96" y="643"/>
                  </a:cubicBezTo>
                  <a:cubicBezTo>
                    <a:pt x="121" y="634"/>
                    <a:pt x="729" y="448"/>
                    <a:pt x="1258" y="126"/>
                  </a:cubicBezTo>
                  <a:cubicBezTo>
                    <a:pt x="1290" y="107"/>
                    <a:pt x="1300" y="65"/>
                    <a:pt x="1280" y="33"/>
                  </a:cubicBezTo>
                  <a:cubicBezTo>
                    <a:pt x="1268" y="12"/>
                    <a:pt x="1246" y="1"/>
                    <a:pt x="1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412275" y="1292725"/>
              <a:ext cx="25325" cy="17500"/>
            </a:xfrm>
            <a:custGeom>
              <a:avLst/>
              <a:gdLst/>
              <a:ahLst/>
              <a:cxnLst/>
              <a:rect l="l" t="t" r="r" b="b"/>
              <a:pathLst>
                <a:path w="1013" h="700" extrusionOk="0">
                  <a:moveTo>
                    <a:pt x="936" y="1"/>
                  </a:moveTo>
                  <a:cubicBezTo>
                    <a:pt x="922" y="1"/>
                    <a:pt x="907" y="5"/>
                    <a:pt x="894" y="15"/>
                  </a:cubicBezTo>
                  <a:cubicBezTo>
                    <a:pt x="610" y="243"/>
                    <a:pt x="49" y="570"/>
                    <a:pt x="44" y="573"/>
                  </a:cubicBezTo>
                  <a:cubicBezTo>
                    <a:pt x="12" y="591"/>
                    <a:pt x="0" y="633"/>
                    <a:pt x="19" y="665"/>
                  </a:cubicBezTo>
                  <a:cubicBezTo>
                    <a:pt x="32" y="687"/>
                    <a:pt x="55" y="699"/>
                    <a:pt x="78" y="699"/>
                  </a:cubicBezTo>
                  <a:cubicBezTo>
                    <a:pt x="90" y="699"/>
                    <a:pt x="102" y="696"/>
                    <a:pt x="112" y="689"/>
                  </a:cubicBezTo>
                  <a:cubicBezTo>
                    <a:pt x="135" y="677"/>
                    <a:pt x="687" y="355"/>
                    <a:pt x="979" y="121"/>
                  </a:cubicBezTo>
                  <a:cubicBezTo>
                    <a:pt x="1009" y="98"/>
                    <a:pt x="1013" y="55"/>
                    <a:pt x="989" y="26"/>
                  </a:cubicBezTo>
                  <a:cubicBezTo>
                    <a:pt x="976" y="9"/>
                    <a:pt x="956" y="1"/>
                    <a:pt x="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34825" y="1181475"/>
              <a:ext cx="85175" cy="108850"/>
            </a:xfrm>
            <a:custGeom>
              <a:avLst/>
              <a:gdLst/>
              <a:ahLst/>
              <a:cxnLst/>
              <a:rect l="l" t="t" r="r" b="b"/>
              <a:pathLst>
                <a:path w="3407" h="4354" extrusionOk="0">
                  <a:moveTo>
                    <a:pt x="2348" y="136"/>
                  </a:moveTo>
                  <a:cubicBezTo>
                    <a:pt x="2362" y="136"/>
                    <a:pt x="2377" y="138"/>
                    <a:pt x="2392" y="144"/>
                  </a:cubicBezTo>
                  <a:cubicBezTo>
                    <a:pt x="2435" y="162"/>
                    <a:pt x="2471" y="207"/>
                    <a:pt x="2501" y="278"/>
                  </a:cubicBezTo>
                  <a:cubicBezTo>
                    <a:pt x="2593" y="500"/>
                    <a:pt x="2543" y="778"/>
                    <a:pt x="2380" y="955"/>
                  </a:cubicBezTo>
                  <a:cubicBezTo>
                    <a:pt x="2370" y="968"/>
                    <a:pt x="2358" y="978"/>
                    <a:pt x="2346" y="989"/>
                  </a:cubicBezTo>
                  <a:lnTo>
                    <a:pt x="2231" y="679"/>
                  </a:lnTo>
                  <a:cubicBezTo>
                    <a:pt x="2189" y="566"/>
                    <a:pt x="2137" y="426"/>
                    <a:pt x="2165" y="301"/>
                  </a:cubicBezTo>
                  <a:cubicBezTo>
                    <a:pt x="2179" y="241"/>
                    <a:pt x="2226" y="182"/>
                    <a:pt x="2282" y="154"/>
                  </a:cubicBezTo>
                  <a:cubicBezTo>
                    <a:pt x="2300" y="144"/>
                    <a:pt x="2323" y="136"/>
                    <a:pt x="2348" y="136"/>
                  </a:cubicBezTo>
                  <a:close/>
                  <a:moveTo>
                    <a:pt x="1150" y="257"/>
                  </a:moveTo>
                  <a:cubicBezTo>
                    <a:pt x="1166" y="261"/>
                    <a:pt x="1185" y="273"/>
                    <a:pt x="1203" y="287"/>
                  </a:cubicBezTo>
                  <a:cubicBezTo>
                    <a:pt x="1451" y="473"/>
                    <a:pt x="1593" y="780"/>
                    <a:pt x="1574" y="1078"/>
                  </a:cubicBezTo>
                  <a:cubicBezTo>
                    <a:pt x="1327" y="939"/>
                    <a:pt x="1182" y="663"/>
                    <a:pt x="1112" y="496"/>
                  </a:cubicBezTo>
                  <a:cubicBezTo>
                    <a:pt x="1091" y="443"/>
                    <a:pt x="1067" y="381"/>
                    <a:pt x="1078" y="328"/>
                  </a:cubicBezTo>
                  <a:cubicBezTo>
                    <a:pt x="1084" y="290"/>
                    <a:pt x="1116" y="257"/>
                    <a:pt x="1144" y="257"/>
                  </a:cubicBezTo>
                  <a:close/>
                  <a:moveTo>
                    <a:pt x="241" y="1540"/>
                  </a:moveTo>
                  <a:cubicBezTo>
                    <a:pt x="272" y="1540"/>
                    <a:pt x="305" y="1548"/>
                    <a:pt x="332" y="1555"/>
                  </a:cubicBezTo>
                  <a:cubicBezTo>
                    <a:pt x="527" y="1608"/>
                    <a:pt x="692" y="1720"/>
                    <a:pt x="837" y="1862"/>
                  </a:cubicBezTo>
                  <a:cubicBezTo>
                    <a:pt x="811" y="1864"/>
                    <a:pt x="786" y="1866"/>
                    <a:pt x="760" y="1866"/>
                  </a:cubicBezTo>
                  <a:cubicBezTo>
                    <a:pt x="527" y="1866"/>
                    <a:pt x="293" y="1766"/>
                    <a:pt x="146" y="1592"/>
                  </a:cubicBezTo>
                  <a:cubicBezTo>
                    <a:pt x="153" y="1574"/>
                    <a:pt x="173" y="1555"/>
                    <a:pt x="196" y="1547"/>
                  </a:cubicBezTo>
                  <a:cubicBezTo>
                    <a:pt x="210" y="1542"/>
                    <a:pt x="225" y="1540"/>
                    <a:pt x="241" y="1540"/>
                  </a:cubicBezTo>
                  <a:close/>
                  <a:moveTo>
                    <a:pt x="2348" y="1"/>
                  </a:moveTo>
                  <a:cubicBezTo>
                    <a:pt x="2305" y="1"/>
                    <a:pt x="2262" y="11"/>
                    <a:pt x="2220" y="33"/>
                  </a:cubicBezTo>
                  <a:cubicBezTo>
                    <a:pt x="2128" y="80"/>
                    <a:pt x="2057" y="171"/>
                    <a:pt x="2034" y="271"/>
                  </a:cubicBezTo>
                  <a:cubicBezTo>
                    <a:pt x="1996" y="435"/>
                    <a:pt x="2055" y="596"/>
                    <a:pt x="2104" y="726"/>
                  </a:cubicBezTo>
                  <a:lnTo>
                    <a:pt x="2233" y="1072"/>
                  </a:lnTo>
                  <a:cubicBezTo>
                    <a:pt x="2130" y="1131"/>
                    <a:pt x="2011" y="1163"/>
                    <a:pt x="1892" y="1163"/>
                  </a:cubicBezTo>
                  <a:cubicBezTo>
                    <a:pt x="1830" y="1163"/>
                    <a:pt x="1768" y="1155"/>
                    <a:pt x="1709" y="1137"/>
                  </a:cubicBezTo>
                  <a:cubicBezTo>
                    <a:pt x="1708" y="1137"/>
                    <a:pt x="1706" y="1136"/>
                    <a:pt x="1705" y="1136"/>
                  </a:cubicBezTo>
                  <a:cubicBezTo>
                    <a:pt x="1746" y="777"/>
                    <a:pt x="1582" y="403"/>
                    <a:pt x="1284" y="179"/>
                  </a:cubicBezTo>
                  <a:cubicBezTo>
                    <a:pt x="1252" y="155"/>
                    <a:pt x="1215" y="131"/>
                    <a:pt x="1169" y="124"/>
                  </a:cubicBezTo>
                  <a:cubicBezTo>
                    <a:pt x="1160" y="123"/>
                    <a:pt x="1152" y="122"/>
                    <a:pt x="1144" y="122"/>
                  </a:cubicBezTo>
                  <a:cubicBezTo>
                    <a:pt x="1044" y="122"/>
                    <a:pt x="961" y="210"/>
                    <a:pt x="944" y="303"/>
                  </a:cubicBezTo>
                  <a:cubicBezTo>
                    <a:pt x="928" y="389"/>
                    <a:pt x="956" y="471"/>
                    <a:pt x="987" y="548"/>
                  </a:cubicBezTo>
                  <a:cubicBezTo>
                    <a:pt x="1122" y="872"/>
                    <a:pt x="1319" y="1105"/>
                    <a:pt x="1552" y="1220"/>
                  </a:cubicBezTo>
                  <a:cubicBezTo>
                    <a:pt x="1483" y="1500"/>
                    <a:pt x="1264" y="1743"/>
                    <a:pt x="994" y="1830"/>
                  </a:cubicBezTo>
                  <a:cubicBezTo>
                    <a:pt x="822" y="1644"/>
                    <a:pt x="618" y="1492"/>
                    <a:pt x="366" y="1425"/>
                  </a:cubicBezTo>
                  <a:cubicBezTo>
                    <a:pt x="330" y="1415"/>
                    <a:pt x="286" y="1406"/>
                    <a:pt x="240" y="1406"/>
                  </a:cubicBezTo>
                  <a:cubicBezTo>
                    <a:pt x="212" y="1406"/>
                    <a:pt x="183" y="1409"/>
                    <a:pt x="154" y="1419"/>
                  </a:cubicBezTo>
                  <a:cubicBezTo>
                    <a:pt x="61" y="1450"/>
                    <a:pt x="0" y="1537"/>
                    <a:pt x="11" y="1623"/>
                  </a:cubicBezTo>
                  <a:lnTo>
                    <a:pt x="14" y="1642"/>
                  </a:lnTo>
                  <a:lnTo>
                    <a:pt x="25" y="1656"/>
                  </a:lnTo>
                  <a:cubicBezTo>
                    <a:pt x="195" y="1874"/>
                    <a:pt x="479" y="2001"/>
                    <a:pt x="761" y="2001"/>
                  </a:cubicBezTo>
                  <a:cubicBezTo>
                    <a:pt x="824" y="2001"/>
                    <a:pt x="886" y="1994"/>
                    <a:pt x="948" y="1982"/>
                  </a:cubicBezTo>
                  <a:cubicBezTo>
                    <a:pt x="1058" y="2110"/>
                    <a:pt x="1155" y="2253"/>
                    <a:pt x="1242" y="2392"/>
                  </a:cubicBezTo>
                  <a:cubicBezTo>
                    <a:pt x="1621" y="2995"/>
                    <a:pt x="1936" y="3641"/>
                    <a:pt x="2179" y="4309"/>
                  </a:cubicBezTo>
                  <a:cubicBezTo>
                    <a:pt x="2189" y="4336"/>
                    <a:pt x="2215" y="4353"/>
                    <a:pt x="2242" y="4353"/>
                  </a:cubicBezTo>
                  <a:cubicBezTo>
                    <a:pt x="2250" y="4353"/>
                    <a:pt x="2257" y="4352"/>
                    <a:pt x="2266" y="4350"/>
                  </a:cubicBezTo>
                  <a:cubicBezTo>
                    <a:pt x="2300" y="4337"/>
                    <a:pt x="2318" y="4299"/>
                    <a:pt x="2305" y="4263"/>
                  </a:cubicBezTo>
                  <a:cubicBezTo>
                    <a:pt x="2060" y="3585"/>
                    <a:pt x="1740" y="2931"/>
                    <a:pt x="1357" y="2320"/>
                  </a:cubicBezTo>
                  <a:cubicBezTo>
                    <a:pt x="1276" y="2192"/>
                    <a:pt x="1188" y="2062"/>
                    <a:pt x="1089" y="1940"/>
                  </a:cubicBezTo>
                  <a:cubicBezTo>
                    <a:pt x="1376" y="1827"/>
                    <a:pt x="1600" y="1571"/>
                    <a:pt x="1679" y="1269"/>
                  </a:cubicBezTo>
                  <a:cubicBezTo>
                    <a:pt x="1750" y="1290"/>
                    <a:pt x="1822" y="1300"/>
                    <a:pt x="1895" y="1300"/>
                  </a:cubicBezTo>
                  <a:cubicBezTo>
                    <a:pt x="2029" y="1300"/>
                    <a:pt x="2163" y="1266"/>
                    <a:pt x="2281" y="1202"/>
                  </a:cubicBezTo>
                  <a:lnTo>
                    <a:pt x="3267" y="3853"/>
                  </a:lnTo>
                  <a:cubicBezTo>
                    <a:pt x="3277" y="3880"/>
                    <a:pt x="3303" y="3897"/>
                    <a:pt x="3331" y="3897"/>
                  </a:cubicBezTo>
                  <a:cubicBezTo>
                    <a:pt x="3339" y="3897"/>
                    <a:pt x="3347" y="3896"/>
                    <a:pt x="3354" y="3893"/>
                  </a:cubicBezTo>
                  <a:cubicBezTo>
                    <a:pt x="3389" y="3880"/>
                    <a:pt x="3407" y="3840"/>
                    <a:pt x="3394" y="3806"/>
                  </a:cubicBezTo>
                  <a:lnTo>
                    <a:pt x="2396" y="1125"/>
                  </a:lnTo>
                  <a:cubicBezTo>
                    <a:pt x="2426" y="1101"/>
                    <a:pt x="2454" y="1075"/>
                    <a:pt x="2480" y="1047"/>
                  </a:cubicBezTo>
                  <a:cubicBezTo>
                    <a:pt x="2680" y="829"/>
                    <a:pt x="2739" y="499"/>
                    <a:pt x="2626" y="226"/>
                  </a:cubicBezTo>
                  <a:cubicBezTo>
                    <a:pt x="2582" y="122"/>
                    <a:pt x="2521" y="52"/>
                    <a:pt x="2443" y="20"/>
                  </a:cubicBezTo>
                  <a:cubicBezTo>
                    <a:pt x="2413" y="7"/>
                    <a:pt x="2381" y="1"/>
                    <a:pt x="2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7809148" y="451361"/>
            <a:ext cx="537659" cy="641898"/>
            <a:chOff x="1524325" y="2743250"/>
            <a:chExt cx="246350" cy="294125"/>
          </a:xfrm>
        </p:grpSpPr>
        <p:sp>
          <p:nvSpPr>
            <p:cNvPr id="25" name="Google Shape;25;p2"/>
            <p:cNvSpPr/>
            <p:nvPr/>
          </p:nvSpPr>
          <p:spPr>
            <a:xfrm>
              <a:off x="1524325" y="2743250"/>
              <a:ext cx="246350" cy="294125"/>
            </a:xfrm>
            <a:custGeom>
              <a:avLst/>
              <a:gdLst/>
              <a:ahLst/>
              <a:cxnLst/>
              <a:rect l="l" t="t" r="r" b="b"/>
              <a:pathLst>
                <a:path w="9854" h="11765" extrusionOk="0">
                  <a:moveTo>
                    <a:pt x="4576" y="260"/>
                  </a:moveTo>
                  <a:cubicBezTo>
                    <a:pt x="5377" y="260"/>
                    <a:pt x="6153" y="479"/>
                    <a:pt x="6894" y="904"/>
                  </a:cubicBezTo>
                  <a:cubicBezTo>
                    <a:pt x="8319" y="1721"/>
                    <a:pt x="9294" y="3309"/>
                    <a:pt x="9376" y="4949"/>
                  </a:cubicBezTo>
                  <a:cubicBezTo>
                    <a:pt x="9395" y="5316"/>
                    <a:pt x="9375" y="5711"/>
                    <a:pt x="9313" y="6230"/>
                  </a:cubicBezTo>
                  <a:cubicBezTo>
                    <a:pt x="9159" y="7512"/>
                    <a:pt x="8872" y="8493"/>
                    <a:pt x="8410" y="9318"/>
                  </a:cubicBezTo>
                  <a:cubicBezTo>
                    <a:pt x="7849" y="10320"/>
                    <a:pt x="6994" y="11066"/>
                    <a:pt x="6061" y="11364"/>
                  </a:cubicBezTo>
                  <a:cubicBezTo>
                    <a:pt x="5772" y="11456"/>
                    <a:pt x="5484" y="11503"/>
                    <a:pt x="5210" y="11503"/>
                  </a:cubicBezTo>
                  <a:cubicBezTo>
                    <a:pt x="4952" y="11503"/>
                    <a:pt x="4708" y="11462"/>
                    <a:pt x="4487" y="11380"/>
                  </a:cubicBezTo>
                  <a:cubicBezTo>
                    <a:pt x="3971" y="11189"/>
                    <a:pt x="3774" y="11020"/>
                    <a:pt x="3688" y="10540"/>
                  </a:cubicBezTo>
                  <a:cubicBezTo>
                    <a:pt x="3651" y="10324"/>
                    <a:pt x="3477" y="9824"/>
                    <a:pt x="3495" y="9600"/>
                  </a:cubicBezTo>
                  <a:cubicBezTo>
                    <a:pt x="3516" y="9332"/>
                    <a:pt x="3539" y="9056"/>
                    <a:pt x="3474" y="8782"/>
                  </a:cubicBezTo>
                  <a:cubicBezTo>
                    <a:pt x="3308" y="8086"/>
                    <a:pt x="2636" y="7650"/>
                    <a:pt x="2145" y="7384"/>
                  </a:cubicBezTo>
                  <a:cubicBezTo>
                    <a:pt x="2083" y="7350"/>
                    <a:pt x="2021" y="7317"/>
                    <a:pt x="1958" y="7284"/>
                  </a:cubicBezTo>
                  <a:lnTo>
                    <a:pt x="1950" y="7280"/>
                  </a:lnTo>
                  <a:cubicBezTo>
                    <a:pt x="1473" y="7025"/>
                    <a:pt x="979" y="6763"/>
                    <a:pt x="696" y="6327"/>
                  </a:cubicBezTo>
                  <a:cubicBezTo>
                    <a:pt x="555" y="6109"/>
                    <a:pt x="459" y="5839"/>
                    <a:pt x="394" y="5474"/>
                  </a:cubicBezTo>
                  <a:cubicBezTo>
                    <a:pt x="267" y="4766"/>
                    <a:pt x="318" y="4009"/>
                    <a:pt x="541" y="3285"/>
                  </a:cubicBezTo>
                  <a:cubicBezTo>
                    <a:pt x="1022" y="1732"/>
                    <a:pt x="2281" y="769"/>
                    <a:pt x="3092" y="505"/>
                  </a:cubicBezTo>
                  <a:cubicBezTo>
                    <a:pt x="3595" y="341"/>
                    <a:pt x="4090" y="260"/>
                    <a:pt x="4576" y="260"/>
                  </a:cubicBezTo>
                  <a:close/>
                  <a:moveTo>
                    <a:pt x="4424" y="1"/>
                  </a:moveTo>
                  <a:cubicBezTo>
                    <a:pt x="3870" y="1"/>
                    <a:pt x="3314" y="85"/>
                    <a:pt x="2785" y="258"/>
                  </a:cubicBezTo>
                  <a:cubicBezTo>
                    <a:pt x="1571" y="652"/>
                    <a:pt x="658" y="2024"/>
                    <a:pt x="291" y="3208"/>
                  </a:cubicBezTo>
                  <a:cubicBezTo>
                    <a:pt x="55" y="3971"/>
                    <a:pt x="1" y="4771"/>
                    <a:pt x="135" y="5521"/>
                  </a:cubicBezTo>
                  <a:cubicBezTo>
                    <a:pt x="207" y="5920"/>
                    <a:pt x="315" y="6221"/>
                    <a:pt x="476" y="6469"/>
                  </a:cubicBezTo>
                  <a:cubicBezTo>
                    <a:pt x="795" y="6962"/>
                    <a:pt x="784" y="7172"/>
                    <a:pt x="1290" y="7441"/>
                  </a:cubicBezTo>
                  <a:cubicBezTo>
                    <a:pt x="1355" y="7476"/>
                    <a:pt x="1956" y="7580"/>
                    <a:pt x="2020" y="7614"/>
                  </a:cubicBezTo>
                  <a:cubicBezTo>
                    <a:pt x="2466" y="7857"/>
                    <a:pt x="3077" y="8249"/>
                    <a:pt x="3218" y="8843"/>
                  </a:cubicBezTo>
                  <a:cubicBezTo>
                    <a:pt x="3274" y="9076"/>
                    <a:pt x="3255" y="9320"/>
                    <a:pt x="3234" y="9579"/>
                  </a:cubicBezTo>
                  <a:cubicBezTo>
                    <a:pt x="3215" y="9821"/>
                    <a:pt x="3195" y="10070"/>
                    <a:pt x="3240" y="10319"/>
                  </a:cubicBezTo>
                  <a:cubicBezTo>
                    <a:pt x="3340" y="10889"/>
                    <a:pt x="3794" y="11402"/>
                    <a:pt x="4396" y="11626"/>
                  </a:cubicBezTo>
                  <a:cubicBezTo>
                    <a:pt x="4644" y="11717"/>
                    <a:pt x="4918" y="11764"/>
                    <a:pt x="5211" y="11764"/>
                  </a:cubicBezTo>
                  <a:cubicBezTo>
                    <a:pt x="5515" y="11764"/>
                    <a:pt x="5828" y="11714"/>
                    <a:pt x="6140" y="11614"/>
                  </a:cubicBezTo>
                  <a:cubicBezTo>
                    <a:pt x="7151" y="11291"/>
                    <a:pt x="8037" y="10521"/>
                    <a:pt x="8639" y="9445"/>
                  </a:cubicBezTo>
                  <a:cubicBezTo>
                    <a:pt x="9117" y="8591"/>
                    <a:pt x="9414" y="7578"/>
                    <a:pt x="9572" y="6261"/>
                  </a:cubicBezTo>
                  <a:cubicBezTo>
                    <a:pt x="9637" y="5727"/>
                    <a:pt x="9853" y="5252"/>
                    <a:pt x="9834" y="4869"/>
                  </a:cubicBezTo>
                  <a:cubicBezTo>
                    <a:pt x="9747" y="3141"/>
                    <a:pt x="8524" y="1538"/>
                    <a:pt x="7024" y="677"/>
                  </a:cubicBezTo>
                  <a:cubicBezTo>
                    <a:pt x="6244" y="230"/>
                    <a:pt x="5336" y="1"/>
                    <a:pt x="4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547000" y="2776375"/>
              <a:ext cx="81750" cy="72700"/>
            </a:xfrm>
            <a:custGeom>
              <a:avLst/>
              <a:gdLst/>
              <a:ahLst/>
              <a:cxnLst/>
              <a:rect l="l" t="t" r="r" b="b"/>
              <a:pathLst>
                <a:path w="3270" h="2908" extrusionOk="0">
                  <a:moveTo>
                    <a:pt x="1800" y="248"/>
                  </a:moveTo>
                  <a:cubicBezTo>
                    <a:pt x="2191" y="248"/>
                    <a:pt x="2675" y="374"/>
                    <a:pt x="2873" y="656"/>
                  </a:cubicBezTo>
                  <a:cubicBezTo>
                    <a:pt x="2963" y="783"/>
                    <a:pt x="3000" y="943"/>
                    <a:pt x="2978" y="1097"/>
                  </a:cubicBezTo>
                  <a:cubicBezTo>
                    <a:pt x="2928" y="1428"/>
                    <a:pt x="2932" y="1447"/>
                    <a:pt x="2684" y="1585"/>
                  </a:cubicBezTo>
                  <a:cubicBezTo>
                    <a:pt x="2583" y="1641"/>
                    <a:pt x="2050" y="1747"/>
                    <a:pt x="1946" y="1797"/>
                  </a:cubicBezTo>
                  <a:lnTo>
                    <a:pt x="1741" y="1957"/>
                  </a:lnTo>
                  <a:cubicBezTo>
                    <a:pt x="1521" y="2063"/>
                    <a:pt x="1435" y="2310"/>
                    <a:pt x="1238" y="2473"/>
                  </a:cubicBezTo>
                  <a:cubicBezTo>
                    <a:pt x="1205" y="2501"/>
                    <a:pt x="853" y="2583"/>
                    <a:pt x="764" y="2622"/>
                  </a:cubicBezTo>
                  <a:cubicBezTo>
                    <a:pt x="721" y="2640"/>
                    <a:pt x="686" y="2649"/>
                    <a:pt x="656" y="2649"/>
                  </a:cubicBezTo>
                  <a:cubicBezTo>
                    <a:pt x="546" y="2649"/>
                    <a:pt x="506" y="2530"/>
                    <a:pt x="396" y="2304"/>
                  </a:cubicBezTo>
                  <a:cubicBezTo>
                    <a:pt x="268" y="2037"/>
                    <a:pt x="294" y="1654"/>
                    <a:pt x="469" y="1251"/>
                  </a:cubicBezTo>
                  <a:cubicBezTo>
                    <a:pt x="632" y="871"/>
                    <a:pt x="905" y="537"/>
                    <a:pt x="1181" y="380"/>
                  </a:cubicBezTo>
                  <a:cubicBezTo>
                    <a:pt x="1332" y="295"/>
                    <a:pt x="1552" y="248"/>
                    <a:pt x="1800" y="248"/>
                  </a:cubicBezTo>
                  <a:close/>
                  <a:moveTo>
                    <a:pt x="1988" y="0"/>
                  </a:moveTo>
                  <a:cubicBezTo>
                    <a:pt x="1871" y="0"/>
                    <a:pt x="1762" y="23"/>
                    <a:pt x="1661" y="58"/>
                  </a:cubicBezTo>
                  <a:cubicBezTo>
                    <a:pt x="1441" y="73"/>
                    <a:pt x="1238" y="124"/>
                    <a:pt x="1085" y="211"/>
                  </a:cubicBezTo>
                  <a:cubicBezTo>
                    <a:pt x="888" y="322"/>
                    <a:pt x="704" y="500"/>
                    <a:pt x="549" y="714"/>
                  </a:cubicBezTo>
                  <a:cubicBezTo>
                    <a:pt x="415" y="831"/>
                    <a:pt x="300" y="974"/>
                    <a:pt x="222" y="1157"/>
                  </a:cubicBezTo>
                  <a:cubicBezTo>
                    <a:pt x="23" y="1626"/>
                    <a:pt x="1" y="2085"/>
                    <a:pt x="160" y="2418"/>
                  </a:cubicBezTo>
                  <a:cubicBezTo>
                    <a:pt x="299" y="2706"/>
                    <a:pt x="604" y="2908"/>
                    <a:pt x="903" y="2908"/>
                  </a:cubicBezTo>
                  <a:cubicBezTo>
                    <a:pt x="992" y="2908"/>
                    <a:pt x="1077" y="2890"/>
                    <a:pt x="1159" y="2856"/>
                  </a:cubicBezTo>
                  <a:cubicBezTo>
                    <a:pt x="1289" y="2801"/>
                    <a:pt x="1393" y="2707"/>
                    <a:pt x="1484" y="2625"/>
                  </a:cubicBezTo>
                  <a:cubicBezTo>
                    <a:pt x="1514" y="2598"/>
                    <a:pt x="1544" y="2570"/>
                    <a:pt x="1576" y="2544"/>
                  </a:cubicBezTo>
                  <a:cubicBezTo>
                    <a:pt x="1749" y="2402"/>
                    <a:pt x="1952" y="2303"/>
                    <a:pt x="2169" y="2199"/>
                  </a:cubicBezTo>
                  <a:cubicBezTo>
                    <a:pt x="2278" y="2146"/>
                    <a:pt x="2391" y="2092"/>
                    <a:pt x="2500" y="2031"/>
                  </a:cubicBezTo>
                  <a:cubicBezTo>
                    <a:pt x="2801" y="1864"/>
                    <a:pt x="3171" y="1573"/>
                    <a:pt x="3236" y="1136"/>
                  </a:cubicBezTo>
                  <a:cubicBezTo>
                    <a:pt x="3270" y="917"/>
                    <a:pt x="3215" y="687"/>
                    <a:pt x="3088" y="505"/>
                  </a:cubicBezTo>
                  <a:cubicBezTo>
                    <a:pt x="2912" y="255"/>
                    <a:pt x="2561" y="75"/>
                    <a:pt x="2127" y="11"/>
                  </a:cubicBezTo>
                  <a:cubicBezTo>
                    <a:pt x="2079" y="4"/>
                    <a:pt x="2033" y="0"/>
                    <a:pt x="19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646375" y="2771225"/>
              <a:ext cx="68475" cy="74875"/>
            </a:xfrm>
            <a:custGeom>
              <a:avLst/>
              <a:gdLst/>
              <a:ahLst/>
              <a:cxnLst/>
              <a:rect l="l" t="t" r="r" b="b"/>
              <a:pathLst>
                <a:path w="2739" h="2995" extrusionOk="0">
                  <a:moveTo>
                    <a:pt x="1250" y="363"/>
                  </a:moveTo>
                  <a:cubicBezTo>
                    <a:pt x="1413" y="363"/>
                    <a:pt x="1571" y="399"/>
                    <a:pt x="1694" y="482"/>
                  </a:cubicBezTo>
                  <a:cubicBezTo>
                    <a:pt x="1966" y="664"/>
                    <a:pt x="2299" y="1142"/>
                    <a:pt x="2427" y="1794"/>
                  </a:cubicBezTo>
                  <a:cubicBezTo>
                    <a:pt x="2473" y="2029"/>
                    <a:pt x="2470" y="2219"/>
                    <a:pt x="2415" y="2376"/>
                  </a:cubicBezTo>
                  <a:cubicBezTo>
                    <a:pt x="2353" y="2556"/>
                    <a:pt x="2214" y="2694"/>
                    <a:pt x="2059" y="2725"/>
                  </a:cubicBezTo>
                  <a:cubicBezTo>
                    <a:pt x="2033" y="2730"/>
                    <a:pt x="2007" y="2733"/>
                    <a:pt x="1981" y="2733"/>
                  </a:cubicBezTo>
                  <a:cubicBezTo>
                    <a:pt x="1780" y="2733"/>
                    <a:pt x="1593" y="2587"/>
                    <a:pt x="1493" y="2492"/>
                  </a:cubicBezTo>
                  <a:cubicBezTo>
                    <a:pt x="1429" y="2431"/>
                    <a:pt x="1366" y="2363"/>
                    <a:pt x="1306" y="2297"/>
                  </a:cubicBezTo>
                  <a:lnTo>
                    <a:pt x="1304" y="2295"/>
                  </a:lnTo>
                  <a:cubicBezTo>
                    <a:pt x="1194" y="2174"/>
                    <a:pt x="1179" y="1983"/>
                    <a:pt x="1033" y="1890"/>
                  </a:cubicBezTo>
                  <a:cubicBezTo>
                    <a:pt x="884" y="1797"/>
                    <a:pt x="650" y="1773"/>
                    <a:pt x="582" y="1736"/>
                  </a:cubicBezTo>
                  <a:cubicBezTo>
                    <a:pt x="481" y="1679"/>
                    <a:pt x="525" y="1707"/>
                    <a:pt x="449" y="1637"/>
                  </a:cubicBezTo>
                  <a:cubicBezTo>
                    <a:pt x="336" y="1529"/>
                    <a:pt x="272" y="1372"/>
                    <a:pt x="269" y="1193"/>
                  </a:cubicBezTo>
                  <a:cubicBezTo>
                    <a:pt x="265" y="989"/>
                    <a:pt x="342" y="787"/>
                    <a:pt x="475" y="650"/>
                  </a:cubicBezTo>
                  <a:cubicBezTo>
                    <a:pt x="643" y="478"/>
                    <a:pt x="956" y="363"/>
                    <a:pt x="1250" y="363"/>
                  </a:cubicBezTo>
                  <a:close/>
                  <a:moveTo>
                    <a:pt x="1122" y="0"/>
                  </a:moveTo>
                  <a:cubicBezTo>
                    <a:pt x="813" y="0"/>
                    <a:pt x="528" y="222"/>
                    <a:pt x="287" y="468"/>
                  </a:cubicBezTo>
                  <a:cubicBezTo>
                    <a:pt x="106" y="653"/>
                    <a:pt x="1" y="926"/>
                    <a:pt x="6" y="1197"/>
                  </a:cubicBezTo>
                  <a:cubicBezTo>
                    <a:pt x="11" y="1447"/>
                    <a:pt x="105" y="1671"/>
                    <a:pt x="270" y="1827"/>
                  </a:cubicBezTo>
                  <a:cubicBezTo>
                    <a:pt x="369" y="1921"/>
                    <a:pt x="484" y="1984"/>
                    <a:pt x="595" y="2046"/>
                  </a:cubicBezTo>
                  <a:cubicBezTo>
                    <a:pt x="663" y="2084"/>
                    <a:pt x="727" y="2119"/>
                    <a:pt x="787" y="2162"/>
                  </a:cubicBezTo>
                  <a:cubicBezTo>
                    <a:pt x="904" y="2245"/>
                    <a:pt x="1004" y="2354"/>
                    <a:pt x="1111" y="2471"/>
                  </a:cubicBezTo>
                  <a:cubicBezTo>
                    <a:pt x="1175" y="2541"/>
                    <a:pt x="1241" y="2615"/>
                    <a:pt x="1314" y="2683"/>
                  </a:cubicBezTo>
                  <a:cubicBezTo>
                    <a:pt x="1438" y="2800"/>
                    <a:pt x="1688" y="2994"/>
                    <a:pt x="1981" y="2994"/>
                  </a:cubicBezTo>
                  <a:cubicBezTo>
                    <a:pt x="2025" y="2994"/>
                    <a:pt x="2069" y="2990"/>
                    <a:pt x="2112" y="2981"/>
                  </a:cubicBezTo>
                  <a:cubicBezTo>
                    <a:pt x="2355" y="2932"/>
                    <a:pt x="2572" y="2728"/>
                    <a:pt x="2663" y="2461"/>
                  </a:cubicBezTo>
                  <a:cubicBezTo>
                    <a:pt x="2732" y="2259"/>
                    <a:pt x="2739" y="2024"/>
                    <a:pt x="2684" y="1743"/>
                  </a:cubicBezTo>
                  <a:cubicBezTo>
                    <a:pt x="2649" y="1564"/>
                    <a:pt x="2552" y="1351"/>
                    <a:pt x="2421" y="1139"/>
                  </a:cubicBezTo>
                  <a:cubicBezTo>
                    <a:pt x="2275" y="806"/>
                    <a:pt x="2065" y="496"/>
                    <a:pt x="1803" y="319"/>
                  </a:cubicBezTo>
                  <a:cubicBezTo>
                    <a:pt x="1762" y="293"/>
                    <a:pt x="1720" y="269"/>
                    <a:pt x="1675" y="250"/>
                  </a:cubicBezTo>
                  <a:cubicBezTo>
                    <a:pt x="1621" y="204"/>
                    <a:pt x="1568" y="163"/>
                    <a:pt x="1518" y="129"/>
                  </a:cubicBezTo>
                  <a:cubicBezTo>
                    <a:pt x="1383" y="39"/>
                    <a:pt x="1250" y="0"/>
                    <a:pt x="1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697225" y="2852600"/>
              <a:ext cx="57100" cy="79325"/>
            </a:xfrm>
            <a:custGeom>
              <a:avLst/>
              <a:gdLst/>
              <a:ahLst/>
              <a:cxnLst/>
              <a:rect l="l" t="t" r="r" b="b"/>
              <a:pathLst>
                <a:path w="2284" h="3173" extrusionOk="0">
                  <a:moveTo>
                    <a:pt x="1024" y="281"/>
                  </a:moveTo>
                  <a:cubicBezTo>
                    <a:pt x="1047" y="281"/>
                    <a:pt x="1070" y="282"/>
                    <a:pt x="1091" y="284"/>
                  </a:cubicBezTo>
                  <a:cubicBezTo>
                    <a:pt x="1465" y="323"/>
                    <a:pt x="1951" y="526"/>
                    <a:pt x="1983" y="937"/>
                  </a:cubicBezTo>
                  <a:cubicBezTo>
                    <a:pt x="2009" y="1265"/>
                    <a:pt x="1839" y="2018"/>
                    <a:pt x="1408" y="2523"/>
                  </a:cubicBezTo>
                  <a:cubicBezTo>
                    <a:pt x="1252" y="2706"/>
                    <a:pt x="1100" y="2821"/>
                    <a:pt x="943" y="2876"/>
                  </a:cubicBezTo>
                  <a:cubicBezTo>
                    <a:pt x="876" y="2900"/>
                    <a:pt x="808" y="2911"/>
                    <a:pt x="742" y="2911"/>
                  </a:cubicBezTo>
                  <a:cubicBezTo>
                    <a:pt x="630" y="2911"/>
                    <a:pt x="525" y="2878"/>
                    <a:pt x="449" y="2814"/>
                  </a:cubicBezTo>
                  <a:cubicBezTo>
                    <a:pt x="270" y="2663"/>
                    <a:pt x="267" y="2381"/>
                    <a:pt x="280" y="2226"/>
                  </a:cubicBezTo>
                  <a:cubicBezTo>
                    <a:pt x="288" y="2138"/>
                    <a:pt x="303" y="2046"/>
                    <a:pt x="317" y="1955"/>
                  </a:cubicBezTo>
                  <a:cubicBezTo>
                    <a:pt x="344" y="1793"/>
                    <a:pt x="434" y="1769"/>
                    <a:pt x="425" y="1596"/>
                  </a:cubicBezTo>
                  <a:cubicBezTo>
                    <a:pt x="421" y="1509"/>
                    <a:pt x="438" y="1440"/>
                    <a:pt x="425" y="1359"/>
                  </a:cubicBezTo>
                  <a:cubicBezTo>
                    <a:pt x="407" y="1245"/>
                    <a:pt x="295" y="980"/>
                    <a:pt x="303" y="876"/>
                  </a:cubicBezTo>
                  <a:cubicBezTo>
                    <a:pt x="317" y="721"/>
                    <a:pt x="400" y="573"/>
                    <a:pt x="538" y="459"/>
                  </a:cubicBezTo>
                  <a:cubicBezTo>
                    <a:pt x="676" y="346"/>
                    <a:pt x="853" y="281"/>
                    <a:pt x="1024" y="281"/>
                  </a:cubicBezTo>
                  <a:close/>
                  <a:moveTo>
                    <a:pt x="803" y="1"/>
                  </a:moveTo>
                  <a:cubicBezTo>
                    <a:pt x="640" y="1"/>
                    <a:pt x="482" y="29"/>
                    <a:pt x="354" y="135"/>
                  </a:cubicBezTo>
                  <a:cubicBezTo>
                    <a:pt x="162" y="293"/>
                    <a:pt x="62" y="627"/>
                    <a:pt x="42" y="854"/>
                  </a:cubicBezTo>
                  <a:cubicBezTo>
                    <a:pt x="31" y="989"/>
                    <a:pt x="51" y="1118"/>
                    <a:pt x="71" y="1243"/>
                  </a:cubicBezTo>
                  <a:lnTo>
                    <a:pt x="137" y="1233"/>
                  </a:lnTo>
                  <a:lnTo>
                    <a:pt x="137" y="1233"/>
                  </a:lnTo>
                  <a:lnTo>
                    <a:pt x="72" y="1246"/>
                  </a:lnTo>
                  <a:cubicBezTo>
                    <a:pt x="84" y="1323"/>
                    <a:pt x="96" y="1395"/>
                    <a:pt x="100" y="1467"/>
                  </a:cubicBezTo>
                  <a:cubicBezTo>
                    <a:pt x="108" y="1611"/>
                    <a:pt x="84" y="1757"/>
                    <a:pt x="58" y="1912"/>
                  </a:cubicBezTo>
                  <a:lnTo>
                    <a:pt x="58" y="1914"/>
                  </a:lnTo>
                  <a:cubicBezTo>
                    <a:pt x="43" y="2008"/>
                    <a:pt x="27" y="2105"/>
                    <a:pt x="19" y="2203"/>
                  </a:cubicBezTo>
                  <a:cubicBezTo>
                    <a:pt x="1" y="2409"/>
                    <a:pt x="11" y="2787"/>
                    <a:pt x="280" y="3014"/>
                  </a:cubicBezTo>
                  <a:cubicBezTo>
                    <a:pt x="401" y="3116"/>
                    <a:pt x="566" y="3173"/>
                    <a:pt x="744" y="3173"/>
                  </a:cubicBezTo>
                  <a:cubicBezTo>
                    <a:pt x="841" y="3173"/>
                    <a:pt x="938" y="3156"/>
                    <a:pt x="1031" y="3124"/>
                  </a:cubicBezTo>
                  <a:cubicBezTo>
                    <a:pt x="1231" y="3052"/>
                    <a:pt x="1420" y="2911"/>
                    <a:pt x="1606" y="2694"/>
                  </a:cubicBezTo>
                  <a:cubicBezTo>
                    <a:pt x="1952" y="2288"/>
                    <a:pt x="2284" y="1643"/>
                    <a:pt x="2242" y="1114"/>
                  </a:cubicBezTo>
                  <a:cubicBezTo>
                    <a:pt x="2198" y="562"/>
                    <a:pt x="1602" y="75"/>
                    <a:pt x="1119" y="23"/>
                  </a:cubicBezTo>
                  <a:cubicBezTo>
                    <a:pt x="1017" y="13"/>
                    <a:pt x="909" y="1"/>
                    <a:pt x="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677700" y="2941350"/>
              <a:ext cx="45925" cy="63125"/>
            </a:xfrm>
            <a:custGeom>
              <a:avLst/>
              <a:gdLst/>
              <a:ahLst/>
              <a:cxnLst/>
              <a:rect l="l" t="t" r="r" b="b"/>
              <a:pathLst>
                <a:path w="1837" h="2525" extrusionOk="0">
                  <a:moveTo>
                    <a:pt x="822" y="262"/>
                  </a:moveTo>
                  <a:cubicBezTo>
                    <a:pt x="838" y="262"/>
                    <a:pt x="855" y="263"/>
                    <a:pt x="871" y="264"/>
                  </a:cubicBezTo>
                  <a:cubicBezTo>
                    <a:pt x="1153" y="294"/>
                    <a:pt x="1444" y="370"/>
                    <a:pt x="1468" y="679"/>
                  </a:cubicBezTo>
                  <a:cubicBezTo>
                    <a:pt x="1487" y="921"/>
                    <a:pt x="1431" y="1582"/>
                    <a:pt x="1100" y="1970"/>
                  </a:cubicBezTo>
                  <a:cubicBezTo>
                    <a:pt x="982" y="2108"/>
                    <a:pt x="867" y="2195"/>
                    <a:pt x="750" y="2237"/>
                  </a:cubicBezTo>
                  <a:cubicBezTo>
                    <a:pt x="720" y="2248"/>
                    <a:pt x="696" y="2252"/>
                    <a:pt x="677" y="2252"/>
                  </a:cubicBezTo>
                  <a:cubicBezTo>
                    <a:pt x="612" y="2252"/>
                    <a:pt x="595" y="2199"/>
                    <a:pt x="529" y="2142"/>
                  </a:cubicBezTo>
                  <a:cubicBezTo>
                    <a:pt x="398" y="2033"/>
                    <a:pt x="353" y="2001"/>
                    <a:pt x="364" y="1885"/>
                  </a:cubicBezTo>
                  <a:cubicBezTo>
                    <a:pt x="369" y="1817"/>
                    <a:pt x="286" y="1619"/>
                    <a:pt x="297" y="1551"/>
                  </a:cubicBezTo>
                  <a:lnTo>
                    <a:pt x="298" y="1548"/>
                  </a:lnTo>
                  <a:cubicBezTo>
                    <a:pt x="318" y="1420"/>
                    <a:pt x="341" y="1287"/>
                    <a:pt x="332" y="1148"/>
                  </a:cubicBezTo>
                  <a:cubicBezTo>
                    <a:pt x="329" y="1079"/>
                    <a:pt x="318" y="1014"/>
                    <a:pt x="307" y="950"/>
                  </a:cubicBezTo>
                  <a:cubicBezTo>
                    <a:pt x="294" y="862"/>
                    <a:pt x="280" y="780"/>
                    <a:pt x="287" y="702"/>
                  </a:cubicBezTo>
                  <a:cubicBezTo>
                    <a:pt x="297" y="587"/>
                    <a:pt x="358" y="478"/>
                    <a:pt x="460" y="395"/>
                  </a:cubicBezTo>
                  <a:cubicBezTo>
                    <a:pt x="563" y="311"/>
                    <a:pt x="695" y="262"/>
                    <a:pt x="822" y="262"/>
                  </a:cubicBezTo>
                  <a:close/>
                  <a:moveTo>
                    <a:pt x="822" y="0"/>
                  </a:moveTo>
                  <a:cubicBezTo>
                    <a:pt x="635" y="0"/>
                    <a:pt x="443" y="70"/>
                    <a:pt x="294" y="193"/>
                  </a:cubicBezTo>
                  <a:cubicBezTo>
                    <a:pt x="136" y="323"/>
                    <a:pt x="41" y="495"/>
                    <a:pt x="25" y="679"/>
                  </a:cubicBezTo>
                  <a:cubicBezTo>
                    <a:pt x="16" y="789"/>
                    <a:pt x="33" y="892"/>
                    <a:pt x="49" y="991"/>
                  </a:cubicBezTo>
                  <a:lnTo>
                    <a:pt x="115" y="981"/>
                  </a:lnTo>
                  <a:lnTo>
                    <a:pt x="49" y="993"/>
                  </a:lnTo>
                  <a:cubicBezTo>
                    <a:pt x="59" y="1053"/>
                    <a:pt x="68" y="1109"/>
                    <a:pt x="71" y="1162"/>
                  </a:cubicBezTo>
                  <a:cubicBezTo>
                    <a:pt x="77" y="1273"/>
                    <a:pt x="59" y="1387"/>
                    <a:pt x="39" y="1506"/>
                  </a:cubicBezTo>
                  <a:cubicBezTo>
                    <a:pt x="26" y="1580"/>
                    <a:pt x="117" y="1960"/>
                    <a:pt x="111" y="2039"/>
                  </a:cubicBezTo>
                  <a:cubicBezTo>
                    <a:pt x="96" y="2206"/>
                    <a:pt x="1" y="2208"/>
                    <a:pt x="222" y="2394"/>
                  </a:cubicBezTo>
                  <a:cubicBezTo>
                    <a:pt x="321" y="2478"/>
                    <a:pt x="457" y="2524"/>
                    <a:pt x="603" y="2524"/>
                  </a:cubicBezTo>
                  <a:cubicBezTo>
                    <a:pt x="682" y="2524"/>
                    <a:pt x="760" y="2511"/>
                    <a:pt x="837" y="2485"/>
                  </a:cubicBezTo>
                  <a:cubicBezTo>
                    <a:pt x="999" y="2427"/>
                    <a:pt x="1150" y="2314"/>
                    <a:pt x="1300" y="2140"/>
                  </a:cubicBezTo>
                  <a:cubicBezTo>
                    <a:pt x="1574" y="1818"/>
                    <a:pt x="1836" y="1305"/>
                    <a:pt x="1803" y="883"/>
                  </a:cubicBezTo>
                  <a:cubicBezTo>
                    <a:pt x="1769" y="438"/>
                    <a:pt x="1289" y="45"/>
                    <a:pt x="899" y="4"/>
                  </a:cubicBezTo>
                  <a:cubicBezTo>
                    <a:pt x="874" y="1"/>
                    <a:pt x="848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 rot="-1922792">
            <a:off x="393737" y="3769542"/>
            <a:ext cx="1115999" cy="1119914"/>
            <a:chOff x="1405075" y="832450"/>
            <a:chExt cx="484700" cy="486400"/>
          </a:xfrm>
        </p:grpSpPr>
        <p:sp>
          <p:nvSpPr>
            <p:cNvPr id="31" name="Google Shape;31;p2"/>
            <p:cNvSpPr/>
            <p:nvPr/>
          </p:nvSpPr>
          <p:spPr>
            <a:xfrm>
              <a:off x="1758650" y="993075"/>
              <a:ext cx="127300" cy="146300"/>
            </a:xfrm>
            <a:custGeom>
              <a:avLst/>
              <a:gdLst/>
              <a:ahLst/>
              <a:cxnLst/>
              <a:rect l="l" t="t" r="r" b="b"/>
              <a:pathLst>
                <a:path w="5092" h="5852" extrusionOk="0">
                  <a:moveTo>
                    <a:pt x="3723" y="0"/>
                  </a:moveTo>
                  <a:cubicBezTo>
                    <a:pt x="3675" y="0"/>
                    <a:pt x="3631" y="31"/>
                    <a:pt x="3616" y="79"/>
                  </a:cubicBezTo>
                  <a:cubicBezTo>
                    <a:pt x="3598" y="137"/>
                    <a:pt x="3632" y="199"/>
                    <a:pt x="3691" y="217"/>
                  </a:cubicBezTo>
                  <a:cubicBezTo>
                    <a:pt x="3692" y="217"/>
                    <a:pt x="3715" y="226"/>
                    <a:pt x="3756" y="241"/>
                  </a:cubicBezTo>
                  <a:cubicBezTo>
                    <a:pt x="3941" y="313"/>
                    <a:pt x="4231" y="457"/>
                    <a:pt x="4434" y="978"/>
                  </a:cubicBezTo>
                  <a:cubicBezTo>
                    <a:pt x="4613" y="1433"/>
                    <a:pt x="5091" y="1085"/>
                    <a:pt x="4410" y="2298"/>
                  </a:cubicBezTo>
                  <a:cubicBezTo>
                    <a:pt x="3566" y="3798"/>
                    <a:pt x="2146" y="5308"/>
                    <a:pt x="1258" y="5569"/>
                  </a:cubicBezTo>
                  <a:cubicBezTo>
                    <a:pt x="1204" y="5585"/>
                    <a:pt x="1152" y="5598"/>
                    <a:pt x="1102" y="5608"/>
                  </a:cubicBezTo>
                  <a:cubicBezTo>
                    <a:pt x="1082" y="5612"/>
                    <a:pt x="1061" y="5615"/>
                    <a:pt x="1041" y="5620"/>
                  </a:cubicBezTo>
                  <a:cubicBezTo>
                    <a:pt x="992" y="5627"/>
                    <a:pt x="946" y="5630"/>
                    <a:pt x="903" y="5630"/>
                  </a:cubicBezTo>
                  <a:cubicBezTo>
                    <a:pt x="793" y="5630"/>
                    <a:pt x="707" y="5607"/>
                    <a:pt x="647" y="5561"/>
                  </a:cubicBezTo>
                  <a:cubicBezTo>
                    <a:pt x="273" y="5276"/>
                    <a:pt x="608" y="4239"/>
                    <a:pt x="835" y="3699"/>
                  </a:cubicBezTo>
                  <a:cubicBezTo>
                    <a:pt x="845" y="3673"/>
                    <a:pt x="855" y="3650"/>
                    <a:pt x="865" y="3627"/>
                  </a:cubicBezTo>
                  <a:cubicBezTo>
                    <a:pt x="871" y="3610"/>
                    <a:pt x="880" y="3594"/>
                    <a:pt x="887" y="3577"/>
                  </a:cubicBezTo>
                  <a:cubicBezTo>
                    <a:pt x="894" y="3562"/>
                    <a:pt x="901" y="3547"/>
                    <a:pt x="908" y="3533"/>
                  </a:cubicBezTo>
                  <a:cubicBezTo>
                    <a:pt x="916" y="3514"/>
                    <a:pt x="920" y="3493"/>
                    <a:pt x="917" y="3472"/>
                  </a:cubicBezTo>
                  <a:cubicBezTo>
                    <a:pt x="912" y="3435"/>
                    <a:pt x="889" y="3402"/>
                    <a:pt x="854" y="3386"/>
                  </a:cubicBezTo>
                  <a:cubicBezTo>
                    <a:pt x="840" y="3380"/>
                    <a:pt x="825" y="3376"/>
                    <a:pt x="810" y="3376"/>
                  </a:cubicBezTo>
                  <a:cubicBezTo>
                    <a:pt x="807" y="3376"/>
                    <a:pt x="803" y="3376"/>
                    <a:pt x="800" y="3376"/>
                  </a:cubicBezTo>
                  <a:cubicBezTo>
                    <a:pt x="760" y="3378"/>
                    <a:pt x="725" y="3401"/>
                    <a:pt x="706" y="3439"/>
                  </a:cubicBezTo>
                  <a:cubicBezTo>
                    <a:pt x="690" y="3474"/>
                    <a:pt x="649" y="3562"/>
                    <a:pt x="600" y="3686"/>
                  </a:cubicBezTo>
                  <a:cubicBezTo>
                    <a:pt x="386" y="4206"/>
                    <a:pt x="1" y="5345"/>
                    <a:pt x="511" y="5737"/>
                  </a:cubicBezTo>
                  <a:cubicBezTo>
                    <a:pt x="532" y="5753"/>
                    <a:pt x="553" y="5767"/>
                    <a:pt x="576" y="5780"/>
                  </a:cubicBezTo>
                  <a:cubicBezTo>
                    <a:pt x="665" y="5828"/>
                    <a:pt x="772" y="5852"/>
                    <a:pt x="898" y="5852"/>
                  </a:cubicBezTo>
                  <a:cubicBezTo>
                    <a:pt x="950" y="5852"/>
                    <a:pt x="1005" y="5848"/>
                    <a:pt x="1064" y="5840"/>
                  </a:cubicBezTo>
                  <a:cubicBezTo>
                    <a:pt x="1090" y="5836"/>
                    <a:pt x="1117" y="5832"/>
                    <a:pt x="1145" y="5827"/>
                  </a:cubicBezTo>
                  <a:cubicBezTo>
                    <a:pt x="1189" y="5817"/>
                    <a:pt x="1235" y="5808"/>
                    <a:pt x="1283" y="5794"/>
                  </a:cubicBezTo>
                  <a:cubicBezTo>
                    <a:pt x="1391" y="5764"/>
                    <a:pt x="1506" y="5722"/>
                    <a:pt x="1625" y="5671"/>
                  </a:cubicBezTo>
                  <a:cubicBezTo>
                    <a:pt x="1719" y="5631"/>
                    <a:pt x="1815" y="5584"/>
                    <a:pt x="1914" y="5531"/>
                  </a:cubicBezTo>
                  <a:cubicBezTo>
                    <a:pt x="2655" y="5131"/>
                    <a:pt x="3531" y="4376"/>
                    <a:pt x="4237" y="3358"/>
                  </a:cubicBezTo>
                  <a:cubicBezTo>
                    <a:pt x="4281" y="3293"/>
                    <a:pt x="4326" y="3224"/>
                    <a:pt x="4371" y="3157"/>
                  </a:cubicBezTo>
                  <a:cubicBezTo>
                    <a:pt x="4434" y="3059"/>
                    <a:pt x="4497" y="2958"/>
                    <a:pt x="4557" y="2855"/>
                  </a:cubicBezTo>
                  <a:cubicBezTo>
                    <a:pt x="4972" y="2147"/>
                    <a:pt x="5078" y="1522"/>
                    <a:pt x="4873" y="999"/>
                  </a:cubicBezTo>
                  <a:cubicBezTo>
                    <a:pt x="4631" y="380"/>
                    <a:pt x="4029" y="106"/>
                    <a:pt x="3823" y="28"/>
                  </a:cubicBezTo>
                  <a:cubicBezTo>
                    <a:pt x="3785" y="13"/>
                    <a:pt x="3760" y="7"/>
                    <a:pt x="3754" y="5"/>
                  </a:cubicBezTo>
                  <a:cubicBezTo>
                    <a:pt x="3743" y="2"/>
                    <a:pt x="3733" y="0"/>
                    <a:pt x="3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784050" y="1071525"/>
              <a:ext cx="105725" cy="116325"/>
            </a:xfrm>
            <a:custGeom>
              <a:avLst/>
              <a:gdLst/>
              <a:ahLst/>
              <a:cxnLst/>
              <a:rect l="l" t="t" r="r" b="b"/>
              <a:pathLst>
                <a:path w="4229" h="4653" extrusionOk="0">
                  <a:moveTo>
                    <a:pt x="3243" y="1"/>
                  </a:moveTo>
                  <a:cubicBezTo>
                    <a:pt x="3186" y="1"/>
                    <a:pt x="3137" y="44"/>
                    <a:pt x="3132" y="101"/>
                  </a:cubicBezTo>
                  <a:cubicBezTo>
                    <a:pt x="3127" y="163"/>
                    <a:pt x="3171" y="217"/>
                    <a:pt x="3232" y="222"/>
                  </a:cubicBezTo>
                  <a:cubicBezTo>
                    <a:pt x="3237" y="222"/>
                    <a:pt x="3379" y="398"/>
                    <a:pt x="3584" y="715"/>
                  </a:cubicBezTo>
                  <a:cubicBezTo>
                    <a:pt x="3773" y="1005"/>
                    <a:pt x="3996" y="1298"/>
                    <a:pt x="3805" y="1863"/>
                  </a:cubicBezTo>
                  <a:cubicBezTo>
                    <a:pt x="3427" y="2979"/>
                    <a:pt x="2253" y="3710"/>
                    <a:pt x="1367" y="3949"/>
                  </a:cubicBezTo>
                  <a:cubicBezTo>
                    <a:pt x="1130" y="4013"/>
                    <a:pt x="923" y="4167"/>
                    <a:pt x="798" y="4167"/>
                  </a:cubicBezTo>
                  <a:cubicBezTo>
                    <a:pt x="772" y="4167"/>
                    <a:pt x="749" y="4160"/>
                    <a:pt x="730" y="4144"/>
                  </a:cubicBezTo>
                  <a:cubicBezTo>
                    <a:pt x="351" y="3814"/>
                    <a:pt x="1052" y="2469"/>
                    <a:pt x="1225" y="2110"/>
                  </a:cubicBezTo>
                  <a:cubicBezTo>
                    <a:pt x="1227" y="2105"/>
                    <a:pt x="1227" y="2102"/>
                    <a:pt x="1223" y="2102"/>
                  </a:cubicBezTo>
                  <a:cubicBezTo>
                    <a:pt x="1189" y="2102"/>
                    <a:pt x="916" y="2303"/>
                    <a:pt x="846" y="2303"/>
                  </a:cubicBezTo>
                  <a:cubicBezTo>
                    <a:pt x="843" y="2303"/>
                    <a:pt x="840" y="2302"/>
                    <a:pt x="837" y="2301"/>
                  </a:cubicBezTo>
                  <a:cubicBezTo>
                    <a:pt x="822" y="2294"/>
                    <a:pt x="805" y="2290"/>
                    <a:pt x="789" y="2290"/>
                  </a:cubicBezTo>
                  <a:cubicBezTo>
                    <a:pt x="748" y="2290"/>
                    <a:pt x="708" y="2313"/>
                    <a:pt x="689" y="2352"/>
                  </a:cubicBezTo>
                  <a:cubicBezTo>
                    <a:pt x="660" y="2412"/>
                    <a:pt x="1" y="3802"/>
                    <a:pt x="584" y="4312"/>
                  </a:cubicBezTo>
                  <a:cubicBezTo>
                    <a:pt x="610" y="4333"/>
                    <a:pt x="708" y="4616"/>
                    <a:pt x="738" y="4632"/>
                  </a:cubicBezTo>
                  <a:cubicBezTo>
                    <a:pt x="764" y="4646"/>
                    <a:pt x="790" y="4652"/>
                    <a:pt x="816" y="4652"/>
                  </a:cubicBezTo>
                  <a:cubicBezTo>
                    <a:pt x="968" y="4652"/>
                    <a:pt x="1140" y="4455"/>
                    <a:pt x="1408" y="4382"/>
                  </a:cubicBezTo>
                  <a:cubicBezTo>
                    <a:pt x="2221" y="4163"/>
                    <a:pt x="3568" y="3258"/>
                    <a:pt x="4015" y="1934"/>
                  </a:cubicBezTo>
                  <a:cubicBezTo>
                    <a:pt x="4229" y="1301"/>
                    <a:pt x="3953" y="798"/>
                    <a:pt x="3726" y="448"/>
                  </a:cubicBezTo>
                  <a:cubicBezTo>
                    <a:pt x="3462" y="43"/>
                    <a:pt x="3272" y="3"/>
                    <a:pt x="3253" y="1"/>
                  </a:cubicBezTo>
                  <a:cubicBezTo>
                    <a:pt x="3249" y="1"/>
                    <a:pt x="3246" y="1"/>
                    <a:pt x="3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795250" y="1146275"/>
              <a:ext cx="88800" cy="86400"/>
            </a:xfrm>
            <a:custGeom>
              <a:avLst/>
              <a:gdLst/>
              <a:ahLst/>
              <a:cxnLst/>
              <a:rect l="l" t="t" r="r" b="b"/>
              <a:pathLst>
                <a:path w="3552" h="3456" extrusionOk="0">
                  <a:moveTo>
                    <a:pt x="2840" y="1"/>
                  </a:moveTo>
                  <a:cubicBezTo>
                    <a:pt x="2802" y="1"/>
                    <a:pt x="2764" y="21"/>
                    <a:pt x="2744" y="56"/>
                  </a:cubicBezTo>
                  <a:cubicBezTo>
                    <a:pt x="2713" y="109"/>
                    <a:pt x="2730" y="176"/>
                    <a:pt x="2783" y="207"/>
                  </a:cubicBezTo>
                  <a:cubicBezTo>
                    <a:pt x="2786" y="209"/>
                    <a:pt x="2908" y="436"/>
                    <a:pt x="2982" y="818"/>
                  </a:cubicBezTo>
                  <a:cubicBezTo>
                    <a:pt x="3048" y="1158"/>
                    <a:pt x="3098" y="1507"/>
                    <a:pt x="2766" y="1940"/>
                  </a:cubicBezTo>
                  <a:cubicBezTo>
                    <a:pt x="2049" y="2872"/>
                    <a:pt x="1212" y="3099"/>
                    <a:pt x="767" y="3099"/>
                  </a:cubicBezTo>
                  <a:cubicBezTo>
                    <a:pt x="728" y="3099"/>
                    <a:pt x="693" y="3097"/>
                    <a:pt x="661" y="3094"/>
                  </a:cubicBezTo>
                  <a:cubicBezTo>
                    <a:pt x="654" y="3093"/>
                    <a:pt x="648" y="3093"/>
                    <a:pt x="642" y="3093"/>
                  </a:cubicBezTo>
                  <a:cubicBezTo>
                    <a:pt x="560" y="3093"/>
                    <a:pt x="490" y="3143"/>
                    <a:pt x="449" y="3143"/>
                  </a:cubicBezTo>
                  <a:cubicBezTo>
                    <a:pt x="436" y="3143"/>
                    <a:pt x="426" y="3138"/>
                    <a:pt x="419" y="3125"/>
                  </a:cubicBezTo>
                  <a:cubicBezTo>
                    <a:pt x="301" y="2888"/>
                    <a:pt x="1022" y="1805"/>
                    <a:pt x="1406" y="1225"/>
                  </a:cubicBezTo>
                  <a:cubicBezTo>
                    <a:pt x="1414" y="1214"/>
                    <a:pt x="1407" y="1210"/>
                    <a:pt x="1391" y="1210"/>
                  </a:cubicBezTo>
                  <a:cubicBezTo>
                    <a:pt x="1349" y="1210"/>
                    <a:pt x="1244" y="1239"/>
                    <a:pt x="1181" y="1239"/>
                  </a:cubicBezTo>
                  <a:cubicBezTo>
                    <a:pt x="1164" y="1239"/>
                    <a:pt x="1150" y="1236"/>
                    <a:pt x="1141" y="1231"/>
                  </a:cubicBezTo>
                  <a:cubicBezTo>
                    <a:pt x="1123" y="1218"/>
                    <a:pt x="1101" y="1212"/>
                    <a:pt x="1080" y="1212"/>
                  </a:cubicBezTo>
                  <a:cubicBezTo>
                    <a:pt x="1044" y="1212"/>
                    <a:pt x="1009" y="1229"/>
                    <a:pt x="987" y="1262"/>
                  </a:cubicBezTo>
                  <a:cubicBezTo>
                    <a:pt x="821" y="1513"/>
                    <a:pt x="0" y="2788"/>
                    <a:pt x="221" y="3225"/>
                  </a:cubicBezTo>
                  <a:cubicBezTo>
                    <a:pt x="248" y="3278"/>
                    <a:pt x="295" y="3338"/>
                    <a:pt x="381" y="3384"/>
                  </a:cubicBezTo>
                  <a:cubicBezTo>
                    <a:pt x="442" y="3418"/>
                    <a:pt x="522" y="3443"/>
                    <a:pt x="627" y="3453"/>
                  </a:cubicBezTo>
                  <a:cubicBezTo>
                    <a:pt x="649" y="3455"/>
                    <a:pt x="672" y="3456"/>
                    <a:pt x="695" y="3456"/>
                  </a:cubicBezTo>
                  <a:cubicBezTo>
                    <a:pt x="1300" y="3456"/>
                    <a:pt x="2457" y="2775"/>
                    <a:pt x="3178" y="1835"/>
                  </a:cubicBezTo>
                  <a:cubicBezTo>
                    <a:pt x="3551" y="1349"/>
                    <a:pt x="3293" y="1189"/>
                    <a:pt x="3214" y="783"/>
                  </a:cubicBezTo>
                  <a:cubicBezTo>
                    <a:pt x="3120" y="305"/>
                    <a:pt x="2911" y="26"/>
                    <a:pt x="2895" y="16"/>
                  </a:cubicBezTo>
                  <a:cubicBezTo>
                    <a:pt x="2894" y="16"/>
                    <a:pt x="2893" y="15"/>
                    <a:pt x="2892" y="14"/>
                  </a:cubicBezTo>
                  <a:cubicBezTo>
                    <a:pt x="2876" y="5"/>
                    <a:pt x="2858" y="1"/>
                    <a:pt x="2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521425" y="1020725"/>
              <a:ext cx="237225" cy="123775"/>
            </a:xfrm>
            <a:custGeom>
              <a:avLst/>
              <a:gdLst/>
              <a:ahLst/>
              <a:cxnLst/>
              <a:rect l="l" t="t" r="r" b="b"/>
              <a:pathLst>
                <a:path w="9489" h="4951" extrusionOk="0">
                  <a:moveTo>
                    <a:pt x="8101" y="0"/>
                  </a:moveTo>
                  <a:cubicBezTo>
                    <a:pt x="8053" y="0"/>
                    <a:pt x="8003" y="1"/>
                    <a:pt x="7954" y="3"/>
                  </a:cubicBezTo>
                  <a:cubicBezTo>
                    <a:pt x="7882" y="5"/>
                    <a:pt x="7807" y="10"/>
                    <a:pt x="7731" y="16"/>
                  </a:cubicBezTo>
                  <a:cubicBezTo>
                    <a:pt x="7452" y="37"/>
                    <a:pt x="7155" y="82"/>
                    <a:pt x="6854" y="139"/>
                  </a:cubicBezTo>
                  <a:cubicBezTo>
                    <a:pt x="6782" y="152"/>
                    <a:pt x="6708" y="167"/>
                    <a:pt x="6635" y="181"/>
                  </a:cubicBezTo>
                  <a:cubicBezTo>
                    <a:pt x="6317" y="246"/>
                    <a:pt x="6000" y="318"/>
                    <a:pt x="5698" y="389"/>
                  </a:cubicBezTo>
                  <a:cubicBezTo>
                    <a:pt x="5397" y="458"/>
                    <a:pt x="5113" y="525"/>
                    <a:pt x="4868" y="572"/>
                  </a:cubicBezTo>
                  <a:cubicBezTo>
                    <a:pt x="3470" y="838"/>
                    <a:pt x="124" y="1887"/>
                    <a:pt x="91" y="1897"/>
                  </a:cubicBezTo>
                  <a:cubicBezTo>
                    <a:pt x="31" y="1915"/>
                    <a:pt x="0" y="1979"/>
                    <a:pt x="17" y="2036"/>
                  </a:cubicBezTo>
                  <a:cubicBezTo>
                    <a:pt x="33" y="2084"/>
                    <a:pt x="77" y="2114"/>
                    <a:pt x="124" y="2114"/>
                  </a:cubicBezTo>
                  <a:cubicBezTo>
                    <a:pt x="135" y="2114"/>
                    <a:pt x="146" y="2112"/>
                    <a:pt x="157" y="2109"/>
                  </a:cubicBezTo>
                  <a:cubicBezTo>
                    <a:pt x="190" y="2098"/>
                    <a:pt x="955" y="1859"/>
                    <a:pt x="2342" y="1594"/>
                  </a:cubicBezTo>
                  <a:cubicBezTo>
                    <a:pt x="2591" y="1547"/>
                    <a:pt x="5388" y="882"/>
                    <a:pt x="5691" y="812"/>
                  </a:cubicBezTo>
                  <a:cubicBezTo>
                    <a:pt x="5979" y="746"/>
                    <a:pt x="6251" y="591"/>
                    <a:pt x="6566" y="527"/>
                  </a:cubicBezTo>
                  <a:cubicBezTo>
                    <a:pt x="6637" y="513"/>
                    <a:pt x="6807" y="471"/>
                    <a:pt x="6881" y="457"/>
                  </a:cubicBezTo>
                  <a:cubicBezTo>
                    <a:pt x="7182" y="402"/>
                    <a:pt x="7256" y="422"/>
                    <a:pt x="7536" y="402"/>
                  </a:cubicBezTo>
                  <a:cubicBezTo>
                    <a:pt x="7612" y="396"/>
                    <a:pt x="7911" y="229"/>
                    <a:pt x="7982" y="227"/>
                  </a:cubicBezTo>
                  <a:cubicBezTo>
                    <a:pt x="8020" y="225"/>
                    <a:pt x="8058" y="225"/>
                    <a:pt x="8095" y="225"/>
                  </a:cubicBezTo>
                  <a:cubicBezTo>
                    <a:pt x="8444" y="225"/>
                    <a:pt x="8746" y="277"/>
                    <a:pt x="8957" y="409"/>
                  </a:cubicBezTo>
                  <a:cubicBezTo>
                    <a:pt x="9075" y="482"/>
                    <a:pt x="9165" y="580"/>
                    <a:pt x="9221" y="710"/>
                  </a:cubicBezTo>
                  <a:cubicBezTo>
                    <a:pt x="9226" y="721"/>
                    <a:pt x="9231" y="733"/>
                    <a:pt x="9236" y="746"/>
                  </a:cubicBezTo>
                  <a:cubicBezTo>
                    <a:pt x="9241" y="761"/>
                    <a:pt x="9241" y="781"/>
                    <a:pt x="9234" y="811"/>
                  </a:cubicBezTo>
                  <a:lnTo>
                    <a:pt x="9233" y="811"/>
                  </a:lnTo>
                  <a:cubicBezTo>
                    <a:pt x="9217" y="877"/>
                    <a:pt x="9162" y="979"/>
                    <a:pt x="9050" y="1121"/>
                  </a:cubicBezTo>
                  <a:cubicBezTo>
                    <a:pt x="8897" y="1318"/>
                    <a:pt x="8663" y="1295"/>
                    <a:pt x="8239" y="1664"/>
                  </a:cubicBezTo>
                  <a:cubicBezTo>
                    <a:pt x="8176" y="1720"/>
                    <a:pt x="8079" y="2079"/>
                    <a:pt x="8007" y="2139"/>
                  </a:cubicBezTo>
                  <a:cubicBezTo>
                    <a:pt x="7819" y="2297"/>
                    <a:pt x="7604" y="2470"/>
                    <a:pt x="7360" y="2659"/>
                  </a:cubicBezTo>
                  <a:cubicBezTo>
                    <a:pt x="7298" y="2707"/>
                    <a:pt x="7236" y="2754"/>
                    <a:pt x="7172" y="2802"/>
                  </a:cubicBezTo>
                  <a:cubicBezTo>
                    <a:pt x="7104" y="2853"/>
                    <a:pt x="7044" y="2924"/>
                    <a:pt x="6965" y="2957"/>
                  </a:cubicBezTo>
                  <a:cubicBezTo>
                    <a:pt x="5836" y="3434"/>
                    <a:pt x="4819" y="4437"/>
                    <a:pt x="4164" y="4740"/>
                  </a:cubicBezTo>
                  <a:cubicBezTo>
                    <a:pt x="4108" y="4765"/>
                    <a:pt x="4083" y="4832"/>
                    <a:pt x="4109" y="4887"/>
                  </a:cubicBezTo>
                  <a:cubicBezTo>
                    <a:pt x="4120" y="4910"/>
                    <a:pt x="4137" y="4926"/>
                    <a:pt x="4158" y="4938"/>
                  </a:cubicBezTo>
                  <a:cubicBezTo>
                    <a:pt x="4174" y="4946"/>
                    <a:pt x="4192" y="4951"/>
                    <a:pt x="4210" y="4951"/>
                  </a:cubicBezTo>
                  <a:cubicBezTo>
                    <a:pt x="4226" y="4951"/>
                    <a:pt x="4242" y="4948"/>
                    <a:pt x="4257" y="4941"/>
                  </a:cubicBezTo>
                  <a:cubicBezTo>
                    <a:pt x="4632" y="4769"/>
                    <a:pt x="5150" y="4467"/>
                    <a:pt x="5719" y="4098"/>
                  </a:cubicBezTo>
                  <a:cubicBezTo>
                    <a:pt x="5790" y="4050"/>
                    <a:pt x="5863" y="4003"/>
                    <a:pt x="5936" y="3956"/>
                  </a:cubicBezTo>
                  <a:cubicBezTo>
                    <a:pt x="6282" y="3724"/>
                    <a:pt x="6643" y="3472"/>
                    <a:pt x="6996" y="3210"/>
                  </a:cubicBezTo>
                  <a:cubicBezTo>
                    <a:pt x="7065" y="3161"/>
                    <a:pt x="7133" y="3110"/>
                    <a:pt x="7203" y="3057"/>
                  </a:cubicBezTo>
                  <a:cubicBezTo>
                    <a:pt x="7301" y="2984"/>
                    <a:pt x="7400" y="2909"/>
                    <a:pt x="7496" y="2834"/>
                  </a:cubicBezTo>
                  <a:cubicBezTo>
                    <a:pt x="7693" y="2683"/>
                    <a:pt x="7875" y="2537"/>
                    <a:pt x="8041" y="2399"/>
                  </a:cubicBezTo>
                  <a:cubicBezTo>
                    <a:pt x="8112" y="2342"/>
                    <a:pt x="8179" y="2285"/>
                    <a:pt x="8243" y="2231"/>
                  </a:cubicBezTo>
                  <a:cubicBezTo>
                    <a:pt x="8607" y="1921"/>
                    <a:pt x="8888" y="1653"/>
                    <a:pt x="9089" y="1422"/>
                  </a:cubicBezTo>
                  <a:cubicBezTo>
                    <a:pt x="9104" y="1405"/>
                    <a:pt x="9119" y="1389"/>
                    <a:pt x="9133" y="1372"/>
                  </a:cubicBezTo>
                  <a:cubicBezTo>
                    <a:pt x="9191" y="1303"/>
                    <a:pt x="9241" y="1239"/>
                    <a:pt x="9281" y="1178"/>
                  </a:cubicBezTo>
                  <a:cubicBezTo>
                    <a:pt x="9435" y="960"/>
                    <a:pt x="9489" y="791"/>
                    <a:pt x="9445" y="669"/>
                  </a:cubicBezTo>
                  <a:cubicBezTo>
                    <a:pt x="9427" y="623"/>
                    <a:pt x="9408" y="579"/>
                    <a:pt x="9384" y="538"/>
                  </a:cubicBezTo>
                  <a:cubicBezTo>
                    <a:pt x="9327" y="435"/>
                    <a:pt x="9254" y="348"/>
                    <a:pt x="9165" y="279"/>
                  </a:cubicBezTo>
                  <a:cubicBezTo>
                    <a:pt x="9093" y="222"/>
                    <a:pt x="9012" y="175"/>
                    <a:pt x="8923" y="138"/>
                  </a:cubicBezTo>
                  <a:cubicBezTo>
                    <a:pt x="8696" y="41"/>
                    <a:pt x="8415" y="0"/>
                    <a:pt x="8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624300" y="1115525"/>
              <a:ext cx="48525" cy="116775"/>
            </a:xfrm>
            <a:custGeom>
              <a:avLst/>
              <a:gdLst/>
              <a:ahLst/>
              <a:cxnLst/>
              <a:rect l="l" t="t" r="r" b="b"/>
              <a:pathLst>
                <a:path w="1941" h="4671" extrusionOk="0">
                  <a:moveTo>
                    <a:pt x="1705" y="0"/>
                  </a:moveTo>
                  <a:cubicBezTo>
                    <a:pt x="1702" y="0"/>
                    <a:pt x="1699" y="0"/>
                    <a:pt x="1697" y="0"/>
                  </a:cubicBezTo>
                  <a:cubicBezTo>
                    <a:pt x="1635" y="7"/>
                    <a:pt x="1590" y="59"/>
                    <a:pt x="1595" y="121"/>
                  </a:cubicBezTo>
                  <a:cubicBezTo>
                    <a:pt x="1596" y="125"/>
                    <a:pt x="1601" y="193"/>
                    <a:pt x="1604" y="306"/>
                  </a:cubicBezTo>
                  <a:cubicBezTo>
                    <a:pt x="1623" y="990"/>
                    <a:pt x="1724" y="3031"/>
                    <a:pt x="209" y="4099"/>
                  </a:cubicBezTo>
                  <a:cubicBezTo>
                    <a:pt x="159" y="4135"/>
                    <a:pt x="0" y="4573"/>
                    <a:pt x="36" y="4624"/>
                  </a:cubicBezTo>
                  <a:cubicBezTo>
                    <a:pt x="46" y="4638"/>
                    <a:pt x="59" y="4650"/>
                    <a:pt x="74" y="4657"/>
                  </a:cubicBezTo>
                  <a:cubicBezTo>
                    <a:pt x="90" y="4666"/>
                    <a:pt x="108" y="4671"/>
                    <a:pt x="126" y="4671"/>
                  </a:cubicBezTo>
                  <a:cubicBezTo>
                    <a:pt x="148" y="4671"/>
                    <a:pt x="171" y="4664"/>
                    <a:pt x="190" y="4650"/>
                  </a:cubicBezTo>
                  <a:cubicBezTo>
                    <a:pt x="1940" y="3416"/>
                    <a:pt x="1847" y="624"/>
                    <a:pt x="1821" y="164"/>
                  </a:cubicBezTo>
                  <a:cubicBezTo>
                    <a:pt x="1818" y="132"/>
                    <a:pt x="1817" y="112"/>
                    <a:pt x="1816" y="103"/>
                  </a:cubicBezTo>
                  <a:cubicBezTo>
                    <a:pt x="1811" y="45"/>
                    <a:pt x="1763" y="0"/>
                    <a:pt x="1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712000" y="950175"/>
              <a:ext cx="19550" cy="6200"/>
            </a:xfrm>
            <a:custGeom>
              <a:avLst/>
              <a:gdLst/>
              <a:ahLst/>
              <a:cxnLst/>
              <a:rect l="l" t="t" r="r" b="b"/>
              <a:pathLst>
                <a:path w="782" h="248" extrusionOk="0">
                  <a:moveTo>
                    <a:pt x="529" y="0"/>
                  </a:moveTo>
                  <a:cubicBezTo>
                    <a:pt x="499" y="0"/>
                    <a:pt x="470" y="2"/>
                    <a:pt x="440" y="6"/>
                  </a:cubicBezTo>
                  <a:cubicBezTo>
                    <a:pt x="266" y="28"/>
                    <a:pt x="112" y="113"/>
                    <a:pt x="0" y="247"/>
                  </a:cubicBezTo>
                  <a:cubicBezTo>
                    <a:pt x="253" y="181"/>
                    <a:pt x="514" y="112"/>
                    <a:pt x="781" y="48"/>
                  </a:cubicBezTo>
                  <a:cubicBezTo>
                    <a:pt x="702" y="17"/>
                    <a:pt x="617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747750" y="936200"/>
              <a:ext cx="109225" cy="153200"/>
            </a:xfrm>
            <a:custGeom>
              <a:avLst/>
              <a:gdLst/>
              <a:ahLst/>
              <a:cxnLst/>
              <a:rect l="l" t="t" r="r" b="b"/>
              <a:pathLst>
                <a:path w="4369" h="6128" extrusionOk="0">
                  <a:moveTo>
                    <a:pt x="1866" y="0"/>
                  </a:moveTo>
                  <a:cubicBezTo>
                    <a:pt x="1573" y="0"/>
                    <a:pt x="1241" y="32"/>
                    <a:pt x="863" y="84"/>
                  </a:cubicBezTo>
                  <a:cubicBezTo>
                    <a:pt x="790" y="95"/>
                    <a:pt x="718" y="106"/>
                    <a:pt x="643" y="117"/>
                  </a:cubicBezTo>
                  <a:lnTo>
                    <a:pt x="665" y="333"/>
                  </a:lnTo>
                  <a:cubicBezTo>
                    <a:pt x="740" y="320"/>
                    <a:pt x="813" y="310"/>
                    <a:pt x="887" y="300"/>
                  </a:cubicBezTo>
                  <a:cubicBezTo>
                    <a:pt x="1169" y="261"/>
                    <a:pt x="1430" y="240"/>
                    <a:pt x="1670" y="240"/>
                  </a:cubicBezTo>
                  <a:cubicBezTo>
                    <a:pt x="2329" y="240"/>
                    <a:pt x="2830" y="401"/>
                    <a:pt x="3195" y="806"/>
                  </a:cubicBezTo>
                  <a:cubicBezTo>
                    <a:pt x="4091" y="1801"/>
                    <a:pt x="4112" y="2167"/>
                    <a:pt x="3912" y="2607"/>
                  </a:cubicBezTo>
                  <a:cubicBezTo>
                    <a:pt x="3725" y="3019"/>
                    <a:pt x="2397" y="4590"/>
                    <a:pt x="1433" y="5409"/>
                  </a:cubicBezTo>
                  <a:cubicBezTo>
                    <a:pt x="1363" y="5468"/>
                    <a:pt x="1294" y="5524"/>
                    <a:pt x="1228" y="5575"/>
                  </a:cubicBezTo>
                  <a:cubicBezTo>
                    <a:pt x="961" y="5781"/>
                    <a:pt x="738" y="5908"/>
                    <a:pt x="593" y="5908"/>
                  </a:cubicBezTo>
                  <a:cubicBezTo>
                    <a:pt x="573" y="5908"/>
                    <a:pt x="554" y="5905"/>
                    <a:pt x="537" y="5900"/>
                  </a:cubicBezTo>
                  <a:cubicBezTo>
                    <a:pt x="481" y="5883"/>
                    <a:pt x="431" y="5854"/>
                    <a:pt x="392" y="5812"/>
                  </a:cubicBezTo>
                  <a:cubicBezTo>
                    <a:pt x="352" y="5771"/>
                    <a:pt x="320" y="5716"/>
                    <a:pt x="297" y="5649"/>
                  </a:cubicBezTo>
                  <a:cubicBezTo>
                    <a:pt x="235" y="5478"/>
                    <a:pt x="224" y="5229"/>
                    <a:pt x="275" y="4916"/>
                  </a:cubicBezTo>
                  <a:cubicBezTo>
                    <a:pt x="352" y="4441"/>
                    <a:pt x="445" y="4521"/>
                    <a:pt x="837" y="3783"/>
                  </a:cubicBezTo>
                  <a:cubicBezTo>
                    <a:pt x="895" y="3672"/>
                    <a:pt x="1081" y="2853"/>
                    <a:pt x="1147" y="2737"/>
                  </a:cubicBezTo>
                  <a:cubicBezTo>
                    <a:pt x="1278" y="2511"/>
                    <a:pt x="1461" y="2464"/>
                    <a:pt x="1585" y="2033"/>
                  </a:cubicBezTo>
                  <a:cubicBezTo>
                    <a:pt x="1602" y="1974"/>
                    <a:pt x="1605" y="1913"/>
                    <a:pt x="1555" y="1879"/>
                  </a:cubicBezTo>
                  <a:cubicBezTo>
                    <a:pt x="1536" y="1866"/>
                    <a:pt x="1515" y="1861"/>
                    <a:pt x="1494" y="1861"/>
                  </a:cubicBezTo>
                  <a:cubicBezTo>
                    <a:pt x="1458" y="1861"/>
                    <a:pt x="1422" y="1878"/>
                    <a:pt x="1400" y="1910"/>
                  </a:cubicBezTo>
                  <a:cubicBezTo>
                    <a:pt x="1298" y="2065"/>
                    <a:pt x="1201" y="2219"/>
                    <a:pt x="1108" y="2369"/>
                  </a:cubicBezTo>
                  <a:cubicBezTo>
                    <a:pt x="1043" y="2478"/>
                    <a:pt x="978" y="2586"/>
                    <a:pt x="920" y="2693"/>
                  </a:cubicBezTo>
                  <a:cubicBezTo>
                    <a:pt x="675" y="3123"/>
                    <a:pt x="477" y="3536"/>
                    <a:pt x="331" y="3918"/>
                  </a:cubicBezTo>
                  <a:cubicBezTo>
                    <a:pt x="279" y="4052"/>
                    <a:pt x="235" y="4179"/>
                    <a:pt x="195" y="4304"/>
                  </a:cubicBezTo>
                  <a:cubicBezTo>
                    <a:pt x="146" y="4461"/>
                    <a:pt x="108" y="4611"/>
                    <a:pt x="80" y="4753"/>
                  </a:cubicBezTo>
                  <a:cubicBezTo>
                    <a:pt x="67" y="4807"/>
                    <a:pt x="59" y="4861"/>
                    <a:pt x="50" y="4913"/>
                  </a:cubicBezTo>
                  <a:cubicBezTo>
                    <a:pt x="1" y="5238"/>
                    <a:pt x="12" y="5513"/>
                    <a:pt x="89" y="5725"/>
                  </a:cubicBezTo>
                  <a:cubicBezTo>
                    <a:pt x="112" y="5790"/>
                    <a:pt x="143" y="5848"/>
                    <a:pt x="179" y="5898"/>
                  </a:cubicBezTo>
                  <a:cubicBezTo>
                    <a:pt x="242" y="5991"/>
                    <a:pt x="328" y="6058"/>
                    <a:pt x="428" y="6099"/>
                  </a:cubicBezTo>
                  <a:cubicBezTo>
                    <a:pt x="443" y="6104"/>
                    <a:pt x="458" y="6109"/>
                    <a:pt x="473" y="6114"/>
                  </a:cubicBezTo>
                  <a:cubicBezTo>
                    <a:pt x="503" y="6123"/>
                    <a:pt x="535" y="6127"/>
                    <a:pt x="569" y="6127"/>
                  </a:cubicBezTo>
                  <a:cubicBezTo>
                    <a:pt x="698" y="6127"/>
                    <a:pt x="857" y="6066"/>
                    <a:pt x="1036" y="5961"/>
                  </a:cubicBezTo>
                  <a:cubicBezTo>
                    <a:pt x="1106" y="5920"/>
                    <a:pt x="1179" y="5873"/>
                    <a:pt x="1254" y="5820"/>
                  </a:cubicBezTo>
                  <a:cubicBezTo>
                    <a:pt x="1286" y="5796"/>
                    <a:pt x="1320" y="5772"/>
                    <a:pt x="1353" y="5747"/>
                  </a:cubicBezTo>
                  <a:cubicBezTo>
                    <a:pt x="1389" y="5721"/>
                    <a:pt x="1425" y="5693"/>
                    <a:pt x="1461" y="5664"/>
                  </a:cubicBezTo>
                  <a:lnTo>
                    <a:pt x="1461" y="5663"/>
                  </a:lnTo>
                  <a:cubicBezTo>
                    <a:pt x="2539" y="4807"/>
                    <a:pt x="3950" y="3459"/>
                    <a:pt x="4114" y="2698"/>
                  </a:cubicBezTo>
                  <a:cubicBezTo>
                    <a:pt x="4129" y="2633"/>
                    <a:pt x="4167" y="2577"/>
                    <a:pt x="4192" y="2517"/>
                  </a:cubicBezTo>
                  <a:cubicBezTo>
                    <a:pt x="4219" y="2446"/>
                    <a:pt x="4242" y="2375"/>
                    <a:pt x="4259" y="2303"/>
                  </a:cubicBezTo>
                  <a:cubicBezTo>
                    <a:pt x="4368" y="1870"/>
                    <a:pt x="4017" y="1340"/>
                    <a:pt x="3314" y="560"/>
                  </a:cubicBezTo>
                  <a:cubicBezTo>
                    <a:pt x="2942" y="146"/>
                    <a:pt x="2489" y="0"/>
                    <a:pt x="18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405075" y="959225"/>
              <a:ext cx="314525" cy="337575"/>
            </a:xfrm>
            <a:custGeom>
              <a:avLst/>
              <a:gdLst/>
              <a:ahLst/>
              <a:cxnLst/>
              <a:rect l="l" t="t" r="r" b="b"/>
              <a:pathLst>
                <a:path w="12581" h="13503" extrusionOk="0">
                  <a:moveTo>
                    <a:pt x="11199" y="1"/>
                  </a:moveTo>
                  <a:cubicBezTo>
                    <a:pt x="11129" y="28"/>
                    <a:pt x="11059" y="55"/>
                    <a:pt x="10985" y="85"/>
                  </a:cubicBezTo>
                  <a:cubicBezTo>
                    <a:pt x="8233" y="1205"/>
                    <a:pt x="2439" y="4322"/>
                    <a:pt x="2292" y="4482"/>
                  </a:cubicBezTo>
                  <a:lnTo>
                    <a:pt x="2017" y="4922"/>
                  </a:lnTo>
                  <a:cubicBezTo>
                    <a:pt x="2007" y="4932"/>
                    <a:pt x="2001" y="4944"/>
                    <a:pt x="1995" y="4957"/>
                  </a:cubicBezTo>
                  <a:lnTo>
                    <a:pt x="104" y="10206"/>
                  </a:lnTo>
                  <a:cubicBezTo>
                    <a:pt x="1" y="10479"/>
                    <a:pt x="408" y="11108"/>
                    <a:pt x="675" y="11224"/>
                  </a:cubicBezTo>
                  <a:lnTo>
                    <a:pt x="2837" y="11967"/>
                  </a:lnTo>
                  <a:cubicBezTo>
                    <a:pt x="2996" y="12042"/>
                    <a:pt x="6138" y="13502"/>
                    <a:pt x="8598" y="13502"/>
                  </a:cubicBezTo>
                  <a:cubicBezTo>
                    <a:pt x="9112" y="13502"/>
                    <a:pt x="9597" y="13438"/>
                    <a:pt x="10018" y="13285"/>
                  </a:cubicBezTo>
                  <a:cubicBezTo>
                    <a:pt x="11100" y="12891"/>
                    <a:pt x="11864" y="12321"/>
                    <a:pt x="12381" y="11801"/>
                  </a:cubicBezTo>
                  <a:cubicBezTo>
                    <a:pt x="12453" y="11731"/>
                    <a:pt x="12519" y="11661"/>
                    <a:pt x="12581" y="11592"/>
                  </a:cubicBezTo>
                  <a:lnTo>
                    <a:pt x="12543" y="11286"/>
                  </a:lnTo>
                  <a:cubicBezTo>
                    <a:pt x="12483" y="11359"/>
                    <a:pt x="12419" y="11433"/>
                    <a:pt x="12347" y="11510"/>
                  </a:cubicBezTo>
                  <a:cubicBezTo>
                    <a:pt x="11847" y="12044"/>
                    <a:pt x="11071" y="12664"/>
                    <a:pt x="9941" y="13076"/>
                  </a:cubicBezTo>
                  <a:cubicBezTo>
                    <a:pt x="9579" y="13208"/>
                    <a:pt x="9165" y="13264"/>
                    <a:pt x="8722" y="13264"/>
                  </a:cubicBezTo>
                  <a:cubicBezTo>
                    <a:pt x="6289" y="13264"/>
                    <a:pt x="3005" y="11574"/>
                    <a:pt x="2963" y="11554"/>
                  </a:cubicBezTo>
                  <a:lnTo>
                    <a:pt x="1028" y="10611"/>
                  </a:lnTo>
                  <a:cubicBezTo>
                    <a:pt x="644" y="10448"/>
                    <a:pt x="523" y="10221"/>
                    <a:pt x="651" y="9824"/>
                  </a:cubicBezTo>
                  <a:lnTo>
                    <a:pt x="1735" y="6549"/>
                  </a:lnTo>
                  <a:cubicBezTo>
                    <a:pt x="2216" y="5284"/>
                    <a:pt x="3092" y="4137"/>
                    <a:pt x="4335" y="3597"/>
                  </a:cubicBezTo>
                  <a:cubicBezTo>
                    <a:pt x="8435" y="1813"/>
                    <a:pt x="8970" y="1147"/>
                    <a:pt x="10745" y="423"/>
                  </a:cubicBezTo>
                  <a:cubicBezTo>
                    <a:pt x="10817" y="393"/>
                    <a:pt x="11156" y="253"/>
                    <a:pt x="11225" y="226"/>
                  </a:cubicBezTo>
                  <a:lnTo>
                    <a:pt x="111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790975" y="1180175"/>
              <a:ext cx="31175" cy="18175"/>
            </a:xfrm>
            <a:custGeom>
              <a:avLst/>
              <a:gdLst/>
              <a:ahLst/>
              <a:cxnLst/>
              <a:rect l="l" t="t" r="r" b="b"/>
              <a:pathLst>
                <a:path w="1247" h="727" extrusionOk="0">
                  <a:moveTo>
                    <a:pt x="1116" y="0"/>
                  </a:moveTo>
                  <a:cubicBezTo>
                    <a:pt x="1110" y="0"/>
                    <a:pt x="1103" y="1"/>
                    <a:pt x="1096" y="2"/>
                  </a:cubicBezTo>
                  <a:cubicBezTo>
                    <a:pt x="1089" y="3"/>
                    <a:pt x="1080" y="6"/>
                    <a:pt x="1073" y="9"/>
                  </a:cubicBezTo>
                  <a:cubicBezTo>
                    <a:pt x="1058" y="17"/>
                    <a:pt x="999" y="41"/>
                    <a:pt x="912" y="83"/>
                  </a:cubicBezTo>
                  <a:lnTo>
                    <a:pt x="911" y="83"/>
                  </a:lnTo>
                  <a:cubicBezTo>
                    <a:pt x="756" y="152"/>
                    <a:pt x="507" y="266"/>
                    <a:pt x="214" y="398"/>
                  </a:cubicBezTo>
                  <a:cubicBezTo>
                    <a:pt x="144" y="429"/>
                    <a:pt x="73" y="461"/>
                    <a:pt x="0" y="495"/>
                  </a:cubicBezTo>
                  <a:lnTo>
                    <a:pt x="25" y="726"/>
                  </a:lnTo>
                  <a:cubicBezTo>
                    <a:pt x="98" y="694"/>
                    <a:pt x="168" y="661"/>
                    <a:pt x="239" y="630"/>
                  </a:cubicBezTo>
                  <a:cubicBezTo>
                    <a:pt x="467" y="525"/>
                    <a:pt x="691" y="426"/>
                    <a:pt x="891" y="335"/>
                  </a:cubicBezTo>
                  <a:cubicBezTo>
                    <a:pt x="989" y="291"/>
                    <a:pt x="1078" y="251"/>
                    <a:pt x="1164" y="212"/>
                  </a:cubicBezTo>
                  <a:cubicBezTo>
                    <a:pt x="1220" y="187"/>
                    <a:pt x="1246" y="120"/>
                    <a:pt x="1220" y="66"/>
                  </a:cubicBezTo>
                  <a:cubicBezTo>
                    <a:pt x="1212" y="48"/>
                    <a:pt x="1199" y="33"/>
                    <a:pt x="1184" y="22"/>
                  </a:cubicBezTo>
                  <a:cubicBezTo>
                    <a:pt x="1165" y="8"/>
                    <a:pt x="1141" y="0"/>
                    <a:pt x="1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668125" y="832450"/>
              <a:ext cx="134425" cy="486400"/>
            </a:xfrm>
            <a:custGeom>
              <a:avLst/>
              <a:gdLst/>
              <a:ahLst/>
              <a:cxnLst/>
              <a:rect l="l" t="t" r="r" b="b"/>
              <a:pathLst>
                <a:path w="5377" h="19456" extrusionOk="0">
                  <a:moveTo>
                    <a:pt x="1097" y="1"/>
                  </a:moveTo>
                  <a:cubicBezTo>
                    <a:pt x="869" y="21"/>
                    <a:pt x="300" y="249"/>
                    <a:pt x="157" y="426"/>
                  </a:cubicBezTo>
                  <a:cubicBezTo>
                    <a:pt x="12" y="604"/>
                    <a:pt x="0" y="1276"/>
                    <a:pt x="28" y="1504"/>
                  </a:cubicBezTo>
                  <a:lnTo>
                    <a:pt x="463" y="5156"/>
                  </a:lnTo>
                  <a:lnTo>
                    <a:pt x="437" y="5776"/>
                  </a:lnTo>
                  <a:lnTo>
                    <a:pt x="767" y="7711"/>
                  </a:lnTo>
                  <a:lnTo>
                    <a:pt x="794" y="7933"/>
                  </a:lnTo>
                  <a:cubicBezTo>
                    <a:pt x="866" y="7919"/>
                    <a:pt x="939" y="7904"/>
                    <a:pt x="1013" y="7891"/>
                  </a:cubicBezTo>
                  <a:lnTo>
                    <a:pt x="986" y="7669"/>
                  </a:lnTo>
                  <a:lnTo>
                    <a:pt x="703" y="5297"/>
                  </a:lnTo>
                  <a:lnTo>
                    <a:pt x="677" y="5072"/>
                  </a:lnTo>
                  <a:lnTo>
                    <a:pt x="353" y="2353"/>
                  </a:lnTo>
                  <a:lnTo>
                    <a:pt x="326" y="2133"/>
                  </a:lnTo>
                  <a:lnTo>
                    <a:pt x="252" y="1511"/>
                  </a:lnTo>
                  <a:cubicBezTo>
                    <a:pt x="232" y="1344"/>
                    <a:pt x="383" y="835"/>
                    <a:pt x="490" y="705"/>
                  </a:cubicBezTo>
                  <a:cubicBezTo>
                    <a:pt x="596" y="573"/>
                    <a:pt x="586" y="355"/>
                    <a:pt x="664" y="349"/>
                  </a:cubicBezTo>
                  <a:lnTo>
                    <a:pt x="1591" y="269"/>
                  </a:lnTo>
                  <a:cubicBezTo>
                    <a:pt x="1633" y="265"/>
                    <a:pt x="1685" y="263"/>
                    <a:pt x="1744" y="263"/>
                  </a:cubicBezTo>
                  <a:cubicBezTo>
                    <a:pt x="2279" y="263"/>
                    <a:pt x="3417" y="416"/>
                    <a:pt x="3448" y="714"/>
                  </a:cubicBezTo>
                  <a:lnTo>
                    <a:pt x="3565" y="1810"/>
                  </a:lnTo>
                  <a:lnTo>
                    <a:pt x="3590" y="2031"/>
                  </a:lnTo>
                  <a:lnTo>
                    <a:pt x="3828" y="4267"/>
                  </a:lnTo>
                  <a:lnTo>
                    <a:pt x="3850" y="4483"/>
                  </a:lnTo>
                  <a:lnTo>
                    <a:pt x="4105" y="6843"/>
                  </a:lnTo>
                  <a:lnTo>
                    <a:pt x="4145" y="7227"/>
                  </a:lnTo>
                  <a:cubicBezTo>
                    <a:pt x="4203" y="7115"/>
                    <a:pt x="4266" y="7003"/>
                    <a:pt x="4332" y="6887"/>
                  </a:cubicBezTo>
                  <a:lnTo>
                    <a:pt x="4293" y="6519"/>
                  </a:lnTo>
                  <a:lnTo>
                    <a:pt x="4072" y="4450"/>
                  </a:lnTo>
                  <a:lnTo>
                    <a:pt x="4048" y="4234"/>
                  </a:lnTo>
                  <a:lnTo>
                    <a:pt x="3669" y="691"/>
                  </a:lnTo>
                  <a:cubicBezTo>
                    <a:pt x="3625" y="269"/>
                    <a:pt x="2648" y="1"/>
                    <a:pt x="2153" y="1"/>
                  </a:cubicBezTo>
                  <a:cubicBezTo>
                    <a:pt x="2119" y="1"/>
                    <a:pt x="2088" y="2"/>
                    <a:pt x="2059" y="5"/>
                  </a:cubicBezTo>
                  <a:lnTo>
                    <a:pt x="1097" y="1"/>
                  </a:lnTo>
                  <a:close/>
                  <a:moveTo>
                    <a:pt x="4620" y="9559"/>
                  </a:moveTo>
                  <a:cubicBezTo>
                    <a:pt x="4548" y="9618"/>
                    <a:pt x="4479" y="9674"/>
                    <a:pt x="4413" y="9725"/>
                  </a:cubicBezTo>
                  <a:lnTo>
                    <a:pt x="4422" y="9801"/>
                  </a:lnTo>
                  <a:lnTo>
                    <a:pt x="4439" y="9970"/>
                  </a:lnTo>
                  <a:lnTo>
                    <a:pt x="4456" y="10124"/>
                  </a:lnTo>
                  <a:cubicBezTo>
                    <a:pt x="4466" y="10099"/>
                    <a:pt x="4476" y="10076"/>
                    <a:pt x="4486" y="10052"/>
                  </a:cubicBezTo>
                  <a:cubicBezTo>
                    <a:pt x="4493" y="10037"/>
                    <a:pt x="4499" y="10023"/>
                    <a:pt x="4506" y="10009"/>
                  </a:cubicBezTo>
                  <a:lnTo>
                    <a:pt x="4506" y="10009"/>
                  </a:lnTo>
                  <a:cubicBezTo>
                    <a:pt x="4506" y="10007"/>
                    <a:pt x="4507" y="10005"/>
                    <a:pt x="4508" y="10003"/>
                  </a:cubicBezTo>
                  <a:cubicBezTo>
                    <a:pt x="4515" y="9987"/>
                    <a:pt x="4522" y="9972"/>
                    <a:pt x="4529" y="9958"/>
                  </a:cubicBezTo>
                  <a:cubicBezTo>
                    <a:pt x="4537" y="9939"/>
                    <a:pt x="4541" y="9918"/>
                    <a:pt x="4538" y="9897"/>
                  </a:cubicBezTo>
                  <a:lnTo>
                    <a:pt x="4538" y="9897"/>
                  </a:lnTo>
                  <a:cubicBezTo>
                    <a:pt x="4538" y="9897"/>
                    <a:pt x="4538" y="9897"/>
                    <a:pt x="4538" y="9897"/>
                  </a:cubicBezTo>
                  <a:cubicBezTo>
                    <a:pt x="4574" y="9871"/>
                    <a:pt x="4610" y="9843"/>
                    <a:pt x="4646" y="9814"/>
                  </a:cubicBezTo>
                  <a:lnTo>
                    <a:pt x="4646" y="9813"/>
                  </a:lnTo>
                  <a:lnTo>
                    <a:pt x="4620" y="9559"/>
                  </a:lnTo>
                  <a:close/>
                  <a:moveTo>
                    <a:pt x="1304" y="10333"/>
                  </a:moveTo>
                  <a:cubicBezTo>
                    <a:pt x="1236" y="10384"/>
                    <a:pt x="1167" y="10437"/>
                    <a:pt x="1097" y="10488"/>
                  </a:cubicBezTo>
                  <a:lnTo>
                    <a:pt x="1128" y="10741"/>
                  </a:lnTo>
                  <a:lnTo>
                    <a:pt x="1825" y="16579"/>
                  </a:lnTo>
                  <a:lnTo>
                    <a:pt x="1859" y="16872"/>
                  </a:lnTo>
                  <a:lnTo>
                    <a:pt x="1908" y="17286"/>
                  </a:lnTo>
                  <a:cubicBezTo>
                    <a:pt x="1911" y="17310"/>
                    <a:pt x="1922" y="17333"/>
                    <a:pt x="1940" y="17351"/>
                  </a:cubicBezTo>
                  <a:lnTo>
                    <a:pt x="4006" y="19422"/>
                  </a:lnTo>
                  <a:cubicBezTo>
                    <a:pt x="4013" y="19431"/>
                    <a:pt x="4021" y="19437"/>
                    <a:pt x="4031" y="19442"/>
                  </a:cubicBezTo>
                  <a:cubicBezTo>
                    <a:pt x="4048" y="19451"/>
                    <a:pt x="4067" y="19456"/>
                    <a:pt x="4086" y="19456"/>
                  </a:cubicBezTo>
                  <a:cubicBezTo>
                    <a:pt x="4093" y="19456"/>
                    <a:pt x="4099" y="19455"/>
                    <a:pt x="4106" y="19454"/>
                  </a:cubicBezTo>
                  <a:cubicBezTo>
                    <a:pt x="4141" y="19447"/>
                    <a:pt x="4172" y="19422"/>
                    <a:pt x="4186" y="19389"/>
                  </a:cubicBezTo>
                  <a:lnTo>
                    <a:pt x="5366" y="16666"/>
                  </a:lnTo>
                  <a:cubicBezTo>
                    <a:pt x="5374" y="16648"/>
                    <a:pt x="5377" y="16629"/>
                    <a:pt x="5374" y="16609"/>
                  </a:cubicBezTo>
                  <a:lnTo>
                    <a:pt x="5273" y="15665"/>
                  </a:lnTo>
                  <a:lnTo>
                    <a:pt x="5269" y="15633"/>
                  </a:lnTo>
                  <a:lnTo>
                    <a:pt x="5153" y="14539"/>
                  </a:lnTo>
                  <a:lnTo>
                    <a:pt x="5128" y="14307"/>
                  </a:lnTo>
                  <a:lnTo>
                    <a:pt x="5058" y="13647"/>
                  </a:lnTo>
                  <a:lnTo>
                    <a:pt x="5056" y="13645"/>
                  </a:lnTo>
                  <a:lnTo>
                    <a:pt x="4991" y="13037"/>
                  </a:lnTo>
                  <a:lnTo>
                    <a:pt x="4991" y="13035"/>
                  </a:lnTo>
                  <a:lnTo>
                    <a:pt x="4904" y="12219"/>
                  </a:lnTo>
                  <a:lnTo>
                    <a:pt x="4879" y="11993"/>
                  </a:lnTo>
                  <a:cubicBezTo>
                    <a:pt x="4825" y="12011"/>
                    <a:pt x="4773" y="12023"/>
                    <a:pt x="4724" y="12033"/>
                  </a:cubicBezTo>
                  <a:cubicBezTo>
                    <a:pt x="4703" y="12037"/>
                    <a:pt x="4682" y="12040"/>
                    <a:pt x="4662" y="12043"/>
                  </a:cubicBezTo>
                  <a:lnTo>
                    <a:pt x="4686" y="12265"/>
                  </a:lnTo>
                  <a:lnTo>
                    <a:pt x="4914" y="14403"/>
                  </a:lnTo>
                  <a:lnTo>
                    <a:pt x="4939" y="14634"/>
                  </a:lnTo>
                  <a:lnTo>
                    <a:pt x="5138" y="16489"/>
                  </a:lnTo>
                  <a:lnTo>
                    <a:pt x="5150" y="16604"/>
                  </a:lnTo>
                  <a:lnTo>
                    <a:pt x="5099" y="16722"/>
                  </a:lnTo>
                  <a:lnTo>
                    <a:pt x="4267" y="18869"/>
                  </a:lnTo>
                  <a:cubicBezTo>
                    <a:pt x="4209" y="19002"/>
                    <a:pt x="4114" y="19056"/>
                    <a:pt x="4003" y="19056"/>
                  </a:cubicBezTo>
                  <a:cubicBezTo>
                    <a:pt x="3821" y="19056"/>
                    <a:pt x="3596" y="18911"/>
                    <a:pt x="3427" y="18741"/>
                  </a:cubicBezTo>
                  <a:lnTo>
                    <a:pt x="2177" y="17274"/>
                  </a:lnTo>
                  <a:lnTo>
                    <a:pt x="2125" y="17220"/>
                  </a:lnTo>
                  <a:lnTo>
                    <a:pt x="2106" y="17061"/>
                  </a:lnTo>
                  <a:lnTo>
                    <a:pt x="2059" y="16663"/>
                  </a:lnTo>
                  <a:lnTo>
                    <a:pt x="1789" y="12645"/>
                  </a:lnTo>
                  <a:cubicBezTo>
                    <a:pt x="1766" y="12312"/>
                    <a:pt x="1712" y="11982"/>
                    <a:pt x="1624" y="11659"/>
                  </a:cubicBezTo>
                  <a:lnTo>
                    <a:pt x="1335" y="10588"/>
                  </a:lnTo>
                  <a:lnTo>
                    <a:pt x="1304" y="103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671625" y="877425"/>
              <a:ext cx="91400" cy="14075"/>
            </a:xfrm>
            <a:custGeom>
              <a:avLst/>
              <a:gdLst/>
              <a:ahLst/>
              <a:cxnLst/>
              <a:rect l="l" t="t" r="r" b="b"/>
              <a:pathLst>
                <a:path w="3656" h="563" extrusionOk="0">
                  <a:moveTo>
                    <a:pt x="3539" y="0"/>
                  </a:moveTo>
                  <a:cubicBezTo>
                    <a:pt x="3535" y="0"/>
                    <a:pt x="3532" y="0"/>
                    <a:pt x="3529" y="1"/>
                  </a:cubicBezTo>
                  <a:lnTo>
                    <a:pt x="3425" y="11"/>
                  </a:lnTo>
                  <a:lnTo>
                    <a:pt x="186" y="334"/>
                  </a:lnTo>
                  <a:lnTo>
                    <a:pt x="107" y="341"/>
                  </a:lnTo>
                  <a:cubicBezTo>
                    <a:pt x="45" y="347"/>
                    <a:pt x="0" y="401"/>
                    <a:pt x="7" y="462"/>
                  </a:cubicBezTo>
                  <a:cubicBezTo>
                    <a:pt x="11" y="501"/>
                    <a:pt x="33" y="533"/>
                    <a:pt x="65" y="549"/>
                  </a:cubicBezTo>
                  <a:cubicBezTo>
                    <a:pt x="82" y="558"/>
                    <a:pt x="102" y="563"/>
                    <a:pt x="122" y="563"/>
                  </a:cubicBezTo>
                  <a:cubicBezTo>
                    <a:pt x="124" y="563"/>
                    <a:pt x="126" y="563"/>
                    <a:pt x="128" y="563"/>
                  </a:cubicBezTo>
                  <a:lnTo>
                    <a:pt x="213" y="554"/>
                  </a:lnTo>
                  <a:lnTo>
                    <a:pt x="3450" y="232"/>
                  </a:lnTo>
                  <a:lnTo>
                    <a:pt x="3550" y="222"/>
                  </a:lnTo>
                  <a:cubicBezTo>
                    <a:pt x="3611" y="216"/>
                    <a:pt x="3656" y="162"/>
                    <a:pt x="3650" y="101"/>
                  </a:cubicBezTo>
                  <a:cubicBezTo>
                    <a:pt x="3644" y="44"/>
                    <a:pt x="3595" y="0"/>
                    <a:pt x="3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716800" y="1244300"/>
              <a:ext cx="84800" cy="20475"/>
            </a:xfrm>
            <a:custGeom>
              <a:avLst/>
              <a:gdLst/>
              <a:ahLst/>
              <a:cxnLst/>
              <a:rect l="l" t="t" r="r" b="b"/>
              <a:pathLst>
                <a:path w="3392" h="819" extrusionOk="0">
                  <a:moveTo>
                    <a:pt x="3272" y="1"/>
                  </a:moveTo>
                  <a:cubicBezTo>
                    <a:pt x="3265" y="1"/>
                    <a:pt x="3258" y="1"/>
                    <a:pt x="3251" y="3"/>
                  </a:cubicBezTo>
                  <a:lnTo>
                    <a:pt x="621" y="501"/>
                  </a:lnTo>
                  <a:lnTo>
                    <a:pt x="111" y="478"/>
                  </a:lnTo>
                  <a:lnTo>
                    <a:pt x="100" y="598"/>
                  </a:lnTo>
                  <a:cubicBezTo>
                    <a:pt x="41" y="610"/>
                    <a:pt x="1" y="667"/>
                    <a:pt x="13" y="727"/>
                  </a:cubicBezTo>
                  <a:cubicBezTo>
                    <a:pt x="19" y="762"/>
                    <a:pt x="40" y="789"/>
                    <a:pt x="68" y="804"/>
                  </a:cubicBezTo>
                  <a:cubicBezTo>
                    <a:pt x="84" y="813"/>
                    <a:pt x="102" y="818"/>
                    <a:pt x="120" y="818"/>
                  </a:cubicBezTo>
                  <a:cubicBezTo>
                    <a:pt x="127" y="818"/>
                    <a:pt x="135" y="817"/>
                    <a:pt x="142" y="816"/>
                  </a:cubicBezTo>
                  <a:lnTo>
                    <a:pt x="230" y="800"/>
                  </a:lnTo>
                  <a:lnTo>
                    <a:pt x="3152" y="248"/>
                  </a:lnTo>
                  <a:lnTo>
                    <a:pt x="3292" y="221"/>
                  </a:lnTo>
                  <a:cubicBezTo>
                    <a:pt x="3353" y="209"/>
                    <a:pt x="3392" y="152"/>
                    <a:pt x="3380" y="92"/>
                  </a:cubicBezTo>
                  <a:cubicBezTo>
                    <a:pt x="3370" y="38"/>
                    <a:pt x="3324" y="1"/>
                    <a:pt x="3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707400" y="950175"/>
              <a:ext cx="61750" cy="242000"/>
            </a:xfrm>
            <a:custGeom>
              <a:avLst/>
              <a:gdLst/>
              <a:ahLst/>
              <a:cxnLst/>
              <a:rect l="l" t="t" r="r" b="b"/>
              <a:pathLst>
                <a:path w="2470" h="9680" extrusionOk="0">
                  <a:moveTo>
                    <a:pt x="713" y="0"/>
                  </a:moveTo>
                  <a:cubicBezTo>
                    <a:pt x="683" y="0"/>
                    <a:pt x="654" y="2"/>
                    <a:pt x="624" y="6"/>
                  </a:cubicBezTo>
                  <a:cubicBezTo>
                    <a:pt x="450" y="28"/>
                    <a:pt x="296" y="113"/>
                    <a:pt x="184" y="247"/>
                  </a:cubicBezTo>
                  <a:cubicBezTo>
                    <a:pt x="177" y="255"/>
                    <a:pt x="170" y="262"/>
                    <a:pt x="164" y="271"/>
                  </a:cubicBezTo>
                  <a:cubicBezTo>
                    <a:pt x="51" y="418"/>
                    <a:pt x="1" y="600"/>
                    <a:pt x="25" y="784"/>
                  </a:cubicBezTo>
                  <a:lnTo>
                    <a:pt x="292" y="2837"/>
                  </a:lnTo>
                  <a:lnTo>
                    <a:pt x="322" y="3060"/>
                  </a:lnTo>
                  <a:cubicBezTo>
                    <a:pt x="397" y="3054"/>
                    <a:pt x="472" y="3051"/>
                    <a:pt x="545" y="3047"/>
                  </a:cubicBezTo>
                  <a:lnTo>
                    <a:pt x="603" y="2600"/>
                  </a:lnTo>
                  <a:lnTo>
                    <a:pt x="356" y="1325"/>
                  </a:lnTo>
                  <a:cubicBezTo>
                    <a:pt x="340" y="1201"/>
                    <a:pt x="320" y="860"/>
                    <a:pt x="398" y="760"/>
                  </a:cubicBezTo>
                  <a:cubicBezTo>
                    <a:pt x="475" y="659"/>
                    <a:pt x="455" y="493"/>
                    <a:pt x="580" y="477"/>
                  </a:cubicBezTo>
                  <a:cubicBezTo>
                    <a:pt x="672" y="465"/>
                    <a:pt x="823" y="274"/>
                    <a:pt x="913" y="274"/>
                  </a:cubicBezTo>
                  <a:cubicBezTo>
                    <a:pt x="922" y="274"/>
                    <a:pt x="930" y="276"/>
                    <a:pt x="938" y="280"/>
                  </a:cubicBezTo>
                  <a:cubicBezTo>
                    <a:pt x="1067" y="350"/>
                    <a:pt x="1161" y="477"/>
                    <a:pt x="1181" y="633"/>
                  </a:cubicBezTo>
                  <a:lnTo>
                    <a:pt x="1484" y="2960"/>
                  </a:lnTo>
                  <a:lnTo>
                    <a:pt x="1519" y="3230"/>
                  </a:lnTo>
                  <a:cubicBezTo>
                    <a:pt x="1637" y="3304"/>
                    <a:pt x="1727" y="3402"/>
                    <a:pt x="1782" y="3532"/>
                  </a:cubicBezTo>
                  <a:lnTo>
                    <a:pt x="1726" y="3100"/>
                  </a:lnTo>
                  <a:lnTo>
                    <a:pt x="1401" y="604"/>
                  </a:lnTo>
                  <a:cubicBezTo>
                    <a:pt x="1367" y="345"/>
                    <a:pt x="1194" y="137"/>
                    <a:pt x="965" y="48"/>
                  </a:cubicBezTo>
                  <a:cubicBezTo>
                    <a:pt x="886" y="17"/>
                    <a:pt x="801" y="0"/>
                    <a:pt x="713" y="0"/>
                  </a:cubicBezTo>
                  <a:close/>
                  <a:moveTo>
                    <a:pt x="1794" y="3633"/>
                  </a:moveTo>
                  <a:cubicBezTo>
                    <a:pt x="1778" y="3699"/>
                    <a:pt x="1723" y="3801"/>
                    <a:pt x="1611" y="3943"/>
                  </a:cubicBezTo>
                  <a:lnTo>
                    <a:pt x="1650" y="4244"/>
                  </a:lnTo>
                  <a:lnTo>
                    <a:pt x="1664" y="4355"/>
                  </a:lnTo>
                  <a:lnTo>
                    <a:pt x="1792" y="5339"/>
                  </a:lnTo>
                  <a:lnTo>
                    <a:pt x="2072" y="8237"/>
                  </a:lnTo>
                  <a:cubicBezTo>
                    <a:pt x="2089" y="8362"/>
                    <a:pt x="2208" y="8914"/>
                    <a:pt x="2130" y="9014"/>
                  </a:cubicBezTo>
                  <a:cubicBezTo>
                    <a:pt x="2054" y="9114"/>
                    <a:pt x="1942" y="9178"/>
                    <a:pt x="1818" y="9194"/>
                  </a:cubicBezTo>
                  <a:cubicBezTo>
                    <a:pt x="1798" y="9197"/>
                    <a:pt x="1777" y="9198"/>
                    <a:pt x="1757" y="9198"/>
                  </a:cubicBezTo>
                  <a:cubicBezTo>
                    <a:pt x="1524" y="9198"/>
                    <a:pt x="1321" y="9025"/>
                    <a:pt x="1290" y="8787"/>
                  </a:cubicBezTo>
                  <a:lnTo>
                    <a:pt x="804" y="5053"/>
                  </a:lnTo>
                  <a:lnTo>
                    <a:pt x="770" y="4788"/>
                  </a:lnTo>
                  <a:cubicBezTo>
                    <a:pt x="706" y="4843"/>
                    <a:pt x="640" y="4901"/>
                    <a:pt x="568" y="4961"/>
                  </a:cubicBezTo>
                  <a:lnTo>
                    <a:pt x="602" y="5221"/>
                  </a:lnTo>
                  <a:lnTo>
                    <a:pt x="1069" y="8816"/>
                  </a:lnTo>
                  <a:cubicBezTo>
                    <a:pt x="1099" y="9045"/>
                    <a:pt x="1177" y="9460"/>
                    <a:pt x="1366" y="9563"/>
                  </a:cubicBezTo>
                  <a:cubicBezTo>
                    <a:pt x="1475" y="9622"/>
                    <a:pt x="1781" y="9680"/>
                    <a:pt x="1956" y="9680"/>
                  </a:cubicBezTo>
                  <a:cubicBezTo>
                    <a:pt x="1980" y="9680"/>
                    <a:pt x="2002" y="9679"/>
                    <a:pt x="2020" y="9676"/>
                  </a:cubicBezTo>
                  <a:cubicBezTo>
                    <a:pt x="2204" y="9652"/>
                    <a:pt x="2193" y="9297"/>
                    <a:pt x="2306" y="9150"/>
                  </a:cubicBezTo>
                  <a:cubicBezTo>
                    <a:pt x="2420" y="9002"/>
                    <a:pt x="2470" y="8820"/>
                    <a:pt x="2446" y="8637"/>
                  </a:cubicBezTo>
                  <a:lnTo>
                    <a:pt x="2042" y="5540"/>
                  </a:lnTo>
                  <a:lnTo>
                    <a:pt x="2006" y="5253"/>
                  </a:lnTo>
                  <a:lnTo>
                    <a:pt x="1889" y="4358"/>
                  </a:lnTo>
                  <a:lnTo>
                    <a:pt x="1842" y="4000"/>
                  </a:lnTo>
                  <a:lnTo>
                    <a:pt x="1809" y="3745"/>
                  </a:lnTo>
                  <a:lnTo>
                    <a:pt x="1794" y="36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" name="Google Shape;44;p2"/>
          <p:cNvSpPr/>
          <p:nvPr/>
        </p:nvSpPr>
        <p:spPr>
          <a:xfrm>
            <a:off x="383871" y="756723"/>
            <a:ext cx="658711" cy="542172"/>
          </a:xfrm>
          <a:custGeom>
            <a:avLst/>
            <a:gdLst/>
            <a:ahLst/>
            <a:cxnLst/>
            <a:rect l="l" t="t" r="r" b="b"/>
            <a:pathLst>
              <a:path w="11248" h="9258" extrusionOk="0">
                <a:moveTo>
                  <a:pt x="5937" y="3388"/>
                </a:moveTo>
                <a:cubicBezTo>
                  <a:pt x="6793" y="3388"/>
                  <a:pt x="7627" y="3826"/>
                  <a:pt x="8094" y="4613"/>
                </a:cubicBezTo>
                <a:cubicBezTo>
                  <a:pt x="8122" y="4659"/>
                  <a:pt x="8149" y="4707"/>
                  <a:pt x="8173" y="4756"/>
                </a:cubicBezTo>
                <a:lnTo>
                  <a:pt x="7540" y="5109"/>
                </a:lnTo>
                <a:cubicBezTo>
                  <a:pt x="7519" y="5066"/>
                  <a:pt x="7496" y="5023"/>
                  <a:pt x="7472" y="4983"/>
                </a:cubicBezTo>
                <a:cubicBezTo>
                  <a:pt x="7159" y="4455"/>
                  <a:pt x="6768" y="4186"/>
                  <a:pt x="6242" y="4138"/>
                </a:cubicBezTo>
                <a:cubicBezTo>
                  <a:pt x="6180" y="4132"/>
                  <a:pt x="6113" y="4129"/>
                  <a:pt x="6043" y="4129"/>
                </a:cubicBezTo>
                <a:cubicBezTo>
                  <a:pt x="5710" y="4129"/>
                  <a:pt x="5311" y="4196"/>
                  <a:pt x="5033" y="4361"/>
                </a:cubicBezTo>
                <a:cubicBezTo>
                  <a:pt x="4625" y="4603"/>
                  <a:pt x="4335" y="4990"/>
                  <a:pt x="4218" y="5452"/>
                </a:cubicBezTo>
                <a:cubicBezTo>
                  <a:pt x="4100" y="5913"/>
                  <a:pt x="4170" y="6392"/>
                  <a:pt x="4412" y="6800"/>
                </a:cubicBezTo>
                <a:cubicBezTo>
                  <a:pt x="4454" y="6871"/>
                  <a:pt x="4502" y="6940"/>
                  <a:pt x="4555" y="7005"/>
                </a:cubicBezTo>
                <a:lnTo>
                  <a:pt x="3914" y="7361"/>
                </a:lnTo>
                <a:cubicBezTo>
                  <a:pt x="3869" y="7299"/>
                  <a:pt x="3828" y="7235"/>
                  <a:pt x="3788" y="7169"/>
                </a:cubicBezTo>
                <a:cubicBezTo>
                  <a:pt x="3524" y="6725"/>
                  <a:pt x="3517" y="6183"/>
                  <a:pt x="3545" y="5711"/>
                </a:cubicBezTo>
                <a:cubicBezTo>
                  <a:pt x="3582" y="5093"/>
                  <a:pt x="3805" y="4249"/>
                  <a:pt x="4663" y="3738"/>
                </a:cubicBezTo>
                <a:cubicBezTo>
                  <a:pt x="5063" y="3501"/>
                  <a:pt x="5503" y="3388"/>
                  <a:pt x="5937" y="3388"/>
                </a:cubicBezTo>
                <a:close/>
                <a:moveTo>
                  <a:pt x="6046" y="2426"/>
                </a:moveTo>
                <a:cubicBezTo>
                  <a:pt x="6333" y="2426"/>
                  <a:pt x="6616" y="2450"/>
                  <a:pt x="6875" y="2498"/>
                </a:cubicBezTo>
                <a:cubicBezTo>
                  <a:pt x="7789" y="2666"/>
                  <a:pt x="8396" y="3128"/>
                  <a:pt x="8969" y="4093"/>
                </a:cubicBezTo>
                <a:cubicBezTo>
                  <a:pt x="9004" y="4150"/>
                  <a:pt x="9034" y="4206"/>
                  <a:pt x="9063" y="4260"/>
                </a:cubicBezTo>
                <a:lnTo>
                  <a:pt x="8392" y="4634"/>
                </a:lnTo>
                <a:cubicBezTo>
                  <a:pt x="8367" y="4584"/>
                  <a:pt x="8339" y="4534"/>
                  <a:pt x="8310" y="4485"/>
                </a:cubicBezTo>
                <a:cubicBezTo>
                  <a:pt x="7854" y="3716"/>
                  <a:pt x="6836" y="3250"/>
                  <a:pt x="6084" y="3142"/>
                </a:cubicBezTo>
                <a:cubicBezTo>
                  <a:pt x="5965" y="3125"/>
                  <a:pt x="5854" y="3117"/>
                  <a:pt x="5750" y="3117"/>
                </a:cubicBezTo>
                <a:cubicBezTo>
                  <a:pt x="5311" y="3117"/>
                  <a:pt x="4974" y="3263"/>
                  <a:pt x="4535" y="3522"/>
                </a:cubicBezTo>
                <a:cubicBezTo>
                  <a:pt x="3904" y="3898"/>
                  <a:pt x="3455" y="4498"/>
                  <a:pt x="3273" y="5211"/>
                </a:cubicBezTo>
                <a:cubicBezTo>
                  <a:pt x="3092" y="5925"/>
                  <a:pt x="3198" y="6666"/>
                  <a:pt x="3573" y="7298"/>
                </a:cubicBezTo>
                <a:cubicBezTo>
                  <a:pt x="3612" y="7363"/>
                  <a:pt x="3652" y="7425"/>
                  <a:pt x="3694" y="7483"/>
                </a:cubicBezTo>
                <a:lnTo>
                  <a:pt x="3020" y="7856"/>
                </a:lnTo>
                <a:cubicBezTo>
                  <a:pt x="2985" y="7804"/>
                  <a:pt x="2950" y="7748"/>
                  <a:pt x="2914" y="7689"/>
                </a:cubicBezTo>
                <a:cubicBezTo>
                  <a:pt x="2435" y="6881"/>
                  <a:pt x="2298" y="5934"/>
                  <a:pt x="2531" y="5022"/>
                </a:cubicBezTo>
                <a:cubicBezTo>
                  <a:pt x="2764" y="4110"/>
                  <a:pt x="3336" y="3343"/>
                  <a:pt x="4144" y="2863"/>
                </a:cubicBezTo>
                <a:cubicBezTo>
                  <a:pt x="4493" y="2656"/>
                  <a:pt x="4959" y="2515"/>
                  <a:pt x="5489" y="2456"/>
                </a:cubicBezTo>
                <a:cubicBezTo>
                  <a:pt x="5673" y="2436"/>
                  <a:pt x="5860" y="2426"/>
                  <a:pt x="6046" y="2426"/>
                </a:cubicBezTo>
                <a:close/>
                <a:moveTo>
                  <a:pt x="6085" y="1484"/>
                </a:moveTo>
                <a:cubicBezTo>
                  <a:pt x="6298" y="1484"/>
                  <a:pt x="6540" y="1490"/>
                  <a:pt x="6804" y="1507"/>
                </a:cubicBezTo>
                <a:lnTo>
                  <a:pt x="6819" y="1509"/>
                </a:lnTo>
                <a:cubicBezTo>
                  <a:pt x="7235" y="1535"/>
                  <a:pt x="7871" y="1773"/>
                  <a:pt x="8436" y="2116"/>
                </a:cubicBezTo>
                <a:cubicBezTo>
                  <a:pt x="9116" y="2526"/>
                  <a:pt x="9627" y="3034"/>
                  <a:pt x="9879" y="3548"/>
                </a:cubicBezTo>
                <a:cubicBezTo>
                  <a:pt x="9905" y="3599"/>
                  <a:pt x="9933" y="3648"/>
                  <a:pt x="9961" y="3696"/>
                </a:cubicBezTo>
                <a:cubicBezTo>
                  <a:pt x="9970" y="3712"/>
                  <a:pt x="9980" y="3728"/>
                  <a:pt x="9988" y="3746"/>
                </a:cubicBezTo>
                <a:lnTo>
                  <a:pt x="9282" y="4139"/>
                </a:lnTo>
                <a:cubicBezTo>
                  <a:pt x="9252" y="4081"/>
                  <a:pt x="9220" y="4023"/>
                  <a:pt x="9186" y="3965"/>
                </a:cubicBezTo>
                <a:cubicBezTo>
                  <a:pt x="8481" y="2779"/>
                  <a:pt x="7224" y="2119"/>
                  <a:pt x="5936" y="2119"/>
                </a:cubicBezTo>
                <a:cubicBezTo>
                  <a:pt x="5281" y="2119"/>
                  <a:pt x="4618" y="2290"/>
                  <a:pt x="4016" y="2647"/>
                </a:cubicBezTo>
                <a:cubicBezTo>
                  <a:pt x="3471" y="2970"/>
                  <a:pt x="3158" y="3216"/>
                  <a:pt x="2844" y="3737"/>
                </a:cubicBezTo>
                <a:cubicBezTo>
                  <a:pt x="2494" y="4320"/>
                  <a:pt x="2279" y="5033"/>
                  <a:pt x="2237" y="5743"/>
                </a:cubicBezTo>
                <a:cubicBezTo>
                  <a:pt x="2192" y="6517"/>
                  <a:pt x="2351" y="7234"/>
                  <a:pt x="2699" y="7817"/>
                </a:cubicBezTo>
                <a:cubicBezTo>
                  <a:pt x="2732" y="7873"/>
                  <a:pt x="2766" y="7927"/>
                  <a:pt x="2800" y="7978"/>
                </a:cubicBezTo>
                <a:lnTo>
                  <a:pt x="2090" y="8372"/>
                </a:lnTo>
                <a:cubicBezTo>
                  <a:pt x="2060" y="8325"/>
                  <a:pt x="2031" y="8278"/>
                  <a:pt x="2002" y="8230"/>
                </a:cubicBezTo>
                <a:cubicBezTo>
                  <a:pt x="1687" y="7699"/>
                  <a:pt x="1485" y="7122"/>
                  <a:pt x="1403" y="6515"/>
                </a:cubicBezTo>
                <a:cubicBezTo>
                  <a:pt x="1323" y="5927"/>
                  <a:pt x="1357" y="5337"/>
                  <a:pt x="1504" y="4760"/>
                </a:cubicBezTo>
                <a:cubicBezTo>
                  <a:pt x="1651" y="4184"/>
                  <a:pt x="1904" y="3649"/>
                  <a:pt x="2254" y="3172"/>
                </a:cubicBezTo>
                <a:cubicBezTo>
                  <a:pt x="2618" y="2678"/>
                  <a:pt x="3071" y="2267"/>
                  <a:pt x="3602" y="1952"/>
                </a:cubicBezTo>
                <a:cubicBezTo>
                  <a:pt x="4019" y="1705"/>
                  <a:pt x="4648" y="1553"/>
                  <a:pt x="5471" y="1502"/>
                </a:cubicBezTo>
                <a:cubicBezTo>
                  <a:pt x="5629" y="1492"/>
                  <a:pt x="5837" y="1484"/>
                  <a:pt x="6085" y="1484"/>
                </a:cubicBezTo>
                <a:close/>
                <a:moveTo>
                  <a:pt x="5917" y="242"/>
                </a:moveTo>
                <a:cubicBezTo>
                  <a:pt x="6363" y="242"/>
                  <a:pt x="6810" y="298"/>
                  <a:pt x="7249" y="410"/>
                </a:cubicBezTo>
                <a:cubicBezTo>
                  <a:pt x="8655" y="771"/>
                  <a:pt x="9854" y="1683"/>
                  <a:pt x="10623" y="2977"/>
                </a:cubicBezTo>
                <a:cubicBezTo>
                  <a:pt x="10653" y="3029"/>
                  <a:pt x="10720" y="3082"/>
                  <a:pt x="10792" y="3139"/>
                </a:cubicBezTo>
                <a:cubicBezTo>
                  <a:pt x="10832" y="3170"/>
                  <a:pt x="10875" y="3204"/>
                  <a:pt x="10906" y="3235"/>
                </a:cubicBezTo>
                <a:lnTo>
                  <a:pt x="10209" y="3623"/>
                </a:lnTo>
                <a:cubicBezTo>
                  <a:pt x="10173" y="3556"/>
                  <a:pt x="10136" y="3489"/>
                  <a:pt x="10096" y="3424"/>
                </a:cubicBezTo>
                <a:cubicBezTo>
                  <a:pt x="9765" y="2866"/>
                  <a:pt x="9337" y="2395"/>
                  <a:pt x="8822" y="2025"/>
                </a:cubicBezTo>
                <a:cubicBezTo>
                  <a:pt x="8329" y="1670"/>
                  <a:pt x="7772" y="1417"/>
                  <a:pt x="7166" y="1271"/>
                </a:cubicBezTo>
                <a:cubicBezTo>
                  <a:pt x="6776" y="1178"/>
                  <a:pt x="6375" y="1131"/>
                  <a:pt x="5971" y="1131"/>
                </a:cubicBezTo>
                <a:cubicBezTo>
                  <a:pt x="5125" y="1131"/>
                  <a:pt x="4269" y="1335"/>
                  <a:pt x="3477" y="1734"/>
                </a:cubicBezTo>
                <a:cubicBezTo>
                  <a:pt x="2915" y="2018"/>
                  <a:pt x="2337" y="2672"/>
                  <a:pt x="2044" y="3037"/>
                </a:cubicBezTo>
                <a:cubicBezTo>
                  <a:pt x="1441" y="3785"/>
                  <a:pt x="1099" y="4673"/>
                  <a:pt x="1057" y="5603"/>
                </a:cubicBezTo>
                <a:cubicBezTo>
                  <a:pt x="1013" y="6530"/>
                  <a:pt x="1266" y="7482"/>
                  <a:pt x="1786" y="8358"/>
                </a:cubicBezTo>
                <a:cubicBezTo>
                  <a:pt x="1813" y="8404"/>
                  <a:pt x="1841" y="8449"/>
                  <a:pt x="1870" y="8494"/>
                </a:cubicBezTo>
                <a:lnTo>
                  <a:pt x="1389" y="8761"/>
                </a:lnTo>
                <a:lnTo>
                  <a:pt x="1382" y="8764"/>
                </a:lnTo>
                <a:lnTo>
                  <a:pt x="1200" y="8946"/>
                </a:lnTo>
                <a:cubicBezTo>
                  <a:pt x="1163" y="8890"/>
                  <a:pt x="1127" y="8832"/>
                  <a:pt x="1091" y="8771"/>
                </a:cubicBezTo>
                <a:cubicBezTo>
                  <a:pt x="630" y="7996"/>
                  <a:pt x="373" y="7183"/>
                  <a:pt x="325" y="6354"/>
                </a:cubicBezTo>
                <a:cubicBezTo>
                  <a:pt x="279" y="5560"/>
                  <a:pt x="425" y="4745"/>
                  <a:pt x="761" y="3938"/>
                </a:cubicBezTo>
                <a:cubicBezTo>
                  <a:pt x="1075" y="3179"/>
                  <a:pt x="1792" y="1794"/>
                  <a:pt x="3061" y="1041"/>
                </a:cubicBezTo>
                <a:cubicBezTo>
                  <a:pt x="3950" y="513"/>
                  <a:pt x="4932" y="242"/>
                  <a:pt x="5917" y="242"/>
                </a:cubicBezTo>
                <a:close/>
                <a:moveTo>
                  <a:pt x="5928" y="0"/>
                </a:moveTo>
                <a:cubicBezTo>
                  <a:pt x="4873" y="0"/>
                  <a:pt x="3844" y="283"/>
                  <a:pt x="2932" y="825"/>
                </a:cubicBezTo>
                <a:cubicBezTo>
                  <a:pt x="2250" y="1230"/>
                  <a:pt x="1667" y="1759"/>
                  <a:pt x="1199" y="2394"/>
                </a:cubicBezTo>
                <a:cubicBezTo>
                  <a:pt x="747" y="3007"/>
                  <a:pt x="422" y="3695"/>
                  <a:pt x="233" y="4437"/>
                </a:cubicBezTo>
                <a:cubicBezTo>
                  <a:pt x="44" y="5179"/>
                  <a:pt x="0" y="5938"/>
                  <a:pt x="104" y="6693"/>
                </a:cubicBezTo>
                <a:cubicBezTo>
                  <a:pt x="209" y="7474"/>
                  <a:pt x="469" y="8217"/>
                  <a:pt x="875" y="8900"/>
                </a:cubicBezTo>
                <a:cubicBezTo>
                  <a:pt x="922" y="8980"/>
                  <a:pt x="970" y="9056"/>
                  <a:pt x="1017" y="9128"/>
                </a:cubicBezTo>
                <a:lnTo>
                  <a:pt x="1042" y="9164"/>
                </a:lnTo>
                <a:cubicBezTo>
                  <a:pt x="1069" y="9206"/>
                  <a:pt x="1125" y="9211"/>
                  <a:pt x="1179" y="9214"/>
                </a:cubicBezTo>
                <a:cubicBezTo>
                  <a:pt x="1198" y="9216"/>
                  <a:pt x="1227" y="9218"/>
                  <a:pt x="1239" y="9223"/>
                </a:cubicBezTo>
                <a:lnTo>
                  <a:pt x="1264" y="9258"/>
                </a:lnTo>
                <a:lnTo>
                  <a:pt x="1513" y="9109"/>
                </a:lnTo>
                <a:lnTo>
                  <a:pt x="2067" y="8780"/>
                </a:lnTo>
                <a:lnTo>
                  <a:pt x="2244" y="8676"/>
                </a:lnTo>
                <a:lnTo>
                  <a:pt x="3149" y="8138"/>
                </a:lnTo>
                <a:lnTo>
                  <a:pt x="3205" y="8105"/>
                </a:lnTo>
                <a:lnTo>
                  <a:pt x="4735" y="7197"/>
                </a:lnTo>
                <a:lnTo>
                  <a:pt x="4898" y="7100"/>
                </a:lnTo>
                <a:lnTo>
                  <a:pt x="4959" y="7064"/>
                </a:lnTo>
                <a:lnTo>
                  <a:pt x="4907" y="7015"/>
                </a:lnTo>
                <a:cubicBezTo>
                  <a:pt x="4900" y="7009"/>
                  <a:pt x="4894" y="7003"/>
                  <a:pt x="4887" y="6997"/>
                </a:cubicBezTo>
                <a:cubicBezTo>
                  <a:pt x="4856" y="6968"/>
                  <a:pt x="4830" y="6941"/>
                  <a:pt x="4806" y="6913"/>
                </a:cubicBezTo>
                <a:cubicBezTo>
                  <a:pt x="4777" y="6881"/>
                  <a:pt x="4758" y="6802"/>
                  <a:pt x="4741" y="6732"/>
                </a:cubicBezTo>
                <a:cubicBezTo>
                  <a:pt x="4725" y="6663"/>
                  <a:pt x="4709" y="6597"/>
                  <a:pt x="4680" y="6549"/>
                </a:cubicBezTo>
                <a:cubicBezTo>
                  <a:pt x="4471" y="6196"/>
                  <a:pt x="4402" y="5807"/>
                  <a:pt x="4488" y="5452"/>
                </a:cubicBezTo>
                <a:cubicBezTo>
                  <a:pt x="4574" y="5089"/>
                  <a:pt x="4807" y="4786"/>
                  <a:pt x="5161" y="4577"/>
                </a:cubicBezTo>
                <a:cubicBezTo>
                  <a:pt x="5405" y="4432"/>
                  <a:pt x="5674" y="4363"/>
                  <a:pt x="5939" y="4363"/>
                </a:cubicBezTo>
                <a:cubicBezTo>
                  <a:pt x="6461" y="4363"/>
                  <a:pt x="6970" y="4630"/>
                  <a:pt x="7256" y="5111"/>
                </a:cubicBezTo>
                <a:cubicBezTo>
                  <a:pt x="7307" y="5196"/>
                  <a:pt x="7350" y="5288"/>
                  <a:pt x="7383" y="5383"/>
                </a:cubicBezTo>
                <a:cubicBezTo>
                  <a:pt x="7388" y="5397"/>
                  <a:pt x="7394" y="5412"/>
                  <a:pt x="7398" y="5427"/>
                </a:cubicBezTo>
                <a:cubicBezTo>
                  <a:pt x="7410" y="5467"/>
                  <a:pt x="7420" y="5502"/>
                  <a:pt x="7425" y="5520"/>
                </a:cubicBezTo>
                <a:lnTo>
                  <a:pt x="7442" y="5589"/>
                </a:lnTo>
                <a:lnTo>
                  <a:pt x="7499" y="5555"/>
                </a:lnTo>
                <a:lnTo>
                  <a:pt x="8310" y="5073"/>
                </a:lnTo>
                <a:lnTo>
                  <a:pt x="8481" y="4972"/>
                </a:lnTo>
                <a:lnTo>
                  <a:pt x="9229" y="4529"/>
                </a:lnTo>
                <a:lnTo>
                  <a:pt x="9416" y="4418"/>
                </a:lnTo>
                <a:lnTo>
                  <a:pt x="10116" y="4002"/>
                </a:lnTo>
                <a:lnTo>
                  <a:pt x="10243" y="3926"/>
                </a:lnTo>
                <a:lnTo>
                  <a:pt x="11248" y="3330"/>
                </a:lnTo>
                <a:lnTo>
                  <a:pt x="11227" y="3285"/>
                </a:lnTo>
                <a:cubicBezTo>
                  <a:pt x="11206" y="3242"/>
                  <a:pt x="11184" y="3199"/>
                  <a:pt x="11161" y="3156"/>
                </a:cubicBezTo>
                <a:cubicBezTo>
                  <a:pt x="11161" y="3156"/>
                  <a:pt x="11161" y="3155"/>
                  <a:pt x="11161" y="3155"/>
                </a:cubicBezTo>
                <a:lnTo>
                  <a:pt x="11136" y="3107"/>
                </a:lnTo>
                <a:cubicBezTo>
                  <a:pt x="11096" y="3035"/>
                  <a:pt x="11055" y="2959"/>
                  <a:pt x="11009" y="2882"/>
                </a:cubicBezTo>
                <a:cubicBezTo>
                  <a:pt x="10001" y="1187"/>
                  <a:pt x="8219" y="112"/>
                  <a:pt x="6242" y="9"/>
                </a:cubicBezTo>
                <a:cubicBezTo>
                  <a:pt x="6137" y="3"/>
                  <a:pt x="6032" y="0"/>
                  <a:pt x="59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" name="Google Shape;45;p2"/>
          <p:cNvSpPr/>
          <p:nvPr/>
        </p:nvSpPr>
        <p:spPr>
          <a:xfrm rot="-906757">
            <a:off x="3597981" y="4729094"/>
            <a:ext cx="755185" cy="176928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rgbClr val="CCB1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2"/>
          <p:cNvGrpSpPr/>
          <p:nvPr/>
        </p:nvGrpSpPr>
        <p:grpSpPr>
          <a:xfrm>
            <a:off x="8692549" y="1738522"/>
            <a:ext cx="221772" cy="200884"/>
            <a:chOff x="1640475" y="1197075"/>
            <a:chExt cx="55475" cy="50250"/>
          </a:xfrm>
        </p:grpSpPr>
        <p:sp>
          <p:nvSpPr>
            <p:cNvPr id="47" name="Google Shape;47;p2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2"/>
          <p:cNvSpPr/>
          <p:nvPr/>
        </p:nvSpPr>
        <p:spPr>
          <a:xfrm>
            <a:off x="8536325" y="4434061"/>
            <a:ext cx="609613" cy="955159"/>
          </a:xfrm>
          <a:custGeom>
            <a:avLst/>
            <a:gdLst/>
            <a:ahLst/>
            <a:cxnLst/>
            <a:rect l="l" t="t" r="r" b="b"/>
            <a:pathLst>
              <a:path w="14343" h="22473" extrusionOk="0">
                <a:moveTo>
                  <a:pt x="14283" y="0"/>
                </a:moveTo>
                <a:cubicBezTo>
                  <a:pt x="14278" y="0"/>
                  <a:pt x="14274" y="1"/>
                  <a:pt x="14269" y="2"/>
                </a:cubicBezTo>
                <a:cubicBezTo>
                  <a:pt x="14076" y="49"/>
                  <a:pt x="13869" y="90"/>
                  <a:pt x="13618" y="128"/>
                </a:cubicBezTo>
                <a:cubicBezTo>
                  <a:pt x="13588" y="133"/>
                  <a:pt x="13567" y="161"/>
                  <a:pt x="13572" y="192"/>
                </a:cubicBezTo>
                <a:cubicBezTo>
                  <a:pt x="13576" y="219"/>
                  <a:pt x="13599" y="239"/>
                  <a:pt x="13626" y="239"/>
                </a:cubicBezTo>
                <a:cubicBezTo>
                  <a:pt x="13629" y="239"/>
                  <a:pt x="13632" y="238"/>
                  <a:pt x="13635" y="238"/>
                </a:cubicBezTo>
                <a:cubicBezTo>
                  <a:pt x="13889" y="199"/>
                  <a:pt x="14098" y="158"/>
                  <a:pt x="14295" y="110"/>
                </a:cubicBezTo>
                <a:cubicBezTo>
                  <a:pt x="14325" y="102"/>
                  <a:pt x="14343" y="73"/>
                  <a:pt x="14336" y="43"/>
                </a:cubicBezTo>
                <a:cubicBezTo>
                  <a:pt x="14330" y="17"/>
                  <a:pt x="14308" y="0"/>
                  <a:pt x="14283" y="0"/>
                </a:cubicBezTo>
                <a:close/>
                <a:moveTo>
                  <a:pt x="12856" y="233"/>
                </a:moveTo>
                <a:cubicBezTo>
                  <a:pt x="12853" y="233"/>
                  <a:pt x="12851" y="233"/>
                  <a:pt x="12848" y="234"/>
                </a:cubicBezTo>
                <a:cubicBezTo>
                  <a:pt x="12559" y="272"/>
                  <a:pt x="12317" y="308"/>
                  <a:pt x="12076" y="353"/>
                </a:cubicBezTo>
                <a:cubicBezTo>
                  <a:pt x="12046" y="360"/>
                  <a:pt x="12026" y="389"/>
                  <a:pt x="12032" y="419"/>
                </a:cubicBezTo>
                <a:cubicBezTo>
                  <a:pt x="12036" y="445"/>
                  <a:pt x="12060" y="464"/>
                  <a:pt x="12087" y="464"/>
                </a:cubicBezTo>
                <a:cubicBezTo>
                  <a:pt x="12090" y="464"/>
                  <a:pt x="12093" y="464"/>
                  <a:pt x="12096" y="462"/>
                </a:cubicBezTo>
                <a:cubicBezTo>
                  <a:pt x="12336" y="418"/>
                  <a:pt x="12576" y="382"/>
                  <a:pt x="12862" y="345"/>
                </a:cubicBezTo>
                <a:cubicBezTo>
                  <a:pt x="12893" y="341"/>
                  <a:pt x="12915" y="313"/>
                  <a:pt x="12910" y="282"/>
                </a:cubicBezTo>
                <a:cubicBezTo>
                  <a:pt x="12906" y="254"/>
                  <a:pt x="12883" y="233"/>
                  <a:pt x="12856" y="233"/>
                </a:cubicBezTo>
                <a:close/>
                <a:moveTo>
                  <a:pt x="11334" y="548"/>
                </a:moveTo>
                <a:cubicBezTo>
                  <a:pt x="11328" y="548"/>
                  <a:pt x="11321" y="549"/>
                  <a:pt x="11315" y="551"/>
                </a:cubicBezTo>
                <a:cubicBezTo>
                  <a:pt x="11092" y="628"/>
                  <a:pt x="10892" y="718"/>
                  <a:pt x="10705" y="827"/>
                </a:cubicBezTo>
                <a:cubicBezTo>
                  <a:pt x="10670" y="846"/>
                  <a:pt x="10636" y="867"/>
                  <a:pt x="10603" y="888"/>
                </a:cubicBezTo>
                <a:cubicBezTo>
                  <a:pt x="10576" y="905"/>
                  <a:pt x="10569" y="939"/>
                  <a:pt x="10585" y="965"/>
                </a:cubicBezTo>
                <a:cubicBezTo>
                  <a:pt x="10595" y="982"/>
                  <a:pt x="10614" y="991"/>
                  <a:pt x="10632" y="991"/>
                </a:cubicBezTo>
                <a:cubicBezTo>
                  <a:pt x="10642" y="991"/>
                  <a:pt x="10653" y="988"/>
                  <a:pt x="10662" y="983"/>
                </a:cubicBezTo>
                <a:cubicBezTo>
                  <a:pt x="10695" y="962"/>
                  <a:pt x="10728" y="942"/>
                  <a:pt x="10761" y="923"/>
                </a:cubicBezTo>
                <a:cubicBezTo>
                  <a:pt x="10941" y="818"/>
                  <a:pt x="11136" y="731"/>
                  <a:pt x="11352" y="656"/>
                </a:cubicBezTo>
                <a:cubicBezTo>
                  <a:pt x="11382" y="646"/>
                  <a:pt x="11397" y="614"/>
                  <a:pt x="11386" y="585"/>
                </a:cubicBezTo>
                <a:cubicBezTo>
                  <a:pt x="11378" y="563"/>
                  <a:pt x="11357" y="548"/>
                  <a:pt x="11334" y="548"/>
                </a:cubicBezTo>
                <a:close/>
                <a:moveTo>
                  <a:pt x="10028" y="1368"/>
                </a:moveTo>
                <a:cubicBezTo>
                  <a:pt x="10013" y="1368"/>
                  <a:pt x="9999" y="1373"/>
                  <a:pt x="9989" y="1384"/>
                </a:cubicBezTo>
                <a:cubicBezTo>
                  <a:pt x="9813" y="1561"/>
                  <a:pt x="9645" y="1765"/>
                  <a:pt x="9486" y="1990"/>
                </a:cubicBezTo>
                <a:cubicBezTo>
                  <a:pt x="9469" y="2016"/>
                  <a:pt x="9476" y="2050"/>
                  <a:pt x="9500" y="2068"/>
                </a:cubicBezTo>
                <a:cubicBezTo>
                  <a:pt x="9510" y="2074"/>
                  <a:pt x="9522" y="2078"/>
                  <a:pt x="9532" y="2078"/>
                </a:cubicBezTo>
                <a:cubicBezTo>
                  <a:pt x="9550" y="2078"/>
                  <a:pt x="9567" y="2069"/>
                  <a:pt x="9578" y="2054"/>
                </a:cubicBezTo>
                <a:cubicBezTo>
                  <a:pt x="9732" y="1833"/>
                  <a:pt x="9897" y="1634"/>
                  <a:pt x="10068" y="1462"/>
                </a:cubicBezTo>
                <a:cubicBezTo>
                  <a:pt x="10089" y="1441"/>
                  <a:pt x="10089" y="1406"/>
                  <a:pt x="10068" y="1384"/>
                </a:cubicBezTo>
                <a:cubicBezTo>
                  <a:pt x="10056" y="1373"/>
                  <a:pt x="10042" y="1368"/>
                  <a:pt x="10028" y="1368"/>
                </a:cubicBezTo>
                <a:close/>
                <a:moveTo>
                  <a:pt x="9128" y="2632"/>
                </a:moveTo>
                <a:cubicBezTo>
                  <a:pt x="9109" y="2632"/>
                  <a:pt x="9090" y="2643"/>
                  <a:pt x="9079" y="2661"/>
                </a:cubicBezTo>
                <a:cubicBezTo>
                  <a:pt x="9048" y="2720"/>
                  <a:pt x="9019" y="2778"/>
                  <a:pt x="8989" y="2838"/>
                </a:cubicBezTo>
                <a:cubicBezTo>
                  <a:pt x="8905" y="3006"/>
                  <a:pt x="8823" y="3184"/>
                  <a:pt x="8745" y="3368"/>
                </a:cubicBezTo>
                <a:cubicBezTo>
                  <a:pt x="8733" y="3396"/>
                  <a:pt x="8746" y="3429"/>
                  <a:pt x="8774" y="3441"/>
                </a:cubicBezTo>
                <a:cubicBezTo>
                  <a:pt x="8781" y="3444"/>
                  <a:pt x="8789" y="3445"/>
                  <a:pt x="8796" y="3445"/>
                </a:cubicBezTo>
                <a:cubicBezTo>
                  <a:pt x="8818" y="3445"/>
                  <a:pt x="8838" y="3433"/>
                  <a:pt x="8847" y="3412"/>
                </a:cubicBezTo>
                <a:cubicBezTo>
                  <a:pt x="8925" y="3230"/>
                  <a:pt x="9006" y="3054"/>
                  <a:pt x="9088" y="2887"/>
                </a:cubicBezTo>
                <a:cubicBezTo>
                  <a:pt x="9117" y="2830"/>
                  <a:pt x="9147" y="2771"/>
                  <a:pt x="9178" y="2713"/>
                </a:cubicBezTo>
                <a:cubicBezTo>
                  <a:pt x="9193" y="2686"/>
                  <a:pt x="9182" y="2652"/>
                  <a:pt x="9154" y="2639"/>
                </a:cubicBezTo>
                <a:cubicBezTo>
                  <a:pt x="9146" y="2634"/>
                  <a:pt x="9137" y="2632"/>
                  <a:pt x="9128" y="2632"/>
                </a:cubicBezTo>
                <a:close/>
                <a:moveTo>
                  <a:pt x="8515" y="4060"/>
                </a:moveTo>
                <a:cubicBezTo>
                  <a:pt x="8491" y="4060"/>
                  <a:pt x="8470" y="4074"/>
                  <a:pt x="8462" y="4097"/>
                </a:cubicBezTo>
                <a:cubicBezTo>
                  <a:pt x="8381" y="4324"/>
                  <a:pt x="8301" y="4567"/>
                  <a:pt x="8216" y="4838"/>
                </a:cubicBezTo>
                <a:cubicBezTo>
                  <a:pt x="8208" y="4867"/>
                  <a:pt x="8224" y="4898"/>
                  <a:pt x="8254" y="4908"/>
                </a:cubicBezTo>
                <a:cubicBezTo>
                  <a:pt x="8259" y="4909"/>
                  <a:pt x="8264" y="4910"/>
                  <a:pt x="8270" y="4910"/>
                </a:cubicBezTo>
                <a:cubicBezTo>
                  <a:pt x="8293" y="4910"/>
                  <a:pt x="8316" y="4895"/>
                  <a:pt x="8322" y="4870"/>
                </a:cubicBezTo>
                <a:cubicBezTo>
                  <a:pt x="8406" y="4601"/>
                  <a:pt x="8486" y="4360"/>
                  <a:pt x="8567" y="4134"/>
                </a:cubicBezTo>
                <a:cubicBezTo>
                  <a:pt x="8576" y="4105"/>
                  <a:pt x="8561" y="4073"/>
                  <a:pt x="8533" y="4063"/>
                </a:cubicBezTo>
                <a:cubicBezTo>
                  <a:pt x="8527" y="4061"/>
                  <a:pt x="8521" y="4060"/>
                  <a:pt x="8515" y="4060"/>
                </a:cubicBezTo>
                <a:close/>
                <a:moveTo>
                  <a:pt x="8048" y="5545"/>
                </a:moveTo>
                <a:cubicBezTo>
                  <a:pt x="8023" y="5545"/>
                  <a:pt x="8001" y="5561"/>
                  <a:pt x="7994" y="5585"/>
                </a:cubicBezTo>
                <a:cubicBezTo>
                  <a:pt x="7956" y="5718"/>
                  <a:pt x="7918" y="5852"/>
                  <a:pt x="7880" y="5985"/>
                </a:cubicBezTo>
                <a:lnTo>
                  <a:pt x="7780" y="6333"/>
                </a:lnTo>
                <a:cubicBezTo>
                  <a:pt x="7772" y="6363"/>
                  <a:pt x="7789" y="6394"/>
                  <a:pt x="7819" y="6402"/>
                </a:cubicBezTo>
                <a:cubicBezTo>
                  <a:pt x="7823" y="6403"/>
                  <a:pt x="7829" y="6404"/>
                  <a:pt x="7834" y="6404"/>
                </a:cubicBezTo>
                <a:cubicBezTo>
                  <a:pt x="7858" y="6404"/>
                  <a:pt x="7880" y="6388"/>
                  <a:pt x="7887" y="6364"/>
                </a:cubicBezTo>
                <a:lnTo>
                  <a:pt x="7987" y="6016"/>
                </a:lnTo>
                <a:cubicBezTo>
                  <a:pt x="8025" y="5883"/>
                  <a:pt x="8062" y="5749"/>
                  <a:pt x="8101" y="5616"/>
                </a:cubicBezTo>
                <a:cubicBezTo>
                  <a:pt x="8109" y="5586"/>
                  <a:pt x="8092" y="5556"/>
                  <a:pt x="8064" y="5547"/>
                </a:cubicBezTo>
                <a:cubicBezTo>
                  <a:pt x="8058" y="5546"/>
                  <a:pt x="8053" y="5545"/>
                  <a:pt x="8048" y="5545"/>
                </a:cubicBezTo>
                <a:close/>
                <a:moveTo>
                  <a:pt x="7613" y="7039"/>
                </a:moveTo>
                <a:cubicBezTo>
                  <a:pt x="7589" y="7039"/>
                  <a:pt x="7567" y="7055"/>
                  <a:pt x="7559" y="7078"/>
                </a:cubicBezTo>
                <a:cubicBezTo>
                  <a:pt x="7522" y="7201"/>
                  <a:pt x="7482" y="7324"/>
                  <a:pt x="7443" y="7446"/>
                </a:cubicBezTo>
                <a:cubicBezTo>
                  <a:pt x="7402" y="7570"/>
                  <a:pt x="7361" y="7693"/>
                  <a:pt x="7317" y="7815"/>
                </a:cubicBezTo>
                <a:cubicBezTo>
                  <a:pt x="7306" y="7844"/>
                  <a:pt x="7321" y="7876"/>
                  <a:pt x="7350" y="7886"/>
                </a:cubicBezTo>
                <a:cubicBezTo>
                  <a:pt x="7356" y="7888"/>
                  <a:pt x="7363" y="7889"/>
                  <a:pt x="7369" y="7889"/>
                </a:cubicBezTo>
                <a:cubicBezTo>
                  <a:pt x="7392" y="7889"/>
                  <a:pt x="7413" y="7875"/>
                  <a:pt x="7421" y="7853"/>
                </a:cubicBezTo>
                <a:cubicBezTo>
                  <a:pt x="7465" y="7729"/>
                  <a:pt x="7508" y="7605"/>
                  <a:pt x="7549" y="7481"/>
                </a:cubicBezTo>
                <a:cubicBezTo>
                  <a:pt x="7589" y="7358"/>
                  <a:pt x="7628" y="7234"/>
                  <a:pt x="7666" y="7111"/>
                </a:cubicBezTo>
                <a:cubicBezTo>
                  <a:pt x="7675" y="7082"/>
                  <a:pt x="7659" y="7051"/>
                  <a:pt x="7630" y="7042"/>
                </a:cubicBezTo>
                <a:cubicBezTo>
                  <a:pt x="7624" y="7040"/>
                  <a:pt x="7618" y="7039"/>
                  <a:pt x="7613" y="7039"/>
                </a:cubicBezTo>
                <a:close/>
                <a:moveTo>
                  <a:pt x="7086" y="8503"/>
                </a:moveTo>
                <a:cubicBezTo>
                  <a:pt x="7065" y="8503"/>
                  <a:pt x="7045" y="8516"/>
                  <a:pt x="7036" y="8537"/>
                </a:cubicBezTo>
                <a:cubicBezTo>
                  <a:pt x="6931" y="8783"/>
                  <a:pt x="6820" y="9018"/>
                  <a:pt x="6706" y="9237"/>
                </a:cubicBezTo>
                <a:cubicBezTo>
                  <a:pt x="6692" y="9265"/>
                  <a:pt x="6703" y="9298"/>
                  <a:pt x="6729" y="9312"/>
                </a:cubicBezTo>
                <a:cubicBezTo>
                  <a:pt x="6738" y="9316"/>
                  <a:pt x="6746" y="9319"/>
                  <a:pt x="6755" y="9319"/>
                </a:cubicBezTo>
                <a:cubicBezTo>
                  <a:pt x="6775" y="9319"/>
                  <a:pt x="6794" y="9308"/>
                  <a:pt x="6804" y="9289"/>
                </a:cubicBezTo>
                <a:cubicBezTo>
                  <a:pt x="6919" y="9067"/>
                  <a:pt x="7032" y="8829"/>
                  <a:pt x="7138" y="8580"/>
                </a:cubicBezTo>
                <a:cubicBezTo>
                  <a:pt x="7150" y="8553"/>
                  <a:pt x="7136" y="8519"/>
                  <a:pt x="7108" y="8508"/>
                </a:cubicBezTo>
                <a:cubicBezTo>
                  <a:pt x="7101" y="8505"/>
                  <a:pt x="7094" y="8503"/>
                  <a:pt x="7086" y="8503"/>
                </a:cubicBezTo>
                <a:close/>
                <a:moveTo>
                  <a:pt x="1625" y="9185"/>
                </a:moveTo>
                <a:cubicBezTo>
                  <a:pt x="1347" y="9191"/>
                  <a:pt x="1086" y="9249"/>
                  <a:pt x="847" y="9356"/>
                </a:cubicBezTo>
                <a:cubicBezTo>
                  <a:pt x="820" y="9369"/>
                  <a:pt x="808" y="9401"/>
                  <a:pt x="820" y="9430"/>
                </a:cubicBezTo>
                <a:cubicBezTo>
                  <a:pt x="829" y="9450"/>
                  <a:pt x="849" y="9462"/>
                  <a:pt x="871" y="9462"/>
                </a:cubicBezTo>
                <a:cubicBezTo>
                  <a:pt x="878" y="9462"/>
                  <a:pt x="886" y="9461"/>
                  <a:pt x="893" y="9457"/>
                </a:cubicBezTo>
                <a:cubicBezTo>
                  <a:pt x="1118" y="9356"/>
                  <a:pt x="1364" y="9303"/>
                  <a:pt x="1627" y="9296"/>
                </a:cubicBezTo>
                <a:cubicBezTo>
                  <a:pt x="1658" y="9296"/>
                  <a:pt x="1682" y="9270"/>
                  <a:pt x="1682" y="9239"/>
                </a:cubicBezTo>
                <a:cubicBezTo>
                  <a:pt x="1681" y="9210"/>
                  <a:pt x="1656" y="9185"/>
                  <a:pt x="1626" y="9185"/>
                </a:cubicBezTo>
                <a:close/>
                <a:moveTo>
                  <a:pt x="2391" y="9302"/>
                </a:moveTo>
                <a:cubicBezTo>
                  <a:pt x="2368" y="9302"/>
                  <a:pt x="2346" y="9317"/>
                  <a:pt x="2339" y="9341"/>
                </a:cubicBezTo>
                <a:cubicBezTo>
                  <a:pt x="2329" y="9370"/>
                  <a:pt x="2345" y="9401"/>
                  <a:pt x="2374" y="9410"/>
                </a:cubicBezTo>
                <a:cubicBezTo>
                  <a:pt x="2620" y="9493"/>
                  <a:pt x="2844" y="9612"/>
                  <a:pt x="3042" y="9766"/>
                </a:cubicBezTo>
                <a:cubicBezTo>
                  <a:pt x="3051" y="9774"/>
                  <a:pt x="3063" y="9778"/>
                  <a:pt x="3076" y="9778"/>
                </a:cubicBezTo>
                <a:cubicBezTo>
                  <a:pt x="3092" y="9778"/>
                  <a:pt x="3108" y="9770"/>
                  <a:pt x="3120" y="9757"/>
                </a:cubicBezTo>
                <a:cubicBezTo>
                  <a:pt x="3138" y="9732"/>
                  <a:pt x="3133" y="9697"/>
                  <a:pt x="3109" y="9679"/>
                </a:cubicBezTo>
                <a:cubicBezTo>
                  <a:pt x="2902" y="9516"/>
                  <a:pt x="2667" y="9391"/>
                  <a:pt x="2409" y="9306"/>
                </a:cubicBezTo>
                <a:cubicBezTo>
                  <a:pt x="2403" y="9303"/>
                  <a:pt x="2397" y="9302"/>
                  <a:pt x="2391" y="9302"/>
                </a:cubicBezTo>
                <a:close/>
                <a:moveTo>
                  <a:pt x="6364" y="9879"/>
                </a:moveTo>
                <a:cubicBezTo>
                  <a:pt x="6346" y="9879"/>
                  <a:pt x="6328" y="9888"/>
                  <a:pt x="6317" y="9905"/>
                </a:cubicBezTo>
                <a:cubicBezTo>
                  <a:pt x="6173" y="10126"/>
                  <a:pt x="6019" y="10334"/>
                  <a:pt x="5859" y="10525"/>
                </a:cubicBezTo>
                <a:cubicBezTo>
                  <a:pt x="5838" y="10548"/>
                  <a:pt x="5841" y="10583"/>
                  <a:pt x="5865" y="10603"/>
                </a:cubicBezTo>
                <a:cubicBezTo>
                  <a:pt x="5876" y="10612"/>
                  <a:pt x="5889" y="10617"/>
                  <a:pt x="5901" y="10617"/>
                </a:cubicBezTo>
                <a:cubicBezTo>
                  <a:pt x="5917" y="10617"/>
                  <a:pt x="5932" y="10609"/>
                  <a:pt x="5944" y="10596"/>
                </a:cubicBezTo>
                <a:cubicBezTo>
                  <a:pt x="6106" y="10403"/>
                  <a:pt x="6263" y="10190"/>
                  <a:pt x="6410" y="9965"/>
                </a:cubicBezTo>
                <a:cubicBezTo>
                  <a:pt x="6427" y="9939"/>
                  <a:pt x="6419" y="9905"/>
                  <a:pt x="6394" y="9888"/>
                </a:cubicBezTo>
                <a:cubicBezTo>
                  <a:pt x="6384" y="9882"/>
                  <a:pt x="6374" y="9879"/>
                  <a:pt x="6364" y="9879"/>
                </a:cubicBezTo>
                <a:close/>
                <a:moveTo>
                  <a:pt x="263" y="9824"/>
                </a:moveTo>
                <a:cubicBezTo>
                  <a:pt x="246" y="9824"/>
                  <a:pt x="229" y="9832"/>
                  <a:pt x="218" y="9846"/>
                </a:cubicBezTo>
                <a:cubicBezTo>
                  <a:pt x="81" y="10030"/>
                  <a:pt x="5" y="10234"/>
                  <a:pt x="0" y="10435"/>
                </a:cubicBezTo>
                <a:lnTo>
                  <a:pt x="0" y="10458"/>
                </a:lnTo>
                <a:cubicBezTo>
                  <a:pt x="0" y="10512"/>
                  <a:pt x="4" y="10565"/>
                  <a:pt x="14" y="10620"/>
                </a:cubicBezTo>
                <a:cubicBezTo>
                  <a:pt x="18" y="10646"/>
                  <a:pt x="42" y="10666"/>
                  <a:pt x="68" y="10666"/>
                </a:cubicBezTo>
                <a:cubicBezTo>
                  <a:pt x="72" y="10666"/>
                  <a:pt x="75" y="10666"/>
                  <a:pt x="78" y="10665"/>
                </a:cubicBezTo>
                <a:cubicBezTo>
                  <a:pt x="108" y="10659"/>
                  <a:pt x="128" y="10630"/>
                  <a:pt x="123" y="10600"/>
                </a:cubicBezTo>
                <a:cubicBezTo>
                  <a:pt x="116" y="10553"/>
                  <a:pt x="111" y="10505"/>
                  <a:pt x="111" y="10458"/>
                </a:cubicBezTo>
                <a:lnTo>
                  <a:pt x="111" y="10438"/>
                </a:lnTo>
                <a:cubicBezTo>
                  <a:pt x="116" y="10260"/>
                  <a:pt x="184" y="10078"/>
                  <a:pt x="308" y="9913"/>
                </a:cubicBezTo>
                <a:cubicBezTo>
                  <a:pt x="326" y="9888"/>
                  <a:pt x="321" y="9853"/>
                  <a:pt x="296" y="9835"/>
                </a:cubicBezTo>
                <a:cubicBezTo>
                  <a:pt x="286" y="9827"/>
                  <a:pt x="275" y="9824"/>
                  <a:pt x="263" y="9824"/>
                </a:cubicBezTo>
                <a:close/>
                <a:moveTo>
                  <a:pt x="3603" y="10234"/>
                </a:moveTo>
                <a:cubicBezTo>
                  <a:pt x="3592" y="10234"/>
                  <a:pt x="3581" y="10237"/>
                  <a:pt x="3571" y="10244"/>
                </a:cubicBezTo>
                <a:cubicBezTo>
                  <a:pt x="3547" y="10261"/>
                  <a:pt x="3540" y="10295"/>
                  <a:pt x="3558" y="10321"/>
                </a:cubicBezTo>
                <a:cubicBezTo>
                  <a:pt x="3697" y="10525"/>
                  <a:pt x="3813" y="10753"/>
                  <a:pt x="3900" y="11001"/>
                </a:cubicBezTo>
                <a:cubicBezTo>
                  <a:pt x="3908" y="11024"/>
                  <a:pt x="3929" y="11037"/>
                  <a:pt x="3953" y="11037"/>
                </a:cubicBezTo>
                <a:cubicBezTo>
                  <a:pt x="3959" y="11037"/>
                  <a:pt x="3965" y="11037"/>
                  <a:pt x="3971" y="11034"/>
                </a:cubicBezTo>
                <a:cubicBezTo>
                  <a:pt x="4000" y="11025"/>
                  <a:pt x="4015" y="10993"/>
                  <a:pt x="4005" y="10964"/>
                </a:cubicBezTo>
                <a:cubicBezTo>
                  <a:pt x="3914" y="10707"/>
                  <a:pt x="3795" y="10470"/>
                  <a:pt x="3649" y="10258"/>
                </a:cubicBezTo>
                <a:cubicBezTo>
                  <a:pt x="3638" y="10242"/>
                  <a:pt x="3621" y="10234"/>
                  <a:pt x="3603" y="10234"/>
                </a:cubicBezTo>
                <a:close/>
                <a:moveTo>
                  <a:pt x="5361" y="11064"/>
                </a:moveTo>
                <a:cubicBezTo>
                  <a:pt x="5348" y="11064"/>
                  <a:pt x="5334" y="11069"/>
                  <a:pt x="5323" y="11078"/>
                </a:cubicBezTo>
                <a:cubicBezTo>
                  <a:pt x="5181" y="11205"/>
                  <a:pt x="5032" y="11325"/>
                  <a:pt x="4879" y="11432"/>
                </a:cubicBezTo>
                <a:cubicBezTo>
                  <a:pt x="4824" y="11470"/>
                  <a:pt x="4768" y="11506"/>
                  <a:pt x="4711" y="11542"/>
                </a:cubicBezTo>
                <a:cubicBezTo>
                  <a:pt x="4686" y="11558"/>
                  <a:pt x="4677" y="11592"/>
                  <a:pt x="4694" y="11618"/>
                </a:cubicBezTo>
                <a:cubicBezTo>
                  <a:pt x="4705" y="11635"/>
                  <a:pt x="4723" y="11644"/>
                  <a:pt x="4741" y="11644"/>
                </a:cubicBezTo>
                <a:cubicBezTo>
                  <a:pt x="4751" y="11644"/>
                  <a:pt x="4761" y="11641"/>
                  <a:pt x="4770" y="11636"/>
                </a:cubicBezTo>
                <a:cubicBezTo>
                  <a:pt x="4829" y="11599"/>
                  <a:pt x="4886" y="11562"/>
                  <a:pt x="4942" y="11522"/>
                </a:cubicBezTo>
                <a:cubicBezTo>
                  <a:pt x="5099" y="11413"/>
                  <a:pt x="5252" y="11292"/>
                  <a:pt x="5398" y="11161"/>
                </a:cubicBezTo>
                <a:cubicBezTo>
                  <a:pt x="5421" y="11141"/>
                  <a:pt x="5423" y="11106"/>
                  <a:pt x="5402" y="11082"/>
                </a:cubicBezTo>
                <a:cubicBezTo>
                  <a:pt x="5392" y="11070"/>
                  <a:pt x="5376" y="11064"/>
                  <a:pt x="5361" y="11064"/>
                </a:cubicBezTo>
                <a:close/>
                <a:moveTo>
                  <a:pt x="433" y="11231"/>
                </a:moveTo>
                <a:cubicBezTo>
                  <a:pt x="420" y="11231"/>
                  <a:pt x="406" y="11235"/>
                  <a:pt x="395" y="11245"/>
                </a:cubicBezTo>
                <a:cubicBezTo>
                  <a:pt x="373" y="11265"/>
                  <a:pt x="371" y="11300"/>
                  <a:pt x="391" y="11324"/>
                </a:cubicBezTo>
                <a:lnTo>
                  <a:pt x="419" y="11354"/>
                </a:lnTo>
                <a:cubicBezTo>
                  <a:pt x="590" y="11536"/>
                  <a:pt x="786" y="11694"/>
                  <a:pt x="1005" y="11824"/>
                </a:cubicBezTo>
                <a:cubicBezTo>
                  <a:pt x="1014" y="11829"/>
                  <a:pt x="1025" y="11831"/>
                  <a:pt x="1034" y="11831"/>
                </a:cubicBezTo>
                <a:cubicBezTo>
                  <a:pt x="1052" y="11831"/>
                  <a:pt x="1072" y="11822"/>
                  <a:pt x="1081" y="11804"/>
                </a:cubicBezTo>
                <a:cubicBezTo>
                  <a:pt x="1097" y="11778"/>
                  <a:pt x="1089" y="11744"/>
                  <a:pt x="1062" y="11728"/>
                </a:cubicBezTo>
                <a:cubicBezTo>
                  <a:pt x="853" y="11604"/>
                  <a:pt x="664" y="11453"/>
                  <a:pt x="500" y="11278"/>
                </a:cubicBezTo>
                <a:lnTo>
                  <a:pt x="474" y="11249"/>
                </a:lnTo>
                <a:cubicBezTo>
                  <a:pt x="464" y="11237"/>
                  <a:pt x="448" y="11231"/>
                  <a:pt x="433" y="11231"/>
                </a:cubicBezTo>
                <a:close/>
                <a:moveTo>
                  <a:pt x="1750" y="12018"/>
                </a:moveTo>
                <a:cubicBezTo>
                  <a:pt x="1725" y="12018"/>
                  <a:pt x="1703" y="12035"/>
                  <a:pt x="1695" y="12060"/>
                </a:cubicBezTo>
                <a:cubicBezTo>
                  <a:pt x="1688" y="12090"/>
                  <a:pt x="1706" y="12120"/>
                  <a:pt x="1735" y="12128"/>
                </a:cubicBezTo>
                <a:cubicBezTo>
                  <a:pt x="1983" y="12194"/>
                  <a:pt x="2246" y="12233"/>
                  <a:pt x="2516" y="12242"/>
                </a:cubicBezTo>
                <a:lnTo>
                  <a:pt x="2518" y="12242"/>
                </a:lnTo>
                <a:cubicBezTo>
                  <a:pt x="2548" y="12242"/>
                  <a:pt x="2573" y="12219"/>
                  <a:pt x="2574" y="12189"/>
                </a:cubicBezTo>
                <a:cubicBezTo>
                  <a:pt x="2575" y="12158"/>
                  <a:pt x="2550" y="12132"/>
                  <a:pt x="2520" y="12131"/>
                </a:cubicBezTo>
                <a:cubicBezTo>
                  <a:pt x="2258" y="12123"/>
                  <a:pt x="2004" y="12085"/>
                  <a:pt x="1764" y="12020"/>
                </a:cubicBezTo>
                <a:cubicBezTo>
                  <a:pt x="1759" y="12019"/>
                  <a:pt x="1754" y="12018"/>
                  <a:pt x="1750" y="12018"/>
                </a:cubicBezTo>
                <a:close/>
                <a:moveTo>
                  <a:pt x="4128" y="11684"/>
                </a:moveTo>
                <a:cubicBezTo>
                  <a:pt x="4125" y="11684"/>
                  <a:pt x="4122" y="11684"/>
                  <a:pt x="4119" y="11685"/>
                </a:cubicBezTo>
                <a:cubicBezTo>
                  <a:pt x="4090" y="11688"/>
                  <a:pt x="4067" y="11716"/>
                  <a:pt x="4071" y="11746"/>
                </a:cubicBezTo>
                <a:cubicBezTo>
                  <a:pt x="4077" y="11795"/>
                  <a:pt x="4081" y="11843"/>
                  <a:pt x="4084" y="11893"/>
                </a:cubicBezTo>
                <a:cubicBezTo>
                  <a:pt x="4074" y="11882"/>
                  <a:pt x="4059" y="11875"/>
                  <a:pt x="4044" y="11875"/>
                </a:cubicBezTo>
                <a:cubicBezTo>
                  <a:pt x="4037" y="11875"/>
                  <a:pt x="4031" y="11877"/>
                  <a:pt x="4024" y="11879"/>
                </a:cubicBezTo>
                <a:cubicBezTo>
                  <a:pt x="3785" y="11969"/>
                  <a:pt x="3535" y="12036"/>
                  <a:pt x="3284" y="12078"/>
                </a:cubicBezTo>
                <a:cubicBezTo>
                  <a:pt x="3254" y="12083"/>
                  <a:pt x="3234" y="12112"/>
                  <a:pt x="3238" y="12142"/>
                </a:cubicBezTo>
                <a:cubicBezTo>
                  <a:pt x="3243" y="12170"/>
                  <a:pt x="3268" y="12189"/>
                  <a:pt x="3294" y="12189"/>
                </a:cubicBezTo>
                <a:cubicBezTo>
                  <a:pt x="3297" y="12189"/>
                  <a:pt x="3300" y="12188"/>
                  <a:pt x="3302" y="12188"/>
                </a:cubicBezTo>
                <a:cubicBezTo>
                  <a:pt x="3561" y="12144"/>
                  <a:pt x="3817" y="12075"/>
                  <a:pt x="4063" y="11983"/>
                </a:cubicBezTo>
                <a:cubicBezTo>
                  <a:pt x="4073" y="11979"/>
                  <a:pt x="4083" y="11972"/>
                  <a:pt x="4088" y="11964"/>
                </a:cubicBezTo>
                <a:cubicBezTo>
                  <a:pt x="4092" y="12023"/>
                  <a:pt x="4093" y="12084"/>
                  <a:pt x="4093" y="12144"/>
                </a:cubicBezTo>
                <a:cubicBezTo>
                  <a:pt x="4093" y="12264"/>
                  <a:pt x="4087" y="12388"/>
                  <a:pt x="4076" y="12511"/>
                </a:cubicBezTo>
                <a:cubicBezTo>
                  <a:pt x="4073" y="12542"/>
                  <a:pt x="4096" y="12568"/>
                  <a:pt x="4126" y="12571"/>
                </a:cubicBezTo>
                <a:lnTo>
                  <a:pt x="4131" y="12571"/>
                </a:lnTo>
                <a:cubicBezTo>
                  <a:pt x="4160" y="12571"/>
                  <a:pt x="4184" y="12550"/>
                  <a:pt x="4187" y="12521"/>
                </a:cubicBezTo>
                <a:cubicBezTo>
                  <a:pt x="4198" y="12395"/>
                  <a:pt x="4205" y="12268"/>
                  <a:pt x="4205" y="12144"/>
                </a:cubicBezTo>
                <a:cubicBezTo>
                  <a:pt x="4205" y="12007"/>
                  <a:pt x="4196" y="11869"/>
                  <a:pt x="4181" y="11733"/>
                </a:cubicBezTo>
                <a:cubicBezTo>
                  <a:pt x="4178" y="11706"/>
                  <a:pt x="4156" y="11684"/>
                  <a:pt x="4128" y="11684"/>
                </a:cubicBezTo>
                <a:close/>
                <a:moveTo>
                  <a:pt x="3994" y="13226"/>
                </a:moveTo>
                <a:cubicBezTo>
                  <a:pt x="3969" y="13226"/>
                  <a:pt x="3946" y="13242"/>
                  <a:pt x="3939" y="13267"/>
                </a:cubicBezTo>
                <a:cubicBezTo>
                  <a:pt x="3876" y="13504"/>
                  <a:pt x="3793" y="13750"/>
                  <a:pt x="3691" y="13997"/>
                </a:cubicBezTo>
                <a:cubicBezTo>
                  <a:pt x="3679" y="14025"/>
                  <a:pt x="3693" y="14057"/>
                  <a:pt x="3722" y="14069"/>
                </a:cubicBezTo>
                <a:cubicBezTo>
                  <a:pt x="3728" y="14072"/>
                  <a:pt x="3736" y="14073"/>
                  <a:pt x="3742" y="14073"/>
                </a:cubicBezTo>
                <a:cubicBezTo>
                  <a:pt x="3765" y="14073"/>
                  <a:pt x="3785" y="14061"/>
                  <a:pt x="3794" y="14039"/>
                </a:cubicBezTo>
                <a:cubicBezTo>
                  <a:pt x="3897" y="13788"/>
                  <a:pt x="3983" y="13538"/>
                  <a:pt x="4047" y="13296"/>
                </a:cubicBezTo>
                <a:cubicBezTo>
                  <a:pt x="4054" y="13266"/>
                  <a:pt x="4037" y="13235"/>
                  <a:pt x="4007" y="13227"/>
                </a:cubicBezTo>
                <a:cubicBezTo>
                  <a:pt x="4003" y="13226"/>
                  <a:pt x="3998" y="13226"/>
                  <a:pt x="3994" y="13226"/>
                </a:cubicBezTo>
                <a:close/>
                <a:moveTo>
                  <a:pt x="3409" y="14665"/>
                </a:moveTo>
                <a:cubicBezTo>
                  <a:pt x="3389" y="14665"/>
                  <a:pt x="3370" y="14676"/>
                  <a:pt x="3360" y="14694"/>
                </a:cubicBezTo>
                <a:cubicBezTo>
                  <a:pt x="3242" y="14913"/>
                  <a:pt x="3115" y="15131"/>
                  <a:pt x="2969" y="15362"/>
                </a:cubicBezTo>
                <a:cubicBezTo>
                  <a:pt x="2952" y="15387"/>
                  <a:pt x="2959" y="15423"/>
                  <a:pt x="2986" y="15439"/>
                </a:cubicBezTo>
                <a:cubicBezTo>
                  <a:pt x="2996" y="15444"/>
                  <a:pt x="3005" y="15447"/>
                  <a:pt x="3016" y="15447"/>
                </a:cubicBezTo>
                <a:cubicBezTo>
                  <a:pt x="3034" y="15447"/>
                  <a:pt x="3052" y="15438"/>
                  <a:pt x="3063" y="15422"/>
                </a:cubicBezTo>
                <a:cubicBezTo>
                  <a:pt x="3210" y="15189"/>
                  <a:pt x="3340" y="14968"/>
                  <a:pt x="3458" y="14747"/>
                </a:cubicBezTo>
                <a:cubicBezTo>
                  <a:pt x="3472" y="14720"/>
                  <a:pt x="3462" y="14686"/>
                  <a:pt x="3435" y="14672"/>
                </a:cubicBezTo>
                <a:cubicBezTo>
                  <a:pt x="3426" y="14667"/>
                  <a:pt x="3418" y="14665"/>
                  <a:pt x="3409" y="14665"/>
                </a:cubicBezTo>
                <a:close/>
                <a:moveTo>
                  <a:pt x="2581" y="15982"/>
                </a:moveTo>
                <a:cubicBezTo>
                  <a:pt x="2564" y="15982"/>
                  <a:pt x="2547" y="15990"/>
                  <a:pt x="2536" y="16005"/>
                </a:cubicBezTo>
                <a:cubicBezTo>
                  <a:pt x="2401" y="16195"/>
                  <a:pt x="2255" y="16394"/>
                  <a:pt x="2077" y="16631"/>
                </a:cubicBezTo>
                <a:cubicBezTo>
                  <a:pt x="2058" y="16656"/>
                  <a:pt x="2063" y="16691"/>
                  <a:pt x="2088" y="16709"/>
                </a:cubicBezTo>
                <a:cubicBezTo>
                  <a:pt x="2097" y="16716"/>
                  <a:pt x="2109" y="16721"/>
                  <a:pt x="2121" y="16721"/>
                </a:cubicBezTo>
                <a:cubicBezTo>
                  <a:pt x="2138" y="16721"/>
                  <a:pt x="2155" y="16713"/>
                  <a:pt x="2166" y="16698"/>
                </a:cubicBezTo>
                <a:cubicBezTo>
                  <a:pt x="2345" y="16460"/>
                  <a:pt x="2491" y="16260"/>
                  <a:pt x="2626" y="16069"/>
                </a:cubicBezTo>
                <a:cubicBezTo>
                  <a:pt x="2644" y="16044"/>
                  <a:pt x="2639" y="16010"/>
                  <a:pt x="2613" y="15992"/>
                </a:cubicBezTo>
                <a:cubicBezTo>
                  <a:pt x="2604" y="15985"/>
                  <a:pt x="2592" y="15982"/>
                  <a:pt x="2581" y="15982"/>
                </a:cubicBezTo>
                <a:close/>
                <a:moveTo>
                  <a:pt x="1659" y="17236"/>
                </a:moveTo>
                <a:cubicBezTo>
                  <a:pt x="1642" y="17236"/>
                  <a:pt x="1625" y="17244"/>
                  <a:pt x="1614" y="17260"/>
                </a:cubicBezTo>
                <a:cubicBezTo>
                  <a:pt x="1441" y="17511"/>
                  <a:pt x="1315" y="17728"/>
                  <a:pt x="1218" y="17941"/>
                </a:cubicBezTo>
                <a:cubicBezTo>
                  <a:pt x="1205" y="17968"/>
                  <a:pt x="1218" y="18002"/>
                  <a:pt x="1246" y="18014"/>
                </a:cubicBezTo>
                <a:cubicBezTo>
                  <a:pt x="1253" y="18018"/>
                  <a:pt x="1261" y="18019"/>
                  <a:pt x="1268" y="18019"/>
                </a:cubicBezTo>
                <a:cubicBezTo>
                  <a:pt x="1290" y="18019"/>
                  <a:pt x="1310" y="18007"/>
                  <a:pt x="1319" y="17987"/>
                </a:cubicBezTo>
                <a:cubicBezTo>
                  <a:pt x="1413" y="17780"/>
                  <a:pt x="1536" y="17569"/>
                  <a:pt x="1705" y="17323"/>
                </a:cubicBezTo>
                <a:cubicBezTo>
                  <a:pt x="1723" y="17298"/>
                  <a:pt x="1717" y="17263"/>
                  <a:pt x="1691" y="17246"/>
                </a:cubicBezTo>
                <a:cubicBezTo>
                  <a:pt x="1681" y="17239"/>
                  <a:pt x="1670" y="17236"/>
                  <a:pt x="1659" y="17236"/>
                </a:cubicBezTo>
                <a:close/>
                <a:moveTo>
                  <a:pt x="1050" y="18652"/>
                </a:moveTo>
                <a:cubicBezTo>
                  <a:pt x="1023" y="18652"/>
                  <a:pt x="999" y="18673"/>
                  <a:pt x="996" y="18700"/>
                </a:cubicBezTo>
                <a:cubicBezTo>
                  <a:pt x="984" y="18795"/>
                  <a:pt x="978" y="18893"/>
                  <a:pt x="978" y="18989"/>
                </a:cubicBezTo>
                <a:cubicBezTo>
                  <a:pt x="978" y="19154"/>
                  <a:pt x="996" y="19324"/>
                  <a:pt x="1030" y="19493"/>
                </a:cubicBezTo>
                <a:cubicBezTo>
                  <a:pt x="1035" y="19519"/>
                  <a:pt x="1058" y="19537"/>
                  <a:pt x="1084" y="19537"/>
                </a:cubicBezTo>
                <a:cubicBezTo>
                  <a:pt x="1088" y="19537"/>
                  <a:pt x="1092" y="19537"/>
                  <a:pt x="1095" y="19536"/>
                </a:cubicBezTo>
                <a:cubicBezTo>
                  <a:pt x="1125" y="19529"/>
                  <a:pt x="1144" y="19500"/>
                  <a:pt x="1139" y="19470"/>
                </a:cubicBezTo>
                <a:cubicBezTo>
                  <a:pt x="1106" y="19309"/>
                  <a:pt x="1089" y="19147"/>
                  <a:pt x="1089" y="18989"/>
                </a:cubicBezTo>
                <a:cubicBezTo>
                  <a:pt x="1089" y="18897"/>
                  <a:pt x="1095" y="18804"/>
                  <a:pt x="1106" y="18714"/>
                </a:cubicBezTo>
                <a:cubicBezTo>
                  <a:pt x="1110" y="18683"/>
                  <a:pt x="1088" y="18655"/>
                  <a:pt x="1058" y="18652"/>
                </a:cubicBezTo>
                <a:cubicBezTo>
                  <a:pt x="1055" y="18652"/>
                  <a:pt x="1053" y="18652"/>
                  <a:pt x="1050" y="18652"/>
                </a:cubicBezTo>
                <a:close/>
                <a:moveTo>
                  <a:pt x="1342" y="20158"/>
                </a:moveTo>
                <a:cubicBezTo>
                  <a:pt x="1333" y="20158"/>
                  <a:pt x="1324" y="20160"/>
                  <a:pt x="1316" y="20164"/>
                </a:cubicBezTo>
                <a:cubicBezTo>
                  <a:pt x="1290" y="20178"/>
                  <a:pt x="1278" y="20211"/>
                  <a:pt x="1292" y="20239"/>
                </a:cubicBezTo>
                <a:cubicBezTo>
                  <a:pt x="1408" y="20468"/>
                  <a:pt x="1553" y="20690"/>
                  <a:pt x="1724" y="20899"/>
                </a:cubicBezTo>
                <a:cubicBezTo>
                  <a:pt x="1735" y="20912"/>
                  <a:pt x="1751" y="20919"/>
                  <a:pt x="1767" y="20919"/>
                </a:cubicBezTo>
                <a:cubicBezTo>
                  <a:pt x="1779" y="20919"/>
                  <a:pt x="1792" y="20915"/>
                  <a:pt x="1802" y="20906"/>
                </a:cubicBezTo>
                <a:cubicBezTo>
                  <a:pt x="1826" y="20887"/>
                  <a:pt x="1829" y="20852"/>
                  <a:pt x="1810" y="20828"/>
                </a:cubicBezTo>
                <a:cubicBezTo>
                  <a:pt x="1644" y="20626"/>
                  <a:pt x="1503" y="20411"/>
                  <a:pt x="1391" y="20188"/>
                </a:cubicBezTo>
                <a:cubicBezTo>
                  <a:pt x="1381" y="20169"/>
                  <a:pt x="1362" y="20158"/>
                  <a:pt x="1342" y="20158"/>
                </a:cubicBezTo>
                <a:close/>
                <a:moveTo>
                  <a:pt x="2317" y="21356"/>
                </a:moveTo>
                <a:cubicBezTo>
                  <a:pt x="2301" y="21356"/>
                  <a:pt x="2285" y="21363"/>
                  <a:pt x="2275" y="21376"/>
                </a:cubicBezTo>
                <a:cubicBezTo>
                  <a:pt x="2255" y="21401"/>
                  <a:pt x="2258" y="21435"/>
                  <a:pt x="2283" y="21455"/>
                </a:cubicBezTo>
                <a:cubicBezTo>
                  <a:pt x="2343" y="21505"/>
                  <a:pt x="2405" y="21552"/>
                  <a:pt x="2468" y="21596"/>
                </a:cubicBezTo>
                <a:cubicBezTo>
                  <a:pt x="2617" y="21703"/>
                  <a:pt x="2776" y="21803"/>
                  <a:pt x="2938" y="21891"/>
                </a:cubicBezTo>
                <a:cubicBezTo>
                  <a:pt x="2946" y="21895"/>
                  <a:pt x="2955" y="21898"/>
                  <a:pt x="2965" y="21898"/>
                </a:cubicBezTo>
                <a:cubicBezTo>
                  <a:pt x="2984" y="21898"/>
                  <a:pt x="3003" y="21888"/>
                  <a:pt x="3014" y="21869"/>
                </a:cubicBezTo>
                <a:cubicBezTo>
                  <a:pt x="3028" y="21842"/>
                  <a:pt x="3018" y="21809"/>
                  <a:pt x="2991" y="21794"/>
                </a:cubicBezTo>
                <a:cubicBezTo>
                  <a:pt x="2833" y="21707"/>
                  <a:pt x="2678" y="21610"/>
                  <a:pt x="2533" y="21506"/>
                </a:cubicBezTo>
                <a:cubicBezTo>
                  <a:pt x="2471" y="21462"/>
                  <a:pt x="2411" y="21416"/>
                  <a:pt x="2352" y="21369"/>
                </a:cubicBezTo>
                <a:cubicBezTo>
                  <a:pt x="2342" y="21360"/>
                  <a:pt x="2330" y="21356"/>
                  <a:pt x="2317" y="21356"/>
                </a:cubicBezTo>
                <a:close/>
                <a:moveTo>
                  <a:pt x="3675" y="22101"/>
                </a:moveTo>
                <a:cubicBezTo>
                  <a:pt x="3653" y="22101"/>
                  <a:pt x="3631" y="22115"/>
                  <a:pt x="3623" y="22138"/>
                </a:cubicBezTo>
                <a:cubicBezTo>
                  <a:pt x="3613" y="22167"/>
                  <a:pt x="3628" y="22199"/>
                  <a:pt x="3657" y="22209"/>
                </a:cubicBezTo>
                <a:cubicBezTo>
                  <a:pt x="3905" y="22295"/>
                  <a:pt x="4161" y="22360"/>
                  <a:pt x="4420" y="22404"/>
                </a:cubicBezTo>
                <a:cubicBezTo>
                  <a:pt x="4423" y="22405"/>
                  <a:pt x="4425" y="22405"/>
                  <a:pt x="4428" y="22405"/>
                </a:cubicBezTo>
                <a:cubicBezTo>
                  <a:pt x="4455" y="22405"/>
                  <a:pt x="4478" y="22386"/>
                  <a:pt x="4484" y="22359"/>
                </a:cubicBezTo>
                <a:cubicBezTo>
                  <a:pt x="4489" y="22328"/>
                  <a:pt x="4468" y="22299"/>
                  <a:pt x="4438" y="22295"/>
                </a:cubicBezTo>
                <a:cubicBezTo>
                  <a:pt x="4186" y="22251"/>
                  <a:pt x="3936" y="22187"/>
                  <a:pt x="3693" y="22104"/>
                </a:cubicBezTo>
                <a:cubicBezTo>
                  <a:pt x="3687" y="22102"/>
                  <a:pt x="3681" y="22101"/>
                  <a:pt x="3675" y="22101"/>
                </a:cubicBezTo>
                <a:close/>
                <a:moveTo>
                  <a:pt x="5978" y="22297"/>
                </a:moveTo>
                <a:cubicBezTo>
                  <a:pt x="5975" y="22297"/>
                  <a:pt x="5972" y="22298"/>
                  <a:pt x="5969" y="22298"/>
                </a:cubicBezTo>
                <a:cubicBezTo>
                  <a:pt x="5723" y="22340"/>
                  <a:pt x="5471" y="22361"/>
                  <a:pt x="5218" y="22361"/>
                </a:cubicBezTo>
                <a:lnTo>
                  <a:pt x="5203" y="22361"/>
                </a:lnTo>
                <a:cubicBezTo>
                  <a:pt x="5172" y="22361"/>
                  <a:pt x="5147" y="22386"/>
                  <a:pt x="5147" y="22417"/>
                </a:cubicBezTo>
                <a:cubicBezTo>
                  <a:pt x="5147" y="22447"/>
                  <a:pt x="5172" y="22472"/>
                  <a:pt x="5203" y="22472"/>
                </a:cubicBezTo>
                <a:lnTo>
                  <a:pt x="5218" y="22472"/>
                </a:lnTo>
                <a:cubicBezTo>
                  <a:pt x="5476" y="22472"/>
                  <a:pt x="5736" y="22451"/>
                  <a:pt x="5987" y="22407"/>
                </a:cubicBezTo>
                <a:cubicBezTo>
                  <a:pt x="6017" y="22402"/>
                  <a:pt x="6038" y="22373"/>
                  <a:pt x="6033" y="22343"/>
                </a:cubicBezTo>
                <a:cubicBezTo>
                  <a:pt x="6028" y="22316"/>
                  <a:pt x="6004" y="22297"/>
                  <a:pt x="5978" y="222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 rot="-6249525">
            <a:off x="1370859" y="4322855"/>
            <a:ext cx="1292681" cy="1177560"/>
          </a:xfrm>
          <a:custGeom>
            <a:avLst/>
            <a:gdLst/>
            <a:ahLst/>
            <a:cxnLst/>
            <a:rect l="l" t="t" r="r" b="b"/>
            <a:pathLst>
              <a:path w="17601" h="16033" extrusionOk="0">
                <a:moveTo>
                  <a:pt x="16107" y="0"/>
                </a:moveTo>
                <a:cubicBezTo>
                  <a:pt x="16093" y="0"/>
                  <a:pt x="16078" y="6"/>
                  <a:pt x="16067" y="16"/>
                </a:cubicBezTo>
                <a:cubicBezTo>
                  <a:pt x="16046" y="38"/>
                  <a:pt x="16045" y="73"/>
                  <a:pt x="16066" y="94"/>
                </a:cubicBezTo>
                <a:lnTo>
                  <a:pt x="16107" y="137"/>
                </a:lnTo>
                <a:cubicBezTo>
                  <a:pt x="16118" y="149"/>
                  <a:pt x="16132" y="154"/>
                  <a:pt x="16147" y="154"/>
                </a:cubicBezTo>
                <a:cubicBezTo>
                  <a:pt x="16161" y="154"/>
                  <a:pt x="16175" y="150"/>
                  <a:pt x="16185" y="139"/>
                </a:cubicBezTo>
                <a:cubicBezTo>
                  <a:pt x="16207" y="119"/>
                  <a:pt x="16208" y="84"/>
                  <a:pt x="16188" y="61"/>
                </a:cubicBezTo>
                <a:lnTo>
                  <a:pt x="16146" y="17"/>
                </a:lnTo>
                <a:cubicBezTo>
                  <a:pt x="16136" y="6"/>
                  <a:pt x="16121" y="0"/>
                  <a:pt x="16107" y="0"/>
                </a:cubicBezTo>
                <a:close/>
                <a:moveTo>
                  <a:pt x="16632" y="649"/>
                </a:moveTo>
                <a:cubicBezTo>
                  <a:pt x="16621" y="649"/>
                  <a:pt x="16610" y="652"/>
                  <a:pt x="16600" y="658"/>
                </a:cubicBezTo>
                <a:cubicBezTo>
                  <a:pt x="16576" y="675"/>
                  <a:pt x="16568" y="710"/>
                  <a:pt x="16587" y="735"/>
                </a:cubicBezTo>
                <a:cubicBezTo>
                  <a:pt x="16729" y="945"/>
                  <a:pt x="16857" y="1168"/>
                  <a:pt x="16968" y="1401"/>
                </a:cubicBezTo>
                <a:cubicBezTo>
                  <a:pt x="16977" y="1420"/>
                  <a:pt x="16998" y="1432"/>
                  <a:pt x="17018" y="1432"/>
                </a:cubicBezTo>
                <a:cubicBezTo>
                  <a:pt x="17027" y="1432"/>
                  <a:pt x="17034" y="1431"/>
                  <a:pt x="17043" y="1426"/>
                </a:cubicBezTo>
                <a:cubicBezTo>
                  <a:pt x="17069" y="1414"/>
                  <a:pt x="17081" y="1380"/>
                  <a:pt x="17068" y="1353"/>
                </a:cubicBezTo>
                <a:cubicBezTo>
                  <a:pt x="16955" y="1116"/>
                  <a:pt x="16824" y="887"/>
                  <a:pt x="16678" y="673"/>
                </a:cubicBezTo>
                <a:cubicBezTo>
                  <a:pt x="16667" y="657"/>
                  <a:pt x="16650" y="649"/>
                  <a:pt x="16632" y="649"/>
                </a:cubicBezTo>
                <a:close/>
                <a:moveTo>
                  <a:pt x="17302" y="2043"/>
                </a:moveTo>
                <a:cubicBezTo>
                  <a:pt x="17296" y="2043"/>
                  <a:pt x="17291" y="2044"/>
                  <a:pt x="17285" y="2046"/>
                </a:cubicBezTo>
                <a:cubicBezTo>
                  <a:pt x="17255" y="2055"/>
                  <a:pt x="17239" y="2086"/>
                  <a:pt x="17248" y="2115"/>
                </a:cubicBezTo>
                <a:cubicBezTo>
                  <a:pt x="17324" y="2359"/>
                  <a:pt x="17382" y="2610"/>
                  <a:pt x="17423" y="2863"/>
                </a:cubicBezTo>
                <a:cubicBezTo>
                  <a:pt x="17427" y="2890"/>
                  <a:pt x="17451" y="2909"/>
                  <a:pt x="17477" y="2909"/>
                </a:cubicBezTo>
                <a:lnTo>
                  <a:pt x="17486" y="2909"/>
                </a:lnTo>
                <a:cubicBezTo>
                  <a:pt x="17517" y="2904"/>
                  <a:pt x="17537" y="2875"/>
                  <a:pt x="17532" y="2845"/>
                </a:cubicBezTo>
                <a:cubicBezTo>
                  <a:pt x="17491" y="2588"/>
                  <a:pt x="17432" y="2331"/>
                  <a:pt x="17355" y="2082"/>
                </a:cubicBezTo>
                <a:cubicBezTo>
                  <a:pt x="17347" y="2059"/>
                  <a:pt x="17325" y="2043"/>
                  <a:pt x="17302" y="2043"/>
                </a:cubicBezTo>
                <a:close/>
                <a:moveTo>
                  <a:pt x="17544" y="3572"/>
                </a:moveTo>
                <a:cubicBezTo>
                  <a:pt x="17513" y="3572"/>
                  <a:pt x="17488" y="3597"/>
                  <a:pt x="17489" y="3627"/>
                </a:cubicBezTo>
                <a:lnTo>
                  <a:pt x="17489" y="3701"/>
                </a:lnTo>
                <a:cubicBezTo>
                  <a:pt x="17489" y="3933"/>
                  <a:pt x="17474" y="4166"/>
                  <a:pt x="17443" y="4393"/>
                </a:cubicBezTo>
                <a:cubicBezTo>
                  <a:pt x="17439" y="4424"/>
                  <a:pt x="17460" y="4452"/>
                  <a:pt x="17490" y="4456"/>
                </a:cubicBezTo>
                <a:lnTo>
                  <a:pt x="17498" y="4456"/>
                </a:lnTo>
                <a:cubicBezTo>
                  <a:pt x="17526" y="4456"/>
                  <a:pt x="17549" y="4436"/>
                  <a:pt x="17553" y="4408"/>
                </a:cubicBezTo>
                <a:cubicBezTo>
                  <a:pt x="17584" y="4176"/>
                  <a:pt x="17600" y="3938"/>
                  <a:pt x="17600" y="3701"/>
                </a:cubicBezTo>
                <a:lnTo>
                  <a:pt x="17600" y="3626"/>
                </a:lnTo>
                <a:cubicBezTo>
                  <a:pt x="17599" y="3595"/>
                  <a:pt x="17575" y="3572"/>
                  <a:pt x="17545" y="3572"/>
                </a:cubicBezTo>
                <a:close/>
                <a:moveTo>
                  <a:pt x="17335" y="5103"/>
                </a:moveTo>
                <a:cubicBezTo>
                  <a:pt x="17311" y="5103"/>
                  <a:pt x="17289" y="5119"/>
                  <a:pt x="17282" y="5143"/>
                </a:cubicBezTo>
                <a:cubicBezTo>
                  <a:pt x="17247" y="5258"/>
                  <a:pt x="17208" y="5373"/>
                  <a:pt x="17166" y="5483"/>
                </a:cubicBezTo>
                <a:cubicBezTo>
                  <a:pt x="17117" y="5608"/>
                  <a:pt x="17063" y="5734"/>
                  <a:pt x="17003" y="5857"/>
                </a:cubicBezTo>
                <a:cubicBezTo>
                  <a:pt x="16989" y="5884"/>
                  <a:pt x="17001" y="5917"/>
                  <a:pt x="17029" y="5931"/>
                </a:cubicBezTo>
                <a:cubicBezTo>
                  <a:pt x="17036" y="5935"/>
                  <a:pt x="17045" y="5937"/>
                  <a:pt x="17052" y="5937"/>
                </a:cubicBezTo>
                <a:cubicBezTo>
                  <a:pt x="17073" y="5937"/>
                  <a:pt x="17093" y="5925"/>
                  <a:pt x="17102" y="5906"/>
                </a:cubicBezTo>
                <a:cubicBezTo>
                  <a:pt x="17163" y="5780"/>
                  <a:pt x="17220" y="5650"/>
                  <a:pt x="17269" y="5522"/>
                </a:cubicBezTo>
                <a:cubicBezTo>
                  <a:pt x="17313" y="5409"/>
                  <a:pt x="17352" y="5293"/>
                  <a:pt x="17388" y="5175"/>
                </a:cubicBezTo>
                <a:cubicBezTo>
                  <a:pt x="17396" y="5145"/>
                  <a:pt x="17380" y="5115"/>
                  <a:pt x="17350" y="5106"/>
                </a:cubicBezTo>
                <a:cubicBezTo>
                  <a:pt x="17345" y="5104"/>
                  <a:pt x="17340" y="5103"/>
                  <a:pt x="17335" y="5103"/>
                </a:cubicBezTo>
                <a:close/>
                <a:moveTo>
                  <a:pt x="16660" y="6494"/>
                </a:moveTo>
                <a:cubicBezTo>
                  <a:pt x="16643" y="6494"/>
                  <a:pt x="16626" y="6503"/>
                  <a:pt x="16614" y="6518"/>
                </a:cubicBezTo>
                <a:cubicBezTo>
                  <a:pt x="16470" y="6726"/>
                  <a:pt x="16307" y="6927"/>
                  <a:pt x="16130" y="7114"/>
                </a:cubicBezTo>
                <a:cubicBezTo>
                  <a:pt x="16110" y="7136"/>
                  <a:pt x="16111" y="7172"/>
                  <a:pt x="16134" y="7192"/>
                </a:cubicBezTo>
                <a:cubicBezTo>
                  <a:pt x="16144" y="7203"/>
                  <a:pt x="16157" y="7208"/>
                  <a:pt x="16171" y="7208"/>
                </a:cubicBezTo>
                <a:cubicBezTo>
                  <a:pt x="16186" y="7208"/>
                  <a:pt x="16201" y="7202"/>
                  <a:pt x="16212" y="7190"/>
                </a:cubicBezTo>
                <a:cubicBezTo>
                  <a:pt x="16391" y="6999"/>
                  <a:pt x="16558" y="6795"/>
                  <a:pt x="16705" y="6581"/>
                </a:cubicBezTo>
                <a:cubicBezTo>
                  <a:pt x="16723" y="6556"/>
                  <a:pt x="16717" y="6522"/>
                  <a:pt x="16691" y="6504"/>
                </a:cubicBezTo>
                <a:cubicBezTo>
                  <a:pt x="16682" y="6497"/>
                  <a:pt x="16671" y="6494"/>
                  <a:pt x="16660" y="6494"/>
                </a:cubicBezTo>
                <a:close/>
                <a:moveTo>
                  <a:pt x="15601" y="7622"/>
                </a:moveTo>
                <a:cubicBezTo>
                  <a:pt x="15588" y="7622"/>
                  <a:pt x="15576" y="7626"/>
                  <a:pt x="15566" y="7634"/>
                </a:cubicBezTo>
                <a:cubicBezTo>
                  <a:pt x="15367" y="7793"/>
                  <a:pt x="15154" y="7941"/>
                  <a:pt x="14934" y="8070"/>
                </a:cubicBezTo>
                <a:cubicBezTo>
                  <a:pt x="14907" y="8085"/>
                  <a:pt x="14899" y="8119"/>
                  <a:pt x="14915" y="8146"/>
                </a:cubicBezTo>
                <a:cubicBezTo>
                  <a:pt x="14924" y="8163"/>
                  <a:pt x="14943" y="8174"/>
                  <a:pt x="14962" y="8174"/>
                </a:cubicBezTo>
                <a:cubicBezTo>
                  <a:pt x="14971" y="8174"/>
                  <a:pt x="14981" y="8171"/>
                  <a:pt x="14990" y="8165"/>
                </a:cubicBezTo>
                <a:cubicBezTo>
                  <a:pt x="15215" y="8033"/>
                  <a:pt x="15432" y="7883"/>
                  <a:pt x="15636" y="7721"/>
                </a:cubicBezTo>
                <a:cubicBezTo>
                  <a:pt x="15659" y="7702"/>
                  <a:pt x="15664" y="7667"/>
                  <a:pt x="15644" y="7643"/>
                </a:cubicBezTo>
                <a:cubicBezTo>
                  <a:pt x="15633" y="7629"/>
                  <a:pt x="15617" y="7622"/>
                  <a:pt x="15601" y="7622"/>
                </a:cubicBezTo>
                <a:close/>
                <a:moveTo>
                  <a:pt x="14268" y="8408"/>
                </a:moveTo>
                <a:cubicBezTo>
                  <a:pt x="14261" y="8408"/>
                  <a:pt x="14254" y="8409"/>
                  <a:pt x="14247" y="8412"/>
                </a:cubicBezTo>
                <a:cubicBezTo>
                  <a:pt x="14009" y="8509"/>
                  <a:pt x="13763" y="8590"/>
                  <a:pt x="13517" y="8650"/>
                </a:cubicBezTo>
                <a:cubicBezTo>
                  <a:pt x="13487" y="8658"/>
                  <a:pt x="13469" y="8688"/>
                  <a:pt x="13477" y="8717"/>
                </a:cubicBezTo>
                <a:cubicBezTo>
                  <a:pt x="13483" y="8743"/>
                  <a:pt x="13506" y="8759"/>
                  <a:pt x="13530" y="8759"/>
                </a:cubicBezTo>
                <a:cubicBezTo>
                  <a:pt x="13534" y="8759"/>
                  <a:pt x="13540" y="8759"/>
                  <a:pt x="13544" y="8758"/>
                </a:cubicBezTo>
                <a:cubicBezTo>
                  <a:pt x="13795" y="8696"/>
                  <a:pt x="14046" y="8614"/>
                  <a:pt x="14289" y="8515"/>
                </a:cubicBezTo>
                <a:cubicBezTo>
                  <a:pt x="14317" y="8503"/>
                  <a:pt x="14330" y="8471"/>
                  <a:pt x="14319" y="8442"/>
                </a:cubicBezTo>
                <a:cubicBezTo>
                  <a:pt x="14310" y="8421"/>
                  <a:pt x="14289" y="8408"/>
                  <a:pt x="14268" y="8408"/>
                </a:cubicBezTo>
                <a:close/>
                <a:moveTo>
                  <a:pt x="12768" y="8775"/>
                </a:moveTo>
                <a:cubicBezTo>
                  <a:pt x="12765" y="8775"/>
                  <a:pt x="12763" y="8775"/>
                  <a:pt x="12761" y="8775"/>
                </a:cubicBezTo>
                <a:lnTo>
                  <a:pt x="12730" y="8777"/>
                </a:lnTo>
                <a:cubicBezTo>
                  <a:pt x="12495" y="8795"/>
                  <a:pt x="12256" y="8800"/>
                  <a:pt x="11989" y="8803"/>
                </a:cubicBezTo>
                <a:cubicBezTo>
                  <a:pt x="11959" y="8803"/>
                  <a:pt x="11934" y="8828"/>
                  <a:pt x="11934" y="8858"/>
                </a:cubicBezTo>
                <a:cubicBezTo>
                  <a:pt x="11934" y="8889"/>
                  <a:pt x="11960" y="8914"/>
                  <a:pt x="11990" y="8914"/>
                </a:cubicBezTo>
                <a:lnTo>
                  <a:pt x="11991" y="8913"/>
                </a:lnTo>
                <a:cubicBezTo>
                  <a:pt x="12259" y="8911"/>
                  <a:pt x="12500" y="8907"/>
                  <a:pt x="12739" y="8888"/>
                </a:cubicBezTo>
                <a:lnTo>
                  <a:pt x="12771" y="8885"/>
                </a:lnTo>
                <a:cubicBezTo>
                  <a:pt x="12801" y="8883"/>
                  <a:pt x="12823" y="8856"/>
                  <a:pt x="12821" y="8825"/>
                </a:cubicBezTo>
                <a:cubicBezTo>
                  <a:pt x="12818" y="8797"/>
                  <a:pt x="12793" y="8775"/>
                  <a:pt x="12768" y="8775"/>
                </a:cubicBezTo>
                <a:close/>
                <a:moveTo>
                  <a:pt x="11216" y="8825"/>
                </a:moveTo>
                <a:cubicBezTo>
                  <a:pt x="11214" y="8825"/>
                  <a:pt x="11212" y="8825"/>
                  <a:pt x="11210" y="8825"/>
                </a:cubicBezTo>
                <a:cubicBezTo>
                  <a:pt x="10905" y="8847"/>
                  <a:pt x="10659" y="8886"/>
                  <a:pt x="10434" y="8951"/>
                </a:cubicBezTo>
                <a:cubicBezTo>
                  <a:pt x="10404" y="8960"/>
                  <a:pt x="10387" y="8991"/>
                  <a:pt x="10396" y="9020"/>
                </a:cubicBezTo>
                <a:cubicBezTo>
                  <a:pt x="10403" y="9044"/>
                  <a:pt x="10426" y="9060"/>
                  <a:pt x="10449" y="9060"/>
                </a:cubicBezTo>
                <a:cubicBezTo>
                  <a:pt x="10455" y="9060"/>
                  <a:pt x="10460" y="9059"/>
                  <a:pt x="10464" y="9058"/>
                </a:cubicBezTo>
                <a:cubicBezTo>
                  <a:pt x="10682" y="8995"/>
                  <a:pt x="10921" y="8957"/>
                  <a:pt x="11217" y="8935"/>
                </a:cubicBezTo>
                <a:cubicBezTo>
                  <a:pt x="11248" y="8933"/>
                  <a:pt x="11271" y="8908"/>
                  <a:pt x="11269" y="8877"/>
                </a:cubicBezTo>
                <a:cubicBezTo>
                  <a:pt x="11267" y="8848"/>
                  <a:pt x="11246" y="8825"/>
                  <a:pt x="11216" y="8825"/>
                </a:cubicBezTo>
                <a:close/>
                <a:moveTo>
                  <a:pt x="9755" y="9286"/>
                </a:moveTo>
                <a:cubicBezTo>
                  <a:pt x="9743" y="9286"/>
                  <a:pt x="9732" y="9289"/>
                  <a:pt x="9722" y="9296"/>
                </a:cubicBezTo>
                <a:cubicBezTo>
                  <a:pt x="9512" y="9452"/>
                  <a:pt x="9336" y="9642"/>
                  <a:pt x="9184" y="9877"/>
                </a:cubicBezTo>
                <a:cubicBezTo>
                  <a:pt x="9167" y="9902"/>
                  <a:pt x="9175" y="9936"/>
                  <a:pt x="9200" y="9952"/>
                </a:cubicBezTo>
                <a:cubicBezTo>
                  <a:pt x="9210" y="9959"/>
                  <a:pt x="9221" y="9962"/>
                  <a:pt x="9230" y="9962"/>
                </a:cubicBezTo>
                <a:cubicBezTo>
                  <a:pt x="9248" y="9962"/>
                  <a:pt x="9267" y="9952"/>
                  <a:pt x="9277" y="9936"/>
                </a:cubicBezTo>
                <a:cubicBezTo>
                  <a:pt x="9423" y="9713"/>
                  <a:pt x="9589" y="9533"/>
                  <a:pt x="9788" y="9386"/>
                </a:cubicBezTo>
                <a:cubicBezTo>
                  <a:pt x="9813" y="9367"/>
                  <a:pt x="9818" y="9333"/>
                  <a:pt x="9800" y="9308"/>
                </a:cubicBezTo>
                <a:cubicBezTo>
                  <a:pt x="9789" y="9294"/>
                  <a:pt x="9772" y="9286"/>
                  <a:pt x="9755" y="9286"/>
                </a:cubicBezTo>
                <a:close/>
                <a:moveTo>
                  <a:pt x="8896" y="10549"/>
                </a:moveTo>
                <a:cubicBezTo>
                  <a:pt x="8873" y="10549"/>
                  <a:pt x="8851" y="10563"/>
                  <a:pt x="8844" y="10586"/>
                </a:cubicBezTo>
                <a:cubicBezTo>
                  <a:pt x="8769" y="10795"/>
                  <a:pt x="8699" y="11034"/>
                  <a:pt x="8626" y="11337"/>
                </a:cubicBezTo>
                <a:cubicBezTo>
                  <a:pt x="8619" y="11367"/>
                  <a:pt x="8637" y="11397"/>
                  <a:pt x="8667" y="11404"/>
                </a:cubicBezTo>
                <a:cubicBezTo>
                  <a:pt x="8672" y="11405"/>
                  <a:pt x="8676" y="11405"/>
                  <a:pt x="8680" y="11405"/>
                </a:cubicBezTo>
                <a:cubicBezTo>
                  <a:pt x="8705" y="11405"/>
                  <a:pt x="8728" y="11388"/>
                  <a:pt x="8734" y="11363"/>
                </a:cubicBezTo>
                <a:cubicBezTo>
                  <a:pt x="8806" y="11063"/>
                  <a:pt x="8875" y="10828"/>
                  <a:pt x="8948" y="10623"/>
                </a:cubicBezTo>
                <a:cubicBezTo>
                  <a:pt x="8958" y="10594"/>
                  <a:pt x="8943" y="10562"/>
                  <a:pt x="8914" y="10552"/>
                </a:cubicBezTo>
                <a:cubicBezTo>
                  <a:pt x="8908" y="10550"/>
                  <a:pt x="8902" y="10549"/>
                  <a:pt x="8896" y="10549"/>
                </a:cubicBezTo>
                <a:close/>
                <a:moveTo>
                  <a:pt x="8508" y="12051"/>
                </a:moveTo>
                <a:cubicBezTo>
                  <a:pt x="8483" y="12051"/>
                  <a:pt x="8459" y="12069"/>
                  <a:pt x="8454" y="12095"/>
                </a:cubicBezTo>
                <a:cubicBezTo>
                  <a:pt x="8402" y="12320"/>
                  <a:pt x="8339" y="12585"/>
                  <a:pt x="8260" y="12842"/>
                </a:cubicBezTo>
                <a:cubicBezTo>
                  <a:pt x="8252" y="12872"/>
                  <a:pt x="8268" y="12903"/>
                  <a:pt x="8298" y="12912"/>
                </a:cubicBezTo>
                <a:cubicBezTo>
                  <a:pt x="8303" y="12914"/>
                  <a:pt x="8308" y="12915"/>
                  <a:pt x="8314" y="12915"/>
                </a:cubicBezTo>
                <a:cubicBezTo>
                  <a:pt x="8337" y="12915"/>
                  <a:pt x="8360" y="12899"/>
                  <a:pt x="8367" y="12875"/>
                </a:cubicBezTo>
                <a:cubicBezTo>
                  <a:pt x="8446" y="12615"/>
                  <a:pt x="8510" y="12346"/>
                  <a:pt x="8562" y="12120"/>
                </a:cubicBezTo>
                <a:cubicBezTo>
                  <a:pt x="8569" y="12090"/>
                  <a:pt x="8550" y="12060"/>
                  <a:pt x="8520" y="12053"/>
                </a:cubicBezTo>
                <a:cubicBezTo>
                  <a:pt x="8516" y="12052"/>
                  <a:pt x="8512" y="12051"/>
                  <a:pt x="8508" y="12051"/>
                </a:cubicBezTo>
                <a:close/>
                <a:moveTo>
                  <a:pt x="62" y="13056"/>
                </a:moveTo>
                <a:cubicBezTo>
                  <a:pt x="56" y="13056"/>
                  <a:pt x="50" y="13057"/>
                  <a:pt x="44" y="13059"/>
                </a:cubicBezTo>
                <a:cubicBezTo>
                  <a:pt x="16" y="13070"/>
                  <a:pt x="0" y="13102"/>
                  <a:pt x="11" y="13131"/>
                </a:cubicBezTo>
                <a:cubicBezTo>
                  <a:pt x="98" y="13374"/>
                  <a:pt x="211" y="13613"/>
                  <a:pt x="346" y="13841"/>
                </a:cubicBezTo>
                <a:cubicBezTo>
                  <a:pt x="356" y="13858"/>
                  <a:pt x="375" y="13868"/>
                  <a:pt x="393" y="13868"/>
                </a:cubicBezTo>
                <a:cubicBezTo>
                  <a:pt x="403" y="13868"/>
                  <a:pt x="414" y="13866"/>
                  <a:pt x="422" y="13860"/>
                </a:cubicBezTo>
                <a:cubicBezTo>
                  <a:pt x="448" y="13844"/>
                  <a:pt x="458" y="13810"/>
                  <a:pt x="442" y="13784"/>
                </a:cubicBezTo>
                <a:cubicBezTo>
                  <a:pt x="310" y="13562"/>
                  <a:pt x="200" y="13330"/>
                  <a:pt x="116" y="13093"/>
                </a:cubicBezTo>
                <a:cubicBezTo>
                  <a:pt x="107" y="13070"/>
                  <a:pt x="86" y="13056"/>
                  <a:pt x="62" y="13056"/>
                </a:cubicBezTo>
                <a:close/>
                <a:moveTo>
                  <a:pt x="8029" y="13524"/>
                </a:moveTo>
                <a:cubicBezTo>
                  <a:pt x="8008" y="13524"/>
                  <a:pt x="7989" y="13535"/>
                  <a:pt x="7979" y="13555"/>
                </a:cubicBezTo>
                <a:cubicBezTo>
                  <a:pt x="7865" y="13779"/>
                  <a:pt x="7727" y="13996"/>
                  <a:pt x="7570" y="14201"/>
                </a:cubicBezTo>
                <a:cubicBezTo>
                  <a:pt x="7551" y="14225"/>
                  <a:pt x="7556" y="14260"/>
                  <a:pt x="7580" y="14278"/>
                </a:cubicBezTo>
                <a:cubicBezTo>
                  <a:pt x="7590" y="14286"/>
                  <a:pt x="7602" y="14290"/>
                  <a:pt x="7614" y="14290"/>
                </a:cubicBezTo>
                <a:cubicBezTo>
                  <a:pt x="7631" y="14290"/>
                  <a:pt x="7647" y="14282"/>
                  <a:pt x="7658" y="14268"/>
                </a:cubicBezTo>
                <a:cubicBezTo>
                  <a:pt x="7819" y="14058"/>
                  <a:pt x="7961" y="13836"/>
                  <a:pt x="8079" y="13605"/>
                </a:cubicBezTo>
                <a:cubicBezTo>
                  <a:pt x="8093" y="13577"/>
                  <a:pt x="8081" y="13544"/>
                  <a:pt x="8054" y="13530"/>
                </a:cubicBezTo>
                <a:cubicBezTo>
                  <a:pt x="8046" y="13526"/>
                  <a:pt x="8037" y="13524"/>
                  <a:pt x="8029" y="13524"/>
                </a:cubicBezTo>
                <a:close/>
                <a:moveTo>
                  <a:pt x="849" y="14384"/>
                </a:moveTo>
                <a:cubicBezTo>
                  <a:pt x="836" y="14384"/>
                  <a:pt x="823" y="14388"/>
                  <a:pt x="812" y="14398"/>
                </a:cubicBezTo>
                <a:cubicBezTo>
                  <a:pt x="790" y="14418"/>
                  <a:pt x="788" y="14453"/>
                  <a:pt x="807" y="14477"/>
                </a:cubicBezTo>
                <a:cubicBezTo>
                  <a:pt x="978" y="14672"/>
                  <a:pt x="1169" y="14855"/>
                  <a:pt x="1373" y="15020"/>
                </a:cubicBezTo>
                <a:cubicBezTo>
                  <a:pt x="1383" y="15029"/>
                  <a:pt x="1396" y="15033"/>
                  <a:pt x="1407" y="15033"/>
                </a:cubicBezTo>
                <a:cubicBezTo>
                  <a:pt x="1423" y="15033"/>
                  <a:pt x="1439" y="15026"/>
                  <a:pt x="1451" y="15012"/>
                </a:cubicBezTo>
                <a:cubicBezTo>
                  <a:pt x="1470" y="14988"/>
                  <a:pt x="1466" y="14953"/>
                  <a:pt x="1443" y="14934"/>
                </a:cubicBezTo>
                <a:cubicBezTo>
                  <a:pt x="1244" y="14773"/>
                  <a:pt x="1058" y="14594"/>
                  <a:pt x="891" y="14403"/>
                </a:cubicBezTo>
                <a:cubicBezTo>
                  <a:pt x="880" y="14391"/>
                  <a:pt x="864" y="14384"/>
                  <a:pt x="849" y="14384"/>
                </a:cubicBezTo>
                <a:close/>
                <a:moveTo>
                  <a:pt x="7088" y="14749"/>
                </a:moveTo>
                <a:cubicBezTo>
                  <a:pt x="7075" y="14749"/>
                  <a:pt x="7062" y="14753"/>
                  <a:pt x="7051" y="14763"/>
                </a:cubicBezTo>
                <a:cubicBezTo>
                  <a:pt x="6863" y="14934"/>
                  <a:pt x="6659" y="15091"/>
                  <a:pt x="6443" y="15229"/>
                </a:cubicBezTo>
                <a:cubicBezTo>
                  <a:pt x="6416" y="15245"/>
                  <a:pt x="6409" y="15280"/>
                  <a:pt x="6426" y="15306"/>
                </a:cubicBezTo>
                <a:cubicBezTo>
                  <a:pt x="6437" y="15322"/>
                  <a:pt x="6454" y="15331"/>
                  <a:pt x="6472" y="15331"/>
                </a:cubicBezTo>
                <a:cubicBezTo>
                  <a:pt x="6483" y="15331"/>
                  <a:pt x="6493" y="15328"/>
                  <a:pt x="6502" y="15323"/>
                </a:cubicBezTo>
                <a:cubicBezTo>
                  <a:pt x="6723" y="15181"/>
                  <a:pt x="6933" y="15020"/>
                  <a:pt x="7126" y="14845"/>
                </a:cubicBezTo>
                <a:cubicBezTo>
                  <a:pt x="7148" y="14825"/>
                  <a:pt x="7150" y="14790"/>
                  <a:pt x="7129" y="14767"/>
                </a:cubicBezTo>
                <a:cubicBezTo>
                  <a:pt x="7118" y="14755"/>
                  <a:pt x="7103" y="14749"/>
                  <a:pt x="7088" y="14749"/>
                </a:cubicBezTo>
                <a:close/>
                <a:moveTo>
                  <a:pt x="2049" y="15357"/>
                </a:moveTo>
                <a:cubicBezTo>
                  <a:pt x="2030" y="15357"/>
                  <a:pt x="2011" y="15368"/>
                  <a:pt x="2001" y="15386"/>
                </a:cubicBezTo>
                <a:cubicBezTo>
                  <a:pt x="1986" y="15412"/>
                  <a:pt x="1996" y="15447"/>
                  <a:pt x="2023" y="15462"/>
                </a:cubicBezTo>
                <a:cubicBezTo>
                  <a:pt x="2251" y="15590"/>
                  <a:pt x="2492" y="15699"/>
                  <a:pt x="2737" y="15785"/>
                </a:cubicBezTo>
                <a:cubicBezTo>
                  <a:pt x="2743" y="15787"/>
                  <a:pt x="2749" y="15788"/>
                  <a:pt x="2755" y="15788"/>
                </a:cubicBezTo>
                <a:cubicBezTo>
                  <a:pt x="2778" y="15788"/>
                  <a:pt x="2799" y="15775"/>
                  <a:pt x="2808" y="15752"/>
                </a:cubicBezTo>
                <a:cubicBezTo>
                  <a:pt x="2817" y="15723"/>
                  <a:pt x="2802" y="15691"/>
                  <a:pt x="2774" y="15682"/>
                </a:cubicBezTo>
                <a:cubicBezTo>
                  <a:pt x="2535" y="15597"/>
                  <a:pt x="2300" y="15490"/>
                  <a:pt x="2076" y="15364"/>
                </a:cubicBezTo>
                <a:cubicBezTo>
                  <a:pt x="2067" y="15360"/>
                  <a:pt x="2058" y="15357"/>
                  <a:pt x="2049" y="15357"/>
                </a:cubicBezTo>
                <a:close/>
                <a:moveTo>
                  <a:pt x="5786" y="15581"/>
                </a:moveTo>
                <a:cubicBezTo>
                  <a:pt x="5779" y="15581"/>
                  <a:pt x="5772" y="15583"/>
                  <a:pt x="5765" y="15586"/>
                </a:cubicBezTo>
                <a:cubicBezTo>
                  <a:pt x="5528" y="15685"/>
                  <a:pt x="5283" y="15764"/>
                  <a:pt x="5036" y="15819"/>
                </a:cubicBezTo>
                <a:cubicBezTo>
                  <a:pt x="5006" y="15827"/>
                  <a:pt x="4987" y="15857"/>
                  <a:pt x="4995" y="15886"/>
                </a:cubicBezTo>
                <a:cubicBezTo>
                  <a:pt x="5000" y="15912"/>
                  <a:pt x="5023" y="15929"/>
                  <a:pt x="5048" y="15929"/>
                </a:cubicBezTo>
                <a:cubicBezTo>
                  <a:pt x="5052" y="15929"/>
                  <a:pt x="5057" y="15929"/>
                  <a:pt x="5061" y="15928"/>
                </a:cubicBezTo>
                <a:cubicBezTo>
                  <a:pt x="5314" y="15871"/>
                  <a:pt x="5565" y="15790"/>
                  <a:pt x="5808" y="15688"/>
                </a:cubicBezTo>
                <a:cubicBezTo>
                  <a:pt x="5836" y="15675"/>
                  <a:pt x="5849" y="15643"/>
                  <a:pt x="5837" y="15615"/>
                </a:cubicBezTo>
                <a:cubicBezTo>
                  <a:pt x="5829" y="15594"/>
                  <a:pt x="5808" y="15581"/>
                  <a:pt x="5786" y="15581"/>
                </a:cubicBezTo>
                <a:close/>
                <a:moveTo>
                  <a:pt x="3506" y="15870"/>
                </a:moveTo>
                <a:cubicBezTo>
                  <a:pt x="3479" y="15870"/>
                  <a:pt x="3456" y="15890"/>
                  <a:pt x="3451" y="15917"/>
                </a:cubicBezTo>
                <a:cubicBezTo>
                  <a:pt x="3447" y="15947"/>
                  <a:pt x="3467" y="15975"/>
                  <a:pt x="3498" y="15980"/>
                </a:cubicBezTo>
                <a:cubicBezTo>
                  <a:pt x="3701" y="16013"/>
                  <a:pt x="3907" y="16030"/>
                  <a:pt x="4110" y="16032"/>
                </a:cubicBezTo>
                <a:lnTo>
                  <a:pt x="4143" y="16032"/>
                </a:lnTo>
                <a:cubicBezTo>
                  <a:pt x="4189" y="16032"/>
                  <a:pt x="4236" y="16031"/>
                  <a:pt x="4281" y="16030"/>
                </a:cubicBezTo>
                <a:cubicBezTo>
                  <a:pt x="4312" y="16029"/>
                  <a:pt x="4337" y="16003"/>
                  <a:pt x="4335" y="15972"/>
                </a:cubicBezTo>
                <a:cubicBezTo>
                  <a:pt x="4334" y="15943"/>
                  <a:pt x="4314" y="15919"/>
                  <a:pt x="4282" y="15919"/>
                </a:cubicBezTo>
                <a:cubicBezTo>
                  <a:pt x="4281" y="15919"/>
                  <a:pt x="4279" y="15919"/>
                  <a:pt x="4278" y="15919"/>
                </a:cubicBezTo>
                <a:cubicBezTo>
                  <a:pt x="4233" y="15920"/>
                  <a:pt x="4188" y="15921"/>
                  <a:pt x="4143" y="15921"/>
                </a:cubicBezTo>
                <a:lnTo>
                  <a:pt x="4110" y="15921"/>
                </a:lnTo>
                <a:cubicBezTo>
                  <a:pt x="3913" y="15919"/>
                  <a:pt x="3713" y="15903"/>
                  <a:pt x="3515" y="15871"/>
                </a:cubicBezTo>
                <a:cubicBezTo>
                  <a:pt x="3512" y="15870"/>
                  <a:pt x="3509" y="15870"/>
                  <a:pt x="3506" y="15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52;p2"/>
          <p:cNvGrpSpPr/>
          <p:nvPr/>
        </p:nvGrpSpPr>
        <p:grpSpPr>
          <a:xfrm>
            <a:off x="1288191" y="762864"/>
            <a:ext cx="433643" cy="392824"/>
            <a:chOff x="1640475" y="1197075"/>
            <a:chExt cx="55475" cy="50250"/>
          </a:xfrm>
        </p:grpSpPr>
        <p:sp>
          <p:nvSpPr>
            <p:cNvPr id="53" name="Google Shape;53;p2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 rot="-5400000">
            <a:off x="7770930" y="4597909"/>
            <a:ext cx="244822" cy="221773"/>
            <a:chOff x="1640475" y="1197075"/>
            <a:chExt cx="55475" cy="50250"/>
          </a:xfrm>
        </p:grpSpPr>
        <p:sp>
          <p:nvSpPr>
            <p:cNvPr id="57" name="Google Shape;57;p2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2"/>
          <p:cNvSpPr/>
          <p:nvPr/>
        </p:nvSpPr>
        <p:spPr>
          <a:xfrm rot="581768">
            <a:off x="8313063" y="366023"/>
            <a:ext cx="467849" cy="109605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2"/>
          <p:cNvGrpSpPr/>
          <p:nvPr/>
        </p:nvGrpSpPr>
        <p:grpSpPr>
          <a:xfrm>
            <a:off x="324374" y="2819347"/>
            <a:ext cx="221772" cy="200884"/>
            <a:chOff x="1640475" y="1197075"/>
            <a:chExt cx="55475" cy="50250"/>
          </a:xfrm>
        </p:grpSpPr>
        <p:sp>
          <p:nvSpPr>
            <p:cNvPr id="62" name="Google Shape;62;p2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7880062" y="4042366"/>
            <a:ext cx="395823" cy="325965"/>
            <a:chOff x="6441550" y="2480732"/>
            <a:chExt cx="253700" cy="208925"/>
          </a:xfrm>
        </p:grpSpPr>
        <p:sp>
          <p:nvSpPr>
            <p:cNvPr id="66" name="Google Shape;66;p2"/>
            <p:cNvSpPr/>
            <p:nvPr/>
          </p:nvSpPr>
          <p:spPr>
            <a:xfrm>
              <a:off x="6450150" y="2496032"/>
              <a:ext cx="234200" cy="178350"/>
            </a:xfrm>
            <a:custGeom>
              <a:avLst/>
              <a:gdLst/>
              <a:ahLst/>
              <a:cxnLst/>
              <a:rect l="l" t="t" r="r" b="b"/>
              <a:pathLst>
                <a:path w="9368" h="7134" extrusionOk="0">
                  <a:moveTo>
                    <a:pt x="4659" y="0"/>
                  </a:moveTo>
                  <a:cubicBezTo>
                    <a:pt x="4607" y="0"/>
                    <a:pt x="4541" y="13"/>
                    <a:pt x="4450" y="37"/>
                  </a:cubicBezTo>
                  <a:cubicBezTo>
                    <a:pt x="3877" y="190"/>
                    <a:pt x="3484" y="1286"/>
                    <a:pt x="3251" y="1912"/>
                  </a:cubicBezTo>
                  <a:cubicBezTo>
                    <a:pt x="3320" y="1989"/>
                    <a:pt x="3277" y="2134"/>
                    <a:pt x="3165" y="2176"/>
                  </a:cubicBezTo>
                  <a:lnTo>
                    <a:pt x="3168" y="2185"/>
                  </a:lnTo>
                  <a:cubicBezTo>
                    <a:pt x="3113" y="2194"/>
                    <a:pt x="3054" y="2199"/>
                    <a:pt x="2997" y="2208"/>
                  </a:cubicBezTo>
                  <a:cubicBezTo>
                    <a:pt x="2928" y="2224"/>
                    <a:pt x="2859" y="2242"/>
                    <a:pt x="2789" y="2262"/>
                  </a:cubicBezTo>
                  <a:cubicBezTo>
                    <a:pt x="2774" y="2272"/>
                    <a:pt x="2758" y="2277"/>
                    <a:pt x="2742" y="2277"/>
                  </a:cubicBezTo>
                  <a:cubicBezTo>
                    <a:pt x="2715" y="2277"/>
                    <a:pt x="2691" y="2262"/>
                    <a:pt x="2674" y="2240"/>
                  </a:cubicBezTo>
                  <a:cubicBezTo>
                    <a:pt x="2334" y="2266"/>
                    <a:pt x="1995" y="2268"/>
                    <a:pt x="1658" y="2272"/>
                  </a:cubicBezTo>
                  <a:cubicBezTo>
                    <a:pt x="1653" y="2272"/>
                    <a:pt x="1647" y="2272"/>
                    <a:pt x="1641" y="2272"/>
                  </a:cubicBezTo>
                  <a:cubicBezTo>
                    <a:pt x="1500" y="2272"/>
                    <a:pt x="1246" y="2244"/>
                    <a:pt x="999" y="2244"/>
                  </a:cubicBezTo>
                  <a:cubicBezTo>
                    <a:pt x="731" y="2244"/>
                    <a:pt x="469" y="2277"/>
                    <a:pt x="366" y="2418"/>
                  </a:cubicBezTo>
                  <a:cubicBezTo>
                    <a:pt x="0" y="2908"/>
                    <a:pt x="2213" y="3958"/>
                    <a:pt x="2559" y="4145"/>
                  </a:cubicBezTo>
                  <a:cubicBezTo>
                    <a:pt x="2583" y="4161"/>
                    <a:pt x="2605" y="4177"/>
                    <a:pt x="2621" y="4198"/>
                  </a:cubicBezTo>
                  <a:cubicBezTo>
                    <a:pt x="2684" y="4214"/>
                    <a:pt x="2732" y="4270"/>
                    <a:pt x="2706" y="4346"/>
                  </a:cubicBezTo>
                  <a:cubicBezTo>
                    <a:pt x="2554" y="4801"/>
                    <a:pt x="2408" y="5258"/>
                    <a:pt x="2295" y="5725"/>
                  </a:cubicBezTo>
                  <a:cubicBezTo>
                    <a:pt x="2237" y="5970"/>
                    <a:pt x="2191" y="6212"/>
                    <a:pt x="2161" y="6461"/>
                  </a:cubicBezTo>
                  <a:cubicBezTo>
                    <a:pt x="2127" y="6731"/>
                    <a:pt x="1993" y="7041"/>
                    <a:pt x="2272" y="7123"/>
                  </a:cubicBezTo>
                  <a:cubicBezTo>
                    <a:pt x="2295" y="7130"/>
                    <a:pt x="2320" y="7133"/>
                    <a:pt x="2345" y="7133"/>
                  </a:cubicBezTo>
                  <a:cubicBezTo>
                    <a:pt x="2715" y="7133"/>
                    <a:pt x="3335" y="6449"/>
                    <a:pt x="3602" y="6214"/>
                  </a:cubicBezTo>
                  <a:cubicBezTo>
                    <a:pt x="3939" y="5918"/>
                    <a:pt x="4255" y="5606"/>
                    <a:pt x="4577" y="5298"/>
                  </a:cubicBezTo>
                  <a:cubicBezTo>
                    <a:pt x="4624" y="5252"/>
                    <a:pt x="4676" y="5232"/>
                    <a:pt x="4726" y="5232"/>
                  </a:cubicBezTo>
                  <a:cubicBezTo>
                    <a:pt x="4823" y="5232"/>
                    <a:pt x="4912" y="5304"/>
                    <a:pt x="4943" y="5395"/>
                  </a:cubicBezTo>
                  <a:cubicBezTo>
                    <a:pt x="5748" y="6083"/>
                    <a:pt x="6641" y="6590"/>
                    <a:pt x="7652" y="6886"/>
                  </a:cubicBezTo>
                  <a:cubicBezTo>
                    <a:pt x="7611" y="6433"/>
                    <a:pt x="7534" y="5990"/>
                    <a:pt x="7408" y="5552"/>
                  </a:cubicBezTo>
                  <a:cubicBezTo>
                    <a:pt x="7269" y="5069"/>
                    <a:pt x="7001" y="4628"/>
                    <a:pt x="6887" y="4143"/>
                  </a:cubicBezTo>
                  <a:cubicBezTo>
                    <a:pt x="6863" y="4039"/>
                    <a:pt x="6937" y="3942"/>
                    <a:pt x="7024" y="3914"/>
                  </a:cubicBezTo>
                  <a:cubicBezTo>
                    <a:pt x="7026" y="3866"/>
                    <a:pt x="7050" y="3815"/>
                    <a:pt x="7107" y="3781"/>
                  </a:cubicBezTo>
                  <a:cubicBezTo>
                    <a:pt x="7386" y="3602"/>
                    <a:pt x="9368" y="2256"/>
                    <a:pt x="9139" y="1904"/>
                  </a:cubicBezTo>
                  <a:cubicBezTo>
                    <a:pt x="9087" y="1823"/>
                    <a:pt x="8893" y="1797"/>
                    <a:pt x="8659" y="1797"/>
                  </a:cubicBezTo>
                  <a:cubicBezTo>
                    <a:pt x="8282" y="1797"/>
                    <a:pt x="7801" y="1864"/>
                    <a:pt x="7633" y="1875"/>
                  </a:cubicBezTo>
                  <a:cubicBezTo>
                    <a:pt x="7146" y="1908"/>
                    <a:pt x="6661" y="1988"/>
                    <a:pt x="6177" y="2002"/>
                  </a:cubicBezTo>
                  <a:cubicBezTo>
                    <a:pt x="6173" y="2002"/>
                    <a:pt x="6170" y="2002"/>
                    <a:pt x="6166" y="2002"/>
                  </a:cubicBezTo>
                  <a:cubicBezTo>
                    <a:pt x="6063" y="2002"/>
                    <a:pt x="6000" y="1931"/>
                    <a:pt x="5976" y="1848"/>
                  </a:cubicBezTo>
                  <a:cubicBezTo>
                    <a:pt x="5937" y="1836"/>
                    <a:pt x="5899" y="1815"/>
                    <a:pt x="5874" y="1781"/>
                  </a:cubicBezTo>
                  <a:cubicBezTo>
                    <a:pt x="5664" y="1476"/>
                    <a:pt x="5549" y="1118"/>
                    <a:pt x="5354" y="802"/>
                  </a:cubicBezTo>
                  <a:cubicBezTo>
                    <a:pt x="5241" y="617"/>
                    <a:pt x="5117" y="437"/>
                    <a:pt x="4980" y="270"/>
                  </a:cubicBezTo>
                  <a:cubicBezTo>
                    <a:pt x="4832" y="88"/>
                    <a:pt x="4795" y="0"/>
                    <a:pt x="4659" y="0"/>
                  </a:cubicBezTo>
                  <a:close/>
                </a:path>
              </a:pathLst>
            </a:custGeom>
            <a:solidFill>
              <a:srgbClr val="FFE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41550" y="2480732"/>
              <a:ext cx="253700" cy="208925"/>
            </a:xfrm>
            <a:custGeom>
              <a:avLst/>
              <a:gdLst/>
              <a:ahLst/>
              <a:cxnLst/>
              <a:rect l="l" t="t" r="r" b="b"/>
              <a:pathLst>
                <a:path w="10148" h="8357" extrusionOk="0">
                  <a:moveTo>
                    <a:pt x="5002" y="612"/>
                  </a:moveTo>
                  <a:cubicBezTo>
                    <a:pt x="5139" y="612"/>
                    <a:pt x="5176" y="700"/>
                    <a:pt x="5324" y="883"/>
                  </a:cubicBezTo>
                  <a:cubicBezTo>
                    <a:pt x="5461" y="1049"/>
                    <a:pt x="5585" y="1229"/>
                    <a:pt x="5698" y="1414"/>
                  </a:cubicBezTo>
                  <a:cubicBezTo>
                    <a:pt x="5893" y="1730"/>
                    <a:pt x="6008" y="2088"/>
                    <a:pt x="6219" y="2393"/>
                  </a:cubicBezTo>
                  <a:cubicBezTo>
                    <a:pt x="6243" y="2428"/>
                    <a:pt x="6281" y="2448"/>
                    <a:pt x="6320" y="2460"/>
                  </a:cubicBezTo>
                  <a:cubicBezTo>
                    <a:pt x="6344" y="2543"/>
                    <a:pt x="6408" y="2615"/>
                    <a:pt x="6512" y="2615"/>
                  </a:cubicBezTo>
                  <a:cubicBezTo>
                    <a:pt x="6515" y="2615"/>
                    <a:pt x="6518" y="2615"/>
                    <a:pt x="6521" y="2615"/>
                  </a:cubicBezTo>
                  <a:cubicBezTo>
                    <a:pt x="7006" y="2601"/>
                    <a:pt x="7490" y="2520"/>
                    <a:pt x="7977" y="2488"/>
                  </a:cubicBezTo>
                  <a:cubicBezTo>
                    <a:pt x="8145" y="2476"/>
                    <a:pt x="8627" y="2409"/>
                    <a:pt x="9004" y="2409"/>
                  </a:cubicBezTo>
                  <a:cubicBezTo>
                    <a:pt x="9238" y="2409"/>
                    <a:pt x="9431" y="2435"/>
                    <a:pt x="9483" y="2516"/>
                  </a:cubicBezTo>
                  <a:cubicBezTo>
                    <a:pt x="9711" y="2868"/>
                    <a:pt x="7730" y="4214"/>
                    <a:pt x="7451" y="4393"/>
                  </a:cubicBezTo>
                  <a:cubicBezTo>
                    <a:pt x="7394" y="4427"/>
                    <a:pt x="7370" y="4478"/>
                    <a:pt x="7368" y="4526"/>
                  </a:cubicBezTo>
                  <a:cubicBezTo>
                    <a:pt x="7281" y="4554"/>
                    <a:pt x="7207" y="4651"/>
                    <a:pt x="7231" y="4755"/>
                  </a:cubicBezTo>
                  <a:cubicBezTo>
                    <a:pt x="7345" y="5240"/>
                    <a:pt x="7613" y="5681"/>
                    <a:pt x="7752" y="6164"/>
                  </a:cubicBezTo>
                  <a:cubicBezTo>
                    <a:pt x="7878" y="6602"/>
                    <a:pt x="7955" y="7045"/>
                    <a:pt x="7996" y="7498"/>
                  </a:cubicBezTo>
                  <a:cubicBezTo>
                    <a:pt x="6985" y="7202"/>
                    <a:pt x="6092" y="6695"/>
                    <a:pt x="5287" y="6007"/>
                  </a:cubicBezTo>
                  <a:cubicBezTo>
                    <a:pt x="5256" y="5916"/>
                    <a:pt x="5167" y="5845"/>
                    <a:pt x="5070" y="5845"/>
                  </a:cubicBezTo>
                  <a:cubicBezTo>
                    <a:pt x="5020" y="5845"/>
                    <a:pt x="4968" y="5864"/>
                    <a:pt x="4921" y="5910"/>
                  </a:cubicBezTo>
                  <a:cubicBezTo>
                    <a:pt x="4599" y="6219"/>
                    <a:pt x="4283" y="6530"/>
                    <a:pt x="3946" y="6826"/>
                  </a:cubicBezTo>
                  <a:cubicBezTo>
                    <a:pt x="3678" y="7061"/>
                    <a:pt x="3059" y="7746"/>
                    <a:pt x="2689" y="7746"/>
                  </a:cubicBezTo>
                  <a:cubicBezTo>
                    <a:pt x="2663" y="7746"/>
                    <a:pt x="2639" y="7743"/>
                    <a:pt x="2616" y="7736"/>
                  </a:cubicBezTo>
                  <a:cubicBezTo>
                    <a:pt x="2337" y="7653"/>
                    <a:pt x="2471" y="7343"/>
                    <a:pt x="2505" y="7073"/>
                  </a:cubicBezTo>
                  <a:cubicBezTo>
                    <a:pt x="2535" y="6824"/>
                    <a:pt x="2581" y="6582"/>
                    <a:pt x="2639" y="6337"/>
                  </a:cubicBezTo>
                  <a:cubicBezTo>
                    <a:pt x="2752" y="5870"/>
                    <a:pt x="2898" y="5413"/>
                    <a:pt x="3050" y="4958"/>
                  </a:cubicBezTo>
                  <a:cubicBezTo>
                    <a:pt x="3076" y="4882"/>
                    <a:pt x="3028" y="4826"/>
                    <a:pt x="2965" y="4810"/>
                  </a:cubicBezTo>
                  <a:cubicBezTo>
                    <a:pt x="2949" y="4790"/>
                    <a:pt x="2928" y="4773"/>
                    <a:pt x="2903" y="4757"/>
                  </a:cubicBezTo>
                  <a:cubicBezTo>
                    <a:pt x="2557" y="4570"/>
                    <a:pt x="344" y="3520"/>
                    <a:pt x="710" y="3031"/>
                  </a:cubicBezTo>
                  <a:cubicBezTo>
                    <a:pt x="813" y="2890"/>
                    <a:pt x="1076" y="2857"/>
                    <a:pt x="1345" y="2857"/>
                  </a:cubicBezTo>
                  <a:cubicBezTo>
                    <a:pt x="1593" y="2857"/>
                    <a:pt x="1848" y="2885"/>
                    <a:pt x="1988" y="2885"/>
                  </a:cubicBezTo>
                  <a:cubicBezTo>
                    <a:pt x="1993" y="2885"/>
                    <a:pt x="1998" y="2885"/>
                    <a:pt x="2002" y="2885"/>
                  </a:cubicBezTo>
                  <a:cubicBezTo>
                    <a:pt x="2340" y="2880"/>
                    <a:pt x="2678" y="2878"/>
                    <a:pt x="3018" y="2852"/>
                  </a:cubicBezTo>
                  <a:cubicBezTo>
                    <a:pt x="3034" y="2875"/>
                    <a:pt x="3059" y="2889"/>
                    <a:pt x="3086" y="2889"/>
                  </a:cubicBezTo>
                  <a:cubicBezTo>
                    <a:pt x="3101" y="2889"/>
                    <a:pt x="3118" y="2884"/>
                    <a:pt x="3133" y="2874"/>
                  </a:cubicBezTo>
                  <a:cubicBezTo>
                    <a:pt x="3203" y="2854"/>
                    <a:pt x="3272" y="2836"/>
                    <a:pt x="3342" y="2820"/>
                  </a:cubicBezTo>
                  <a:cubicBezTo>
                    <a:pt x="3399" y="2811"/>
                    <a:pt x="3457" y="2806"/>
                    <a:pt x="3512" y="2797"/>
                  </a:cubicBezTo>
                  <a:lnTo>
                    <a:pt x="3509" y="2788"/>
                  </a:lnTo>
                  <a:cubicBezTo>
                    <a:pt x="3621" y="2746"/>
                    <a:pt x="3664" y="2601"/>
                    <a:pt x="3595" y="2524"/>
                  </a:cubicBezTo>
                  <a:cubicBezTo>
                    <a:pt x="3829" y="1899"/>
                    <a:pt x="4221" y="802"/>
                    <a:pt x="4794" y="649"/>
                  </a:cubicBezTo>
                  <a:cubicBezTo>
                    <a:pt x="4885" y="625"/>
                    <a:pt x="4951" y="612"/>
                    <a:pt x="5002" y="612"/>
                  </a:cubicBezTo>
                  <a:close/>
                  <a:moveTo>
                    <a:pt x="4825" y="1"/>
                  </a:moveTo>
                  <a:cubicBezTo>
                    <a:pt x="4820" y="1"/>
                    <a:pt x="4815" y="1"/>
                    <a:pt x="4810" y="1"/>
                  </a:cubicBezTo>
                  <a:cubicBezTo>
                    <a:pt x="4376" y="15"/>
                    <a:pt x="4159" y="546"/>
                    <a:pt x="3978" y="872"/>
                  </a:cubicBezTo>
                  <a:cubicBezTo>
                    <a:pt x="3696" y="1377"/>
                    <a:pt x="3470" y="1908"/>
                    <a:pt x="3281" y="2455"/>
                  </a:cubicBezTo>
                  <a:cubicBezTo>
                    <a:pt x="2890" y="2406"/>
                    <a:pt x="2477" y="2382"/>
                    <a:pt x="2068" y="2382"/>
                  </a:cubicBezTo>
                  <a:cubicBezTo>
                    <a:pt x="1748" y="2382"/>
                    <a:pt x="1430" y="2397"/>
                    <a:pt x="1129" y="2425"/>
                  </a:cubicBezTo>
                  <a:cubicBezTo>
                    <a:pt x="760" y="2460"/>
                    <a:pt x="289" y="2585"/>
                    <a:pt x="157" y="2979"/>
                  </a:cubicBezTo>
                  <a:cubicBezTo>
                    <a:pt x="0" y="3455"/>
                    <a:pt x="455" y="3774"/>
                    <a:pt x="785" y="4025"/>
                  </a:cubicBezTo>
                  <a:cubicBezTo>
                    <a:pt x="1360" y="4464"/>
                    <a:pt x="1988" y="4852"/>
                    <a:pt x="2662" y="5120"/>
                  </a:cubicBezTo>
                  <a:cubicBezTo>
                    <a:pt x="2334" y="5695"/>
                    <a:pt x="2145" y="6316"/>
                    <a:pt x="2056" y="6981"/>
                  </a:cubicBezTo>
                  <a:cubicBezTo>
                    <a:pt x="2004" y="7339"/>
                    <a:pt x="1847" y="7993"/>
                    <a:pt x="2203" y="8258"/>
                  </a:cubicBezTo>
                  <a:cubicBezTo>
                    <a:pt x="2296" y="8328"/>
                    <a:pt x="2395" y="8357"/>
                    <a:pt x="2495" y="8357"/>
                  </a:cubicBezTo>
                  <a:cubicBezTo>
                    <a:pt x="2829" y="8357"/>
                    <a:pt x="3181" y="8034"/>
                    <a:pt x="3410" y="7856"/>
                  </a:cubicBezTo>
                  <a:cubicBezTo>
                    <a:pt x="4013" y="7389"/>
                    <a:pt x="4591" y="6886"/>
                    <a:pt x="5124" y="6341"/>
                  </a:cubicBezTo>
                  <a:cubicBezTo>
                    <a:pt x="5978" y="7172"/>
                    <a:pt x="7028" y="7731"/>
                    <a:pt x="8185" y="8019"/>
                  </a:cubicBezTo>
                  <a:cubicBezTo>
                    <a:pt x="8204" y="8024"/>
                    <a:pt x="8222" y="8027"/>
                    <a:pt x="8241" y="8027"/>
                  </a:cubicBezTo>
                  <a:cubicBezTo>
                    <a:pt x="8360" y="8027"/>
                    <a:pt x="8477" y="7933"/>
                    <a:pt x="8472" y="7803"/>
                  </a:cubicBezTo>
                  <a:cubicBezTo>
                    <a:pt x="8428" y="6819"/>
                    <a:pt x="8267" y="5508"/>
                    <a:pt x="7633" y="4693"/>
                  </a:cubicBezTo>
                  <a:cubicBezTo>
                    <a:pt x="8239" y="4381"/>
                    <a:pt x="8806" y="3997"/>
                    <a:pt x="9305" y="3534"/>
                  </a:cubicBezTo>
                  <a:cubicBezTo>
                    <a:pt x="9585" y="3273"/>
                    <a:pt x="10148" y="2813"/>
                    <a:pt x="10051" y="2359"/>
                  </a:cubicBezTo>
                  <a:cubicBezTo>
                    <a:pt x="9976" y="2005"/>
                    <a:pt x="9624" y="1951"/>
                    <a:pt x="9300" y="1951"/>
                  </a:cubicBezTo>
                  <a:cubicBezTo>
                    <a:pt x="9174" y="1951"/>
                    <a:pt x="9052" y="1959"/>
                    <a:pt x="8952" y="1961"/>
                  </a:cubicBezTo>
                  <a:cubicBezTo>
                    <a:pt x="8153" y="1973"/>
                    <a:pt x="7303" y="1989"/>
                    <a:pt x="6523" y="2174"/>
                  </a:cubicBezTo>
                  <a:cubicBezTo>
                    <a:pt x="6424" y="1661"/>
                    <a:pt x="6102" y="1186"/>
                    <a:pt x="5793" y="777"/>
                  </a:cubicBezTo>
                  <a:cubicBezTo>
                    <a:pt x="5568" y="480"/>
                    <a:pt x="5245" y="1"/>
                    <a:pt x="48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996673" y="327406"/>
            <a:ext cx="367444" cy="325950"/>
            <a:chOff x="3200749" y="4607951"/>
            <a:chExt cx="250388" cy="222113"/>
          </a:xfrm>
        </p:grpSpPr>
        <p:sp>
          <p:nvSpPr>
            <p:cNvPr id="69" name="Google Shape;69;p2"/>
            <p:cNvSpPr/>
            <p:nvPr/>
          </p:nvSpPr>
          <p:spPr>
            <a:xfrm>
              <a:off x="3212638" y="4655639"/>
              <a:ext cx="230435" cy="164429"/>
            </a:xfrm>
            <a:custGeom>
              <a:avLst/>
              <a:gdLst/>
              <a:ahLst/>
              <a:cxnLst/>
              <a:rect l="l" t="t" r="r" b="b"/>
              <a:pathLst>
                <a:path w="12404" h="8851" extrusionOk="0">
                  <a:moveTo>
                    <a:pt x="6842" y="0"/>
                  </a:moveTo>
                  <a:cubicBezTo>
                    <a:pt x="6707" y="0"/>
                    <a:pt x="6570" y="14"/>
                    <a:pt x="6433" y="43"/>
                  </a:cubicBezTo>
                  <a:cubicBezTo>
                    <a:pt x="5732" y="177"/>
                    <a:pt x="5165" y="644"/>
                    <a:pt x="4665" y="1111"/>
                  </a:cubicBezTo>
                  <a:cubicBezTo>
                    <a:pt x="4606" y="1169"/>
                    <a:pt x="4535" y="1196"/>
                    <a:pt x="4465" y="1196"/>
                  </a:cubicBezTo>
                  <a:cubicBezTo>
                    <a:pt x="4375" y="1196"/>
                    <a:pt x="4287" y="1152"/>
                    <a:pt x="4231" y="1078"/>
                  </a:cubicBezTo>
                  <a:cubicBezTo>
                    <a:pt x="3829" y="515"/>
                    <a:pt x="3328" y="285"/>
                    <a:pt x="2859" y="285"/>
                  </a:cubicBezTo>
                  <a:cubicBezTo>
                    <a:pt x="1772" y="285"/>
                    <a:pt x="863" y="1523"/>
                    <a:pt x="1796" y="2712"/>
                  </a:cubicBezTo>
                  <a:cubicBezTo>
                    <a:pt x="1863" y="2712"/>
                    <a:pt x="1929" y="2712"/>
                    <a:pt x="1963" y="2745"/>
                  </a:cubicBezTo>
                  <a:cubicBezTo>
                    <a:pt x="2163" y="2779"/>
                    <a:pt x="2163" y="3112"/>
                    <a:pt x="1963" y="3146"/>
                  </a:cubicBezTo>
                  <a:cubicBezTo>
                    <a:pt x="1062" y="3279"/>
                    <a:pt x="61" y="3713"/>
                    <a:pt x="28" y="4814"/>
                  </a:cubicBezTo>
                  <a:cubicBezTo>
                    <a:pt x="1" y="5765"/>
                    <a:pt x="726" y="6339"/>
                    <a:pt x="1537" y="6339"/>
                  </a:cubicBezTo>
                  <a:cubicBezTo>
                    <a:pt x="1722" y="6339"/>
                    <a:pt x="1911" y="6310"/>
                    <a:pt x="2096" y="6248"/>
                  </a:cubicBezTo>
                  <a:cubicBezTo>
                    <a:pt x="2123" y="6239"/>
                    <a:pt x="2150" y="6235"/>
                    <a:pt x="2177" y="6235"/>
                  </a:cubicBezTo>
                  <a:cubicBezTo>
                    <a:pt x="2346" y="6235"/>
                    <a:pt x="2487" y="6404"/>
                    <a:pt x="2430" y="6548"/>
                  </a:cubicBezTo>
                  <a:cubicBezTo>
                    <a:pt x="2152" y="7290"/>
                    <a:pt x="2246" y="8404"/>
                    <a:pt x="3164" y="8404"/>
                  </a:cubicBezTo>
                  <a:cubicBezTo>
                    <a:pt x="3236" y="8404"/>
                    <a:pt x="3314" y="8397"/>
                    <a:pt x="3397" y="8383"/>
                  </a:cubicBezTo>
                  <a:cubicBezTo>
                    <a:pt x="3931" y="8316"/>
                    <a:pt x="4264" y="7882"/>
                    <a:pt x="4498" y="7415"/>
                  </a:cubicBezTo>
                  <a:cubicBezTo>
                    <a:pt x="4498" y="7349"/>
                    <a:pt x="4498" y="7315"/>
                    <a:pt x="4498" y="7249"/>
                  </a:cubicBezTo>
                  <a:cubicBezTo>
                    <a:pt x="4498" y="7149"/>
                    <a:pt x="4598" y="7115"/>
                    <a:pt x="4665" y="7082"/>
                  </a:cubicBezTo>
                  <a:cubicBezTo>
                    <a:pt x="4684" y="7053"/>
                    <a:pt x="4713" y="7041"/>
                    <a:pt x="4745" y="7041"/>
                  </a:cubicBezTo>
                  <a:cubicBezTo>
                    <a:pt x="4826" y="7041"/>
                    <a:pt x="4922" y="7120"/>
                    <a:pt x="4898" y="7215"/>
                  </a:cubicBezTo>
                  <a:cubicBezTo>
                    <a:pt x="4898" y="7249"/>
                    <a:pt x="4865" y="7282"/>
                    <a:pt x="4865" y="7349"/>
                  </a:cubicBezTo>
                  <a:cubicBezTo>
                    <a:pt x="4995" y="8132"/>
                    <a:pt x="5636" y="8851"/>
                    <a:pt x="6476" y="8851"/>
                  </a:cubicBezTo>
                  <a:cubicBezTo>
                    <a:pt x="6495" y="8851"/>
                    <a:pt x="6514" y="8850"/>
                    <a:pt x="6533" y="8850"/>
                  </a:cubicBezTo>
                  <a:cubicBezTo>
                    <a:pt x="7533" y="8816"/>
                    <a:pt x="7967" y="7916"/>
                    <a:pt x="8100" y="7082"/>
                  </a:cubicBezTo>
                  <a:cubicBezTo>
                    <a:pt x="8120" y="6985"/>
                    <a:pt x="8219" y="6933"/>
                    <a:pt x="8317" y="6933"/>
                  </a:cubicBezTo>
                  <a:cubicBezTo>
                    <a:pt x="8388" y="6933"/>
                    <a:pt x="8459" y="6959"/>
                    <a:pt x="8501" y="7015"/>
                  </a:cubicBezTo>
                  <a:cubicBezTo>
                    <a:pt x="8534" y="7015"/>
                    <a:pt x="8601" y="7048"/>
                    <a:pt x="8601" y="7115"/>
                  </a:cubicBezTo>
                  <a:cubicBezTo>
                    <a:pt x="8745" y="7674"/>
                    <a:pt x="9182" y="7911"/>
                    <a:pt x="9658" y="7911"/>
                  </a:cubicBezTo>
                  <a:cubicBezTo>
                    <a:pt x="10063" y="7911"/>
                    <a:pt x="10496" y="7740"/>
                    <a:pt x="10802" y="7449"/>
                  </a:cubicBezTo>
                  <a:cubicBezTo>
                    <a:pt x="11103" y="7182"/>
                    <a:pt x="11336" y="6748"/>
                    <a:pt x="11303" y="6315"/>
                  </a:cubicBezTo>
                  <a:cubicBezTo>
                    <a:pt x="11269" y="5914"/>
                    <a:pt x="11036" y="5681"/>
                    <a:pt x="10769" y="5381"/>
                  </a:cubicBezTo>
                  <a:cubicBezTo>
                    <a:pt x="10736" y="5347"/>
                    <a:pt x="10736" y="5347"/>
                    <a:pt x="10702" y="5314"/>
                  </a:cubicBezTo>
                  <a:cubicBezTo>
                    <a:pt x="10536" y="5214"/>
                    <a:pt x="10469" y="4880"/>
                    <a:pt x="10736" y="4814"/>
                  </a:cubicBezTo>
                  <a:cubicBezTo>
                    <a:pt x="11937" y="4547"/>
                    <a:pt x="12404" y="3346"/>
                    <a:pt x="11636" y="2345"/>
                  </a:cubicBezTo>
                  <a:cubicBezTo>
                    <a:pt x="11238" y="1833"/>
                    <a:pt x="10699" y="1623"/>
                    <a:pt x="10137" y="1623"/>
                  </a:cubicBezTo>
                  <a:cubicBezTo>
                    <a:pt x="9710" y="1623"/>
                    <a:pt x="9270" y="1743"/>
                    <a:pt x="8868" y="1945"/>
                  </a:cubicBezTo>
                  <a:cubicBezTo>
                    <a:pt x="8823" y="1972"/>
                    <a:pt x="8774" y="1984"/>
                    <a:pt x="8726" y="1984"/>
                  </a:cubicBezTo>
                  <a:cubicBezTo>
                    <a:pt x="8595" y="1984"/>
                    <a:pt x="8476" y="1891"/>
                    <a:pt x="8501" y="1745"/>
                  </a:cubicBezTo>
                  <a:cubicBezTo>
                    <a:pt x="8618" y="694"/>
                    <a:pt x="7789" y="0"/>
                    <a:pt x="6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336476" y="4617314"/>
              <a:ext cx="91717" cy="63312"/>
            </a:xfrm>
            <a:custGeom>
              <a:avLst/>
              <a:gdLst/>
              <a:ahLst/>
              <a:cxnLst/>
              <a:rect l="l" t="t" r="r" b="b"/>
              <a:pathLst>
                <a:path w="4937" h="3408" extrusionOk="0">
                  <a:moveTo>
                    <a:pt x="2449" y="1"/>
                  </a:moveTo>
                  <a:cubicBezTo>
                    <a:pt x="1460" y="1"/>
                    <a:pt x="404" y="590"/>
                    <a:pt x="0" y="1506"/>
                  </a:cubicBezTo>
                  <a:cubicBezTo>
                    <a:pt x="71" y="1498"/>
                    <a:pt x="144" y="1494"/>
                    <a:pt x="218" y="1494"/>
                  </a:cubicBezTo>
                  <a:cubicBezTo>
                    <a:pt x="458" y="1494"/>
                    <a:pt x="713" y="1538"/>
                    <a:pt x="967" y="1639"/>
                  </a:cubicBezTo>
                  <a:cubicBezTo>
                    <a:pt x="1801" y="1940"/>
                    <a:pt x="2302" y="2607"/>
                    <a:pt x="2335" y="3407"/>
                  </a:cubicBezTo>
                  <a:cubicBezTo>
                    <a:pt x="2710" y="3282"/>
                    <a:pt x="3105" y="3215"/>
                    <a:pt x="3487" y="3215"/>
                  </a:cubicBezTo>
                  <a:cubicBezTo>
                    <a:pt x="3819" y="3215"/>
                    <a:pt x="4142" y="3266"/>
                    <a:pt x="4437" y="3374"/>
                  </a:cubicBezTo>
                  <a:cubicBezTo>
                    <a:pt x="4937" y="2106"/>
                    <a:pt x="4603" y="572"/>
                    <a:pt x="3136" y="105"/>
                  </a:cubicBezTo>
                  <a:cubicBezTo>
                    <a:pt x="2917" y="34"/>
                    <a:pt x="2685" y="1"/>
                    <a:pt x="2449" y="1"/>
                  </a:cubicBezTo>
                  <a:close/>
                </a:path>
              </a:pathLst>
            </a:custGeom>
            <a:solidFill>
              <a:srgbClr val="FFE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200749" y="4607951"/>
              <a:ext cx="250388" cy="222113"/>
            </a:xfrm>
            <a:custGeom>
              <a:avLst/>
              <a:gdLst/>
              <a:ahLst/>
              <a:cxnLst/>
              <a:rect l="l" t="t" r="r" b="b"/>
              <a:pathLst>
                <a:path w="13478" h="11956" extrusionOk="0">
                  <a:moveTo>
                    <a:pt x="9780" y="517"/>
                  </a:moveTo>
                  <a:cubicBezTo>
                    <a:pt x="10007" y="517"/>
                    <a:pt x="10231" y="547"/>
                    <a:pt x="10442" y="609"/>
                  </a:cubicBezTo>
                  <a:cubicBezTo>
                    <a:pt x="11909" y="1076"/>
                    <a:pt x="12243" y="2610"/>
                    <a:pt x="11743" y="3878"/>
                  </a:cubicBezTo>
                  <a:cubicBezTo>
                    <a:pt x="11457" y="3773"/>
                    <a:pt x="11145" y="3722"/>
                    <a:pt x="10824" y="3722"/>
                  </a:cubicBezTo>
                  <a:cubicBezTo>
                    <a:pt x="10432" y="3722"/>
                    <a:pt x="10026" y="3798"/>
                    <a:pt x="9641" y="3945"/>
                  </a:cubicBezTo>
                  <a:cubicBezTo>
                    <a:pt x="9608" y="3111"/>
                    <a:pt x="9107" y="2444"/>
                    <a:pt x="8273" y="2143"/>
                  </a:cubicBezTo>
                  <a:cubicBezTo>
                    <a:pt x="7999" y="2061"/>
                    <a:pt x="7724" y="2001"/>
                    <a:pt x="7469" y="2001"/>
                  </a:cubicBezTo>
                  <a:cubicBezTo>
                    <a:pt x="7413" y="2001"/>
                    <a:pt x="7359" y="2004"/>
                    <a:pt x="7306" y="2010"/>
                  </a:cubicBezTo>
                  <a:cubicBezTo>
                    <a:pt x="7713" y="1087"/>
                    <a:pt x="8784" y="517"/>
                    <a:pt x="9780" y="517"/>
                  </a:cubicBezTo>
                  <a:close/>
                  <a:moveTo>
                    <a:pt x="7482" y="2567"/>
                  </a:moveTo>
                  <a:cubicBezTo>
                    <a:pt x="8429" y="2567"/>
                    <a:pt x="9258" y="3261"/>
                    <a:pt x="9141" y="4312"/>
                  </a:cubicBezTo>
                  <a:cubicBezTo>
                    <a:pt x="9116" y="4458"/>
                    <a:pt x="9235" y="4551"/>
                    <a:pt x="9366" y="4551"/>
                  </a:cubicBezTo>
                  <a:cubicBezTo>
                    <a:pt x="9414" y="4551"/>
                    <a:pt x="9463" y="4539"/>
                    <a:pt x="9508" y="4512"/>
                  </a:cubicBezTo>
                  <a:cubicBezTo>
                    <a:pt x="9910" y="4310"/>
                    <a:pt x="10350" y="4190"/>
                    <a:pt x="10777" y="4190"/>
                  </a:cubicBezTo>
                  <a:cubicBezTo>
                    <a:pt x="11339" y="4190"/>
                    <a:pt x="11878" y="4400"/>
                    <a:pt x="12276" y="4912"/>
                  </a:cubicBezTo>
                  <a:cubicBezTo>
                    <a:pt x="13044" y="5913"/>
                    <a:pt x="12577" y="7114"/>
                    <a:pt x="11376" y="7381"/>
                  </a:cubicBezTo>
                  <a:cubicBezTo>
                    <a:pt x="11109" y="7447"/>
                    <a:pt x="11176" y="7781"/>
                    <a:pt x="11342" y="7881"/>
                  </a:cubicBezTo>
                  <a:cubicBezTo>
                    <a:pt x="11376" y="7881"/>
                    <a:pt x="11376" y="7914"/>
                    <a:pt x="11409" y="7948"/>
                  </a:cubicBezTo>
                  <a:cubicBezTo>
                    <a:pt x="11676" y="8248"/>
                    <a:pt x="11909" y="8448"/>
                    <a:pt x="11943" y="8882"/>
                  </a:cubicBezTo>
                  <a:cubicBezTo>
                    <a:pt x="11976" y="9315"/>
                    <a:pt x="11743" y="9716"/>
                    <a:pt x="11442" y="10016"/>
                  </a:cubicBezTo>
                  <a:cubicBezTo>
                    <a:pt x="11139" y="10304"/>
                    <a:pt x="10711" y="10475"/>
                    <a:pt x="10309" y="10475"/>
                  </a:cubicBezTo>
                  <a:cubicBezTo>
                    <a:pt x="9829" y="10475"/>
                    <a:pt x="9386" y="10230"/>
                    <a:pt x="9241" y="9649"/>
                  </a:cubicBezTo>
                  <a:cubicBezTo>
                    <a:pt x="9241" y="9615"/>
                    <a:pt x="9174" y="9582"/>
                    <a:pt x="9141" y="9549"/>
                  </a:cubicBezTo>
                  <a:cubicBezTo>
                    <a:pt x="9099" y="9507"/>
                    <a:pt x="9029" y="9483"/>
                    <a:pt x="8959" y="9483"/>
                  </a:cubicBezTo>
                  <a:cubicBezTo>
                    <a:pt x="8860" y="9483"/>
                    <a:pt x="8760" y="9532"/>
                    <a:pt x="8740" y="9649"/>
                  </a:cubicBezTo>
                  <a:cubicBezTo>
                    <a:pt x="8607" y="10483"/>
                    <a:pt x="8173" y="11383"/>
                    <a:pt x="7173" y="11417"/>
                  </a:cubicBezTo>
                  <a:cubicBezTo>
                    <a:pt x="7137" y="11419"/>
                    <a:pt x="7102" y="11421"/>
                    <a:pt x="7068" y="11421"/>
                  </a:cubicBezTo>
                  <a:cubicBezTo>
                    <a:pt x="6252" y="11421"/>
                    <a:pt x="5633" y="10684"/>
                    <a:pt x="5505" y="9916"/>
                  </a:cubicBezTo>
                  <a:cubicBezTo>
                    <a:pt x="5505" y="9849"/>
                    <a:pt x="5538" y="9816"/>
                    <a:pt x="5538" y="9782"/>
                  </a:cubicBezTo>
                  <a:cubicBezTo>
                    <a:pt x="5562" y="9687"/>
                    <a:pt x="5466" y="9608"/>
                    <a:pt x="5385" y="9608"/>
                  </a:cubicBezTo>
                  <a:cubicBezTo>
                    <a:pt x="5353" y="9608"/>
                    <a:pt x="5324" y="9620"/>
                    <a:pt x="5305" y="9649"/>
                  </a:cubicBezTo>
                  <a:cubicBezTo>
                    <a:pt x="5238" y="9682"/>
                    <a:pt x="5138" y="9716"/>
                    <a:pt x="5138" y="9816"/>
                  </a:cubicBezTo>
                  <a:cubicBezTo>
                    <a:pt x="5138" y="9882"/>
                    <a:pt x="5138" y="9916"/>
                    <a:pt x="5138" y="9982"/>
                  </a:cubicBezTo>
                  <a:cubicBezTo>
                    <a:pt x="4904" y="10449"/>
                    <a:pt x="4571" y="10883"/>
                    <a:pt x="4037" y="10950"/>
                  </a:cubicBezTo>
                  <a:cubicBezTo>
                    <a:pt x="3954" y="10964"/>
                    <a:pt x="3876" y="10971"/>
                    <a:pt x="3804" y="10971"/>
                  </a:cubicBezTo>
                  <a:cubicBezTo>
                    <a:pt x="2890" y="10971"/>
                    <a:pt x="2822" y="9857"/>
                    <a:pt x="3070" y="9115"/>
                  </a:cubicBezTo>
                  <a:cubicBezTo>
                    <a:pt x="3127" y="8971"/>
                    <a:pt x="2986" y="8802"/>
                    <a:pt x="2817" y="8802"/>
                  </a:cubicBezTo>
                  <a:cubicBezTo>
                    <a:pt x="2790" y="8802"/>
                    <a:pt x="2763" y="8806"/>
                    <a:pt x="2736" y="8815"/>
                  </a:cubicBezTo>
                  <a:cubicBezTo>
                    <a:pt x="2551" y="8877"/>
                    <a:pt x="2362" y="8906"/>
                    <a:pt x="2177" y="8906"/>
                  </a:cubicBezTo>
                  <a:cubicBezTo>
                    <a:pt x="1366" y="8906"/>
                    <a:pt x="641" y="8332"/>
                    <a:pt x="668" y="7381"/>
                  </a:cubicBezTo>
                  <a:cubicBezTo>
                    <a:pt x="701" y="6280"/>
                    <a:pt x="1702" y="5846"/>
                    <a:pt x="2603" y="5713"/>
                  </a:cubicBezTo>
                  <a:cubicBezTo>
                    <a:pt x="2803" y="5679"/>
                    <a:pt x="2803" y="5346"/>
                    <a:pt x="2603" y="5312"/>
                  </a:cubicBezTo>
                  <a:cubicBezTo>
                    <a:pt x="2569" y="5279"/>
                    <a:pt x="2503" y="5279"/>
                    <a:pt x="2436" y="5279"/>
                  </a:cubicBezTo>
                  <a:cubicBezTo>
                    <a:pt x="1503" y="4090"/>
                    <a:pt x="2412" y="2852"/>
                    <a:pt x="3499" y="2852"/>
                  </a:cubicBezTo>
                  <a:cubicBezTo>
                    <a:pt x="3968" y="2852"/>
                    <a:pt x="4469" y="3082"/>
                    <a:pt x="4871" y="3645"/>
                  </a:cubicBezTo>
                  <a:cubicBezTo>
                    <a:pt x="4946" y="3719"/>
                    <a:pt x="5031" y="3763"/>
                    <a:pt x="5116" y="3763"/>
                  </a:cubicBezTo>
                  <a:cubicBezTo>
                    <a:pt x="5181" y="3763"/>
                    <a:pt x="5246" y="3736"/>
                    <a:pt x="5305" y="3678"/>
                  </a:cubicBezTo>
                  <a:cubicBezTo>
                    <a:pt x="5805" y="3211"/>
                    <a:pt x="6372" y="2744"/>
                    <a:pt x="7073" y="2610"/>
                  </a:cubicBezTo>
                  <a:cubicBezTo>
                    <a:pt x="7210" y="2581"/>
                    <a:pt x="7347" y="2567"/>
                    <a:pt x="7482" y="2567"/>
                  </a:cubicBezTo>
                  <a:close/>
                  <a:moveTo>
                    <a:pt x="9790" y="1"/>
                  </a:moveTo>
                  <a:cubicBezTo>
                    <a:pt x="8522" y="1"/>
                    <a:pt x="7191" y="807"/>
                    <a:pt x="6906" y="2077"/>
                  </a:cubicBezTo>
                  <a:cubicBezTo>
                    <a:pt x="6239" y="2244"/>
                    <a:pt x="5672" y="2644"/>
                    <a:pt x="5138" y="3077"/>
                  </a:cubicBezTo>
                  <a:cubicBezTo>
                    <a:pt x="4674" y="2573"/>
                    <a:pt x="4038" y="2239"/>
                    <a:pt x="3387" y="2239"/>
                  </a:cubicBezTo>
                  <a:cubicBezTo>
                    <a:pt x="2962" y="2239"/>
                    <a:pt x="2531" y="2381"/>
                    <a:pt x="2136" y="2711"/>
                  </a:cubicBezTo>
                  <a:cubicBezTo>
                    <a:pt x="1302" y="3411"/>
                    <a:pt x="1302" y="4545"/>
                    <a:pt x="1936" y="5312"/>
                  </a:cubicBezTo>
                  <a:cubicBezTo>
                    <a:pt x="868" y="5513"/>
                    <a:pt x="1" y="6513"/>
                    <a:pt x="168" y="7681"/>
                  </a:cubicBezTo>
                  <a:cubicBezTo>
                    <a:pt x="290" y="8780"/>
                    <a:pt x="1195" y="9432"/>
                    <a:pt x="2166" y="9432"/>
                  </a:cubicBezTo>
                  <a:cubicBezTo>
                    <a:pt x="2256" y="9432"/>
                    <a:pt x="2346" y="9427"/>
                    <a:pt x="2436" y="9415"/>
                  </a:cubicBezTo>
                  <a:lnTo>
                    <a:pt x="2436" y="9415"/>
                  </a:lnTo>
                  <a:cubicBezTo>
                    <a:pt x="2269" y="10283"/>
                    <a:pt x="2336" y="11283"/>
                    <a:pt x="3370" y="11517"/>
                  </a:cubicBezTo>
                  <a:cubicBezTo>
                    <a:pt x="3495" y="11546"/>
                    <a:pt x="3615" y="11559"/>
                    <a:pt x="3729" y="11559"/>
                  </a:cubicBezTo>
                  <a:cubicBezTo>
                    <a:pt x="4406" y="11559"/>
                    <a:pt x="4895" y="11082"/>
                    <a:pt x="5238" y="10483"/>
                  </a:cubicBezTo>
                  <a:cubicBezTo>
                    <a:pt x="5460" y="11340"/>
                    <a:pt x="6256" y="11955"/>
                    <a:pt x="7167" y="11955"/>
                  </a:cubicBezTo>
                  <a:cubicBezTo>
                    <a:pt x="7213" y="11955"/>
                    <a:pt x="7259" y="11954"/>
                    <a:pt x="7306" y="11950"/>
                  </a:cubicBezTo>
                  <a:cubicBezTo>
                    <a:pt x="8140" y="11917"/>
                    <a:pt x="8974" y="11217"/>
                    <a:pt x="9174" y="10383"/>
                  </a:cubicBezTo>
                  <a:cubicBezTo>
                    <a:pt x="9440" y="10773"/>
                    <a:pt x="9905" y="10956"/>
                    <a:pt x="10397" y="10956"/>
                  </a:cubicBezTo>
                  <a:cubicBezTo>
                    <a:pt x="10830" y="10956"/>
                    <a:pt x="11284" y="10815"/>
                    <a:pt x="11643" y="10549"/>
                  </a:cubicBezTo>
                  <a:cubicBezTo>
                    <a:pt x="12410" y="9949"/>
                    <a:pt x="12877" y="8381"/>
                    <a:pt x="11976" y="7747"/>
                  </a:cubicBezTo>
                  <a:cubicBezTo>
                    <a:pt x="12977" y="7280"/>
                    <a:pt x="13477" y="6113"/>
                    <a:pt x="12977" y="5046"/>
                  </a:cubicBezTo>
                  <a:cubicBezTo>
                    <a:pt x="12777" y="4645"/>
                    <a:pt x="12510" y="4345"/>
                    <a:pt x="12210" y="4112"/>
                  </a:cubicBezTo>
                  <a:cubicBezTo>
                    <a:pt x="13010" y="2711"/>
                    <a:pt x="12343" y="809"/>
                    <a:pt x="10842" y="209"/>
                  </a:cubicBezTo>
                  <a:cubicBezTo>
                    <a:pt x="10514" y="67"/>
                    <a:pt x="10155" y="1"/>
                    <a:pt x="97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/>
          <p:nvPr/>
        </p:nvSpPr>
        <p:spPr>
          <a:xfrm>
            <a:off x="6547784" y="-278499"/>
            <a:ext cx="2631130" cy="1290026"/>
          </a:xfrm>
          <a:custGeom>
            <a:avLst/>
            <a:gdLst/>
            <a:ahLst/>
            <a:cxnLst/>
            <a:rect l="l" t="t" r="r" b="b"/>
            <a:pathLst>
              <a:path w="16766" h="8220" extrusionOk="0">
                <a:moveTo>
                  <a:pt x="16619" y="0"/>
                </a:moveTo>
                <a:lnTo>
                  <a:pt x="1" y="306"/>
                </a:lnTo>
                <a:cubicBezTo>
                  <a:pt x="61" y="421"/>
                  <a:pt x="130" y="530"/>
                  <a:pt x="209" y="629"/>
                </a:cubicBezTo>
                <a:cubicBezTo>
                  <a:pt x="561" y="1077"/>
                  <a:pt x="1090" y="1341"/>
                  <a:pt x="1620" y="1341"/>
                </a:cubicBezTo>
                <a:cubicBezTo>
                  <a:pt x="1653" y="1341"/>
                  <a:pt x="1687" y="1340"/>
                  <a:pt x="1720" y="1338"/>
                </a:cubicBezTo>
                <a:cubicBezTo>
                  <a:pt x="2137" y="1311"/>
                  <a:pt x="2547" y="1128"/>
                  <a:pt x="2959" y="1128"/>
                </a:cubicBezTo>
                <a:cubicBezTo>
                  <a:pt x="3033" y="1128"/>
                  <a:pt x="3106" y="1133"/>
                  <a:pt x="3180" y="1147"/>
                </a:cubicBezTo>
                <a:cubicBezTo>
                  <a:pt x="3277" y="1165"/>
                  <a:pt x="3367" y="1194"/>
                  <a:pt x="3455" y="1233"/>
                </a:cubicBezTo>
                <a:cubicBezTo>
                  <a:pt x="3474" y="1242"/>
                  <a:pt x="3493" y="1250"/>
                  <a:pt x="3511" y="1261"/>
                </a:cubicBezTo>
                <a:lnTo>
                  <a:pt x="3512" y="1261"/>
                </a:lnTo>
                <a:cubicBezTo>
                  <a:pt x="4178" y="1599"/>
                  <a:pt x="4587" y="2502"/>
                  <a:pt x="5216" y="2997"/>
                </a:cubicBezTo>
                <a:cubicBezTo>
                  <a:pt x="5642" y="3331"/>
                  <a:pt x="6137" y="3458"/>
                  <a:pt x="6653" y="3458"/>
                </a:cubicBezTo>
                <a:cubicBezTo>
                  <a:pt x="7281" y="3458"/>
                  <a:pt x="7939" y="3268"/>
                  <a:pt x="8534" y="3032"/>
                </a:cubicBezTo>
                <a:cubicBezTo>
                  <a:pt x="9061" y="2823"/>
                  <a:pt x="9606" y="2582"/>
                  <a:pt x="10155" y="2582"/>
                </a:cubicBezTo>
                <a:cubicBezTo>
                  <a:pt x="10271" y="2582"/>
                  <a:pt x="10386" y="2593"/>
                  <a:pt x="10502" y="2617"/>
                </a:cubicBezTo>
                <a:cubicBezTo>
                  <a:pt x="11491" y="2819"/>
                  <a:pt x="12129" y="3901"/>
                  <a:pt x="12548" y="4929"/>
                </a:cubicBezTo>
                <a:cubicBezTo>
                  <a:pt x="12966" y="5958"/>
                  <a:pt x="13334" y="7102"/>
                  <a:pt x="14165" y="7742"/>
                </a:cubicBezTo>
                <a:cubicBezTo>
                  <a:pt x="14587" y="8068"/>
                  <a:pt x="15094" y="8220"/>
                  <a:pt x="15606" y="8220"/>
                </a:cubicBezTo>
                <a:cubicBezTo>
                  <a:pt x="16002" y="8220"/>
                  <a:pt x="16401" y="8129"/>
                  <a:pt x="16766" y="7956"/>
                </a:cubicBezTo>
                <a:lnTo>
                  <a:pt x="16619" y="0"/>
                </a:lnTo>
                <a:close/>
              </a:path>
            </a:pathLst>
          </a:custGeom>
          <a:solidFill>
            <a:srgbClr val="CCB1FE">
              <a:alpha val="48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>
            <a:off x="7408253" y="1455793"/>
            <a:ext cx="2249157" cy="4099051"/>
          </a:xfrm>
          <a:custGeom>
            <a:avLst/>
            <a:gdLst/>
            <a:ahLst/>
            <a:cxnLst/>
            <a:rect l="l" t="t" r="r" b="b"/>
            <a:pathLst>
              <a:path w="14332" h="26119" extrusionOk="0">
                <a:moveTo>
                  <a:pt x="12104" y="0"/>
                </a:moveTo>
                <a:cubicBezTo>
                  <a:pt x="11836" y="0"/>
                  <a:pt x="11579" y="100"/>
                  <a:pt x="11338" y="207"/>
                </a:cubicBezTo>
                <a:cubicBezTo>
                  <a:pt x="11049" y="335"/>
                  <a:pt x="10764" y="475"/>
                  <a:pt x="10478" y="610"/>
                </a:cubicBezTo>
                <a:cubicBezTo>
                  <a:pt x="9890" y="885"/>
                  <a:pt x="9294" y="1149"/>
                  <a:pt x="8713" y="1440"/>
                </a:cubicBezTo>
                <a:cubicBezTo>
                  <a:pt x="8495" y="1549"/>
                  <a:pt x="8298" y="1691"/>
                  <a:pt x="8201" y="1922"/>
                </a:cubicBezTo>
                <a:cubicBezTo>
                  <a:pt x="8095" y="2174"/>
                  <a:pt x="8110" y="2467"/>
                  <a:pt x="8106" y="2735"/>
                </a:cubicBezTo>
                <a:cubicBezTo>
                  <a:pt x="8097" y="3377"/>
                  <a:pt x="8121" y="4019"/>
                  <a:pt x="8176" y="4658"/>
                </a:cubicBezTo>
                <a:cubicBezTo>
                  <a:pt x="8228" y="5277"/>
                  <a:pt x="8331" y="5899"/>
                  <a:pt x="8283" y="6521"/>
                </a:cubicBezTo>
                <a:cubicBezTo>
                  <a:pt x="8242" y="7056"/>
                  <a:pt x="8055" y="7556"/>
                  <a:pt x="7761" y="8004"/>
                </a:cubicBezTo>
                <a:cubicBezTo>
                  <a:pt x="7173" y="8897"/>
                  <a:pt x="6276" y="9476"/>
                  <a:pt x="5434" y="10099"/>
                </a:cubicBezTo>
                <a:cubicBezTo>
                  <a:pt x="5008" y="10415"/>
                  <a:pt x="4600" y="10769"/>
                  <a:pt x="4338" y="11238"/>
                </a:cubicBezTo>
                <a:cubicBezTo>
                  <a:pt x="4078" y="11703"/>
                  <a:pt x="3973" y="12231"/>
                  <a:pt x="3932" y="12758"/>
                </a:cubicBezTo>
                <a:cubicBezTo>
                  <a:pt x="3854" y="13776"/>
                  <a:pt x="4023" y="14819"/>
                  <a:pt x="3717" y="15812"/>
                </a:cubicBezTo>
                <a:cubicBezTo>
                  <a:pt x="3574" y="16273"/>
                  <a:pt x="3319" y="16702"/>
                  <a:pt x="2917" y="16981"/>
                </a:cubicBezTo>
                <a:cubicBezTo>
                  <a:pt x="2489" y="17279"/>
                  <a:pt x="1977" y="17419"/>
                  <a:pt x="1536" y="17694"/>
                </a:cubicBezTo>
                <a:cubicBezTo>
                  <a:pt x="639" y="18252"/>
                  <a:pt x="327" y="19323"/>
                  <a:pt x="152" y="20304"/>
                </a:cubicBezTo>
                <a:cubicBezTo>
                  <a:pt x="48" y="20891"/>
                  <a:pt x="1" y="21500"/>
                  <a:pt x="140" y="22087"/>
                </a:cubicBezTo>
                <a:cubicBezTo>
                  <a:pt x="259" y="22589"/>
                  <a:pt x="523" y="23040"/>
                  <a:pt x="855" y="23429"/>
                </a:cubicBezTo>
                <a:cubicBezTo>
                  <a:pt x="1544" y="24236"/>
                  <a:pt x="3187" y="24329"/>
                  <a:pt x="3333" y="25366"/>
                </a:cubicBezTo>
                <a:cubicBezTo>
                  <a:pt x="3413" y="25937"/>
                  <a:pt x="4213" y="26116"/>
                  <a:pt x="4450" y="26116"/>
                </a:cubicBezTo>
                <a:cubicBezTo>
                  <a:pt x="4499" y="26116"/>
                  <a:pt x="4524" y="26108"/>
                  <a:pt x="4512" y="26094"/>
                </a:cubicBezTo>
                <a:lnTo>
                  <a:pt x="4512" y="26094"/>
                </a:lnTo>
                <a:cubicBezTo>
                  <a:pt x="5752" y="26098"/>
                  <a:pt x="6992" y="26103"/>
                  <a:pt x="8231" y="26108"/>
                </a:cubicBezTo>
                <a:cubicBezTo>
                  <a:pt x="8884" y="26110"/>
                  <a:pt x="9536" y="26113"/>
                  <a:pt x="10188" y="26115"/>
                </a:cubicBezTo>
                <a:cubicBezTo>
                  <a:pt x="10509" y="26116"/>
                  <a:pt x="10831" y="26117"/>
                  <a:pt x="11153" y="26118"/>
                </a:cubicBezTo>
                <a:cubicBezTo>
                  <a:pt x="11181" y="26118"/>
                  <a:pt x="11210" y="26118"/>
                  <a:pt x="11238" y="26118"/>
                </a:cubicBezTo>
                <a:cubicBezTo>
                  <a:pt x="11502" y="26118"/>
                  <a:pt x="11768" y="26112"/>
                  <a:pt x="12030" y="26066"/>
                </a:cubicBezTo>
                <a:cubicBezTo>
                  <a:pt x="12510" y="25980"/>
                  <a:pt x="12981" y="25708"/>
                  <a:pt x="13161" y="25232"/>
                </a:cubicBezTo>
                <a:cubicBezTo>
                  <a:pt x="13200" y="25130"/>
                  <a:pt x="13224" y="25017"/>
                  <a:pt x="13222" y="24907"/>
                </a:cubicBezTo>
                <a:cubicBezTo>
                  <a:pt x="13220" y="24778"/>
                  <a:pt x="13107" y="24687"/>
                  <a:pt x="13042" y="24582"/>
                </a:cubicBezTo>
                <a:cubicBezTo>
                  <a:pt x="12914" y="24378"/>
                  <a:pt x="12829" y="24154"/>
                  <a:pt x="12777" y="23918"/>
                </a:cubicBezTo>
                <a:cubicBezTo>
                  <a:pt x="12667" y="23424"/>
                  <a:pt x="12700" y="22903"/>
                  <a:pt x="12760" y="22402"/>
                </a:cubicBezTo>
                <a:cubicBezTo>
                  <a:pt x="12825" y="21856"/>
                  <a:pt x="12928" y="21313"/>
                  <a:pt x="12991" y="20766"/>
                </a:cubicBezTo>
                <a:cubicBezTo>
                  <a:pt x="13138" y="19498"/>
                  <a:pt x="13165" y="18220"/>
                  <a:pt x="13259" y="16947"/>
                </a:cubicBezTo>
                <a:cubicBezTo>
                  <a:pt x="13306" y="16306"/>
                  <a:pt x="13371" y="15667"/>
                  <a:pt x="13476" y="15033"/>
                </a:cubicBezTo>
                <a:cubicBezTo>
                  <a:pt x="13580" y="14418"/>
                  <a:pt x="13717" y="13809"/>
                  <a:pt x="13850" y="13199"/>
                </a:cubicBezTo>
                <a:cubicBezTo>
                  <a:pt x="14117" y="11977"/>
                  <a:pt x="14332" y="10761"/>
                  <a:pt x="14312" y="9506"/>
                </a:cubicBezTo>
                <a:cubicBezTo>
                  <a:pt x="14292" y="8213"/>
                  <a:pt x="14104" y="6931"/>
                  <a:pt x="14032" y="5641"/>
                </a:cubicBezTo>
                <a:cubicBezTo>
                  <a:pt x="13973" y="4552"/>
                  <a:pt x="14026" y="3448"/>
                  <a:pt x="13821" y="2371"/>
                </a:cubicBezTo>
                <a:cubicBezTo>
                  <a:pt x="13723" y="1854"/>
                  <a:pt x="13559" y="1346"/>
                  <a:pt x="13296" y="889"/>
                </a:cubicBezTo>
                <a:cubicBezTo>
                  <a:pt x="13046" y="456"/>
                  <a:pt x="12681" y="18"/>
                  <a:pt x="12141" y="1"/>
                </a:cubicBezTo>
                <a:cubicBezTo>
                  <a:pt x="12128" y="1"/>
                  <a:pt x="12116" y="0"/>
                  <a:pt x="12104" y="0"/>
                </a:cubicBezTo>
                <a:close/>
              </a:path>
            </a:pathLst>
          </a:custGeom>
          <a:solidFill>
            <a:srgbClr val="FF6EA7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>
            <a:off x="-209325" y="4063744"/>
            <a:ext cx="2549055" cy="1959992"/>
          </a:xfrm>
          <a:custGeom>
            <a:avLst/>
            <a:gdLst/>
            <a:ahLst/>
            <a:cxnLst/>
            <a:rect l="l" t="t" r="r" b="b"/>
            <a:pathLst>
              <a:path w="16243" h="12489" extrusionOk="0">
                <a:moveTo>
                  <a:pt x="3844" y="0"/>
                </a:moveTo>
                <a:cubicBezTo>
                  <a:pt x="3285" y="0"/>
                  <a:pt x="2723" y="148"/>
                  <a:pt x="2228" y="400"/>
                </a:cubicBezTo>
                <a:cubicBezTo>
                  <a:pt x="1280" y="883"/>
                  <a:pt x="590" y="1767"/>
                  <a:pt x="156" y="2720"/>
                </a:cubicBezTo>
                <a:cubicBezTo>
                  <a:pt x="49" y="2956"/>
                  <a:pt x="1" y="3596"/>
                  <a:pt x="54" y="3596"/>
                </a:cubicBezTo>
                <a:cubicBezTo>
                  <a:pt x="57" y="3596"/>
                  <a:pt x="61" y="3593"/>
                  <a:pt x="66" y="3588"/>
                </a:cubicBezTo>
                <a:cubicBezTo>
                  <a:pt x="269" y="4868"/>
                  <a:pt x="1355" y="5759"/>
                  <a:pt x="2294" y="6557"/>
                </a:cubicBezTo>
                <a:cubicBezTo>
                  <a:pt x="3560" y="7632"/>
                  <a:pt x="4723" y="8824"/>
                  <a:pt x="5756" y="10126"/>
                </a:cubicBezTo>
                <a:cubicBezTo>
                  <a:pt x="6340" y="10862"/>
                  <a:pt x="6881" y="11633"/>
                  <a:pt x="7379" y="12430"/>
                </a:cubicBezTo>
                <a:cubicBezTo>
                  <a:pt x="7403" y="12468"/>
                  <a:pt x="7442" y="12488"/>
                  <a:pt x="7481" y="12488"/>
                </a:cubicBezTo>
                <a:cubicBezTo>
                  <a:pt x="7510" y="12488"/>
                  <a:pt x="7539" y="12478"/>
                  <a:pt x="7563" y="12456"/>
                </a:cubicBezTo>
                <a:cubicBezTo>
                  <a:pt x="9372" y="10767"/>
                  <a:pt x="11182" y="9079"/>
                  <a:pt x="12991" y="7391"/>
                </a:cubicBezTo>
                <a:cubicBezTo>
                  <a:pt x="13444" y="6969"/>
                  <a:pt x="13897" y="6547"/>
                  <a:pt x="14348" y="6125"/>
                </a:cubicBezTo>
                <a:cubicBezTo>
                  <a:pt x="14774" y="5728"/>
                  <a:pt x="15224" y="5346"/>
                  <a:pt x="15621" y="4920"/>
                </a:cubicBezTo>
                <a:cubicBezTo>
                  <a:pt x="15956" y="4561"/>
                  <a:pt x="16230" y="4130"/>
                  <a:pt x="16237" y="3625"/>
                </a:cubicBezTo>
                <a:cubicBezTo>
                  <a:pt x="16243" y="3173"/>
                  <a:pt x="16055" y="2737"/>
                  <a:pt x="15772" y="2393"/>
                </a:cubicBezTo>
                <a:cubicBezTo>
                  <a:pt x="15118" y="1597"/>
                  <a:pt x="13969" y="1326"/>
                  <a:pt x="12990" y="1230"/>
                </a:cubicBezTo>
                <a:cubicBezTo>
                  <a:pt x="12782" y="1209"/>
                  <a:pt x="12575" y="1199"/>
                  <a:pt x="12369" y="1199"/>
                </a:cubicBezTo>
                <a:cubicBezTo>
                  <a:pt x="11579" y="1199"/>
                  <a:pt x="10805" y="1344"/>
                  <a:pt x="10046" y="1589"/>
                </a:cubicBezTo>
                <a:cubicBezTo>
                  <a:pt x="9458" y="1779"/>
                  <a:pt x="8842" y="1996"/>
                  <a:pt x="8230" y="1996"/>
                </a:cubicBezTo>
                <a:cubicBezTo>
                  <a:pt x="7924" y="1996"/>
                  <a:pt x="7618" y="1942"/>
                  <a:pt x="7317" y="1801"/>
                </a:cubicBezTo>
                <a:cubicBezTo>
                  <a:pt x="6411" y="1378"/>
                  <a:pt x="5786" y="517"/>
                  <a:pt x="4835" y="170"/>
                </a:cubicBezTo>
                <a:cubicBezTo>
                  <a:pt x="4516" y="54"/>
                  <a:pt x="4181" y="0"/>
                  <a:pt x="3844" y="0"/>
                </a:cubicBezTo>
                <a:close/>
              </a:path>
            </a:pathLst>
          </a:custGeom>
          <a:solidFill>
            <a:srgbClr val="B2F7E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>
            <a:off x="-198340" y="-278499"/>
            <a:ext cx="1951456" cy="3795063"/>
          </a:xfrm>
          <a:custGeom>
            <a:avLst/>
            <a:gdLst/>
            <a:ahLst/>
            <a:cxnLst/>
            <a:rect l="l" t="t" r="r" b="b"/>
            <a:pathLst>
              <a:path w="12435" h="24182" extrusionOk="0">
                <a:moveTo>
                  <a:pt x="7995" y="0"/>
                </a:moveTo>
                <a:cubicBezTo>
                  <a:pt x="6753" y="0"/>
                  <a:pt x="5507" y="123"/>
                  <a:pt x="4282" y="305"/>
                </a:cubicBezTo>
                <a:cubicBezTo>
                  <a:pt x="3647" y="400"/>
                  <a:pt x="3014" y="509"/>
                  <a:pt x="2384" y="629"/>
                </a:cubicBezTo>
                <a:cubicBezTo>
                  <a:pt x="1767" y="745"/>
                  <a:pt x="1135" y="843"/>
                  <a:pt x="528" y="997"/>
                </a:cubicBezTo>
                <a:cubicBezTo>
                  <a:pt x="284" y="1059"/>
                  <a:pt x="86" y="1199"/>
                  <a:pt x="44" y="1438"/>
                </a:cubicBezTo>
                <a:cubicBezTo>
                  <a:pt x="1" y="1675"/>
                  <a:pt x="98" y="1906"/>
                  <a:pt x="177" y="2128"/>
                </a:cubicBezTo>
                <a:cubicBezTo>
                  <a:pt x="371" y="2674"/>
                  <a:pt x="529" y="3231"/>
                  <a:pt x="657" y="3795"/>
                </a:cubicBezTo>
                <a:cubicBezTo>
                  <a:pt x="1173" y="6076"/>
                  <a:pt x="1176" y="8421"/>
                  <a:pt x="1157" y="10740"/>
                </a:cubicBezTo>
                <a:cubicBezTo>
                  <a:pt x="1137" y="13166"/>
                  <a:pt x="1119" y="15594"/>
                  <a:pt x="956" y="18015"/>
                </a:cubicBezTo>
                <a:cubicBezTo>
                  <a:pt x="873" y="19227"/>
                  <a:pt x="754" y="20438"/>
                  <a:pt x="578" y="21641"/>
                </a:cubicBezTo>
                <a:cubicBezTo>
                  <a:pt x="533" y="21947"/>
                  <a:pt x="484" y="22253"/>
                  <a:pt x="431" y="22559"/>
                </a:cubicBezTo>
                <a:cubicBezTo>
                  <a:pt x="386" y="22822"/>
                  <a:pt x="322" y="23092"/>
                  <a:pt x="343" y="23359"/>
                </a:cubicBezTo>
                <a:cubicBezTo>
                  <a:pt x="374" y="23781"/>
                  <a:pt x="660" y="24173"/>
                  <a:pt x="1161" y="24181"/>
                </a:cubicBezTo>
                <a:cubicBezTo>
                  <a:pt x="1165" y="24181"/>
                  <a:pt x="1169" y="24181"/>
                  <a:pt x="1173" y="24181"/>
                </a:cubicBezTo>
                <a:cubicBezTo>
                  <a:pt x="1371" y="24181"/>
                  <a:pt x="1540" y="24099"/>
                  <a:pt x="1654" y="23951"/>
                </a:cubicBezTo>
                <a:cubicBezTo>
                  <a:pt x="1675" y="23925"/>
                  <a:pt x="1683" y="23898"/>
                  <a:pt x="1682" y="23874"/>
                </a:cubicBezTo>
                <a:lnTo>
                  <a:pt x="1682" y="23874"/>
                </a:lnTo>
                <a:cubicBezTo>
                  <a:pt x="1847" y="23898"/>
                  <a:pt x="2014" y="23909"/>
                  <a:pt x="2180" y="23909"/>
                </a:cubicBezTo>
                <a:cubicBezTo>
                  <a:pt x="2943" y="23909"/>
                  <a:pt x="3699" y="23667"/>
                  <a:pt x="4311" y="23242"/>
                </a:cubicBezTo>
                <a:cubicBezTo>
                  <a:pt x="4708" y="22966"/>
                  <a:pt x="5045" y="22616"/>
                  <a:pt x="5275" y="22211"/>
                </a:cubicBezTo>
                <a:cubicBezTo>
                  <a:pt x="5529" y="21761"/>
                  <a:pt x="5637" y="21258"/>
                  <a:pt x="5672" y="20756"/>
                </a:cubicBezTo>
                <a:cubicBezTo>
                  <a:pt x="5745" y="19694"/>
                  <a:pt x="5474" y="18600"/>
                  <a:pt x="5753" y="17552"/>
                </a:cubicBezTo>
                <a:cubicBezTo>
                  <a:pt x="5970" y="16734"/>
                  <a:pt x="6573" y="16141"/>
                  <a:pt x="7340" y="15710"/>
                </a:cubicBezTo>
                <a:cubicBezTo>
                  <a:pt x="8075" y="15296"/>
                  <a:pt x="8888" y="15018"/>
                  <a:pt x="9665" y="14682"/>
                </a:cubicBezTo>
                <a:cubicBezTo>
                  <a:pt x="10395" y="14367"/>
                  <a:pt x="11138" y="13992"/>
                  <a:pt x="11650" y="13407"/>
                </a:cubicBezTo>
                <a:cubicBezTo>
                  <a:pt x="12358" y="12597"/>
                  <a:pt x="12435" y="11553"/>
                  <a:pt x="12147" y="10578"/>
                </a:cubicBezTo>
                <a:cubicBezTo>
                  <a:pt x="11808" y="9430"/>
                  <a:pt x="11016" y="8461"/>
                  <a:pt x="10472" y="7396"/>
                </a:cubicBezTo>
                <a:cubicBezTo>
                  <a:pt x="9923" y="6314"/>
                  <a:pt x="9632" y="5096"/>
                  <a:pt x="9791" y="3904"/>
                </a:cubicBezTo>
                <a:cubicBezTo>
                  <a:pt x="9926" y="2896"/>
                  <a:pt x="10412" y="1909"/>
                  <a:pt x="11209" y="1194"/>
                </a:cubicBezTo>
                <a:cubicBezTo>
                  <a:pt x="11406" y="1016"/>
                  <a:pt x="11621" y="858"/>
                  <a:pt x="11854" y="718"/>
                </a:cubicBezTo>
                <a:cubicBezTo>
                  <a:pt x="11960" y="654"/>
                  <a:pt x="11944" y="503"/>
                  <a:pt x="11818" y="468"/>
                </a:cubicBezTo>
                <a:cubicBezTo>
                  <a:pt x="10568" y="132"/>
                  <a:pt x="9284" y="0"/>
                  <a:pt x="7995" y="0"/>
                </a:cubicBezTo>
                <a:close/>
              </a:path>
            </a:pathLst>
          </a:custGeom>
          <a:solidFill>
            <a:srgbClr val="FFE652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2886750" y="1000350"/>
            <a:ext cx="3370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3">
            <a:hlinkClick r:id=""/>
          </p:cNvPr>
          <p:cNvSpPr txBox="1">
            <a:spLocks noGrp="1"/>
          </p:cNvSpPr>
          <p:nvPr>
            <p:ph type="subTitle" idx="1"/>
          </p:nvPr>
        </p:nvSpPr>
        <p:spPr>
          <a:xfrm>
            <a:off x="3923225" y="3369800"/>
            <a:ext cx="12978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loria Hallelujah"/>
              <a:buNone/>
              <a:defRPr sz="20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  <p:sp>
        <p:nvSpPr>
          <p:cNvPr id="79" name="Google Shape;79;p3"/>
          <p:cNvSpPr txBox="1">
            <a:spLocks noGrp="1"/>
          </p:cNvSpPr>
          <p:nvPr>
            <p:ph type="subTitle" idx="2"/>
          </p:nvPr>
        </p:nvSpPr>
        <p:spPr>
          <a:xfrm>
            <a:off x="3041475" y="2310025"/>
            <a:ext cx="30612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leway Thin"/>
              <a:buNone/>
              <a:defRPr sz="16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  <p:sp>
        <p:nvSpPr>
          <p:cNvPr id="80" name="Google Shape;80;p3"/>
          <p:cNvSpPr/>
          <p:nvPr/>
        </p:nvSpPr>
        <p:spPr>
          <a:xfrm rot="-906775">
            <a:off x="6750650" y="4662899"/>
            <a:ext cx="605796" cy="141937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rgbClr val="CCB1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 rot="-5400000">
            <a:off x="8632925" y="439065"/>
            <a:ext cx="221772" cy="200884"/>
            <a:chOff x="1640475" y="1197075"/>
            <a:chExt cx="55475" cy="50250"/>
          </a:xfrm>
        </p:grpSpPr>
        <p:sp>
          <p:nvSpPr>
            <p:cNvPr id="82" name="Google Shape;82;p3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3"/>
          <p:cNvSpPr/>
          <p:nvPr/>
        </p:nvSpPr>
        <p:spPr>
          <a:xfrm rot="9965797">
            <a:off x="-406843" y="3256057"/>
            <a:ext cx="993864" cy="1557213"/>
          </a:xfrm>
          <a:custGeom>
            <a:avLst/>
            <a:gdLst/>
            <a:ahLst/>
            <a:cxnLst/>
            <a:rect l="l" t="t" r="r" b="b"/>
            <a:pathLst>
              <a:path w="14343" h="22473" extrusionOk="0">
                <a:moveTo>
                  <a:pt x="14283" y="0"/>
                </a:moveTo>
                <a:cubicBezTo>
                  <a:pt x="14278" y="0"/>
                  <a:pt x="14274" y="1"/>
                  <a:pt x="14269" y="2"/>
                </a:cubicBezTo>
                <a:cubicBezTo>
                  <a:pt x="14076" y="49"/>
                  <a:pt x="13869" y="90"/>
                  <a:pt x="13618" y="128"/>
                </a:cubicBezTo>
                <a:cubicBezTo>
                  <a:pt x="13588" y="133"/>
                  <a:pt x="13567" y="161"/>
                  <a:pt x="13572" y="192"/>
                </a:cubicBezTo>
                <a:cubicBezTo>
                  <a:pt x="13576" y="219"/>
                  <a:pt x="13599" y="239"/>
                  <a:pt x="13626" y="239"/>
                </a:cubicBezTo>
                <a:cubicBezTo>
                  <a:pt x="13629" y="239"/>
                  <a:pt x="13632" y="238"/>
                  <a:pt x="13635" y="238"/>
                </a:cubicBezTo>
                <a:cubicBezTo>
                  <a:pt x="13889" y="199"/>
                  <a:pt x="14098" y="158"/>
                  <a:pt x="14295" y="110"/>
                </a:cubicBezTo>
                <a:cubicBezTo>
                  <a:pt x="14325" y="102"/>
                  <a:pt x="14343" y="73"/>
                  <a:pt x="14336" y="43"/>
                </a:cubicBezTo>
                <a:cubicBezTo>
                  <a:pt x="14330" y="17"/>
                  <a:pt x="14308" y="0"/>
                  <a:pt x="14283" y="0"/>
                </a:cubicBezTo>
                <a:close/>
                <a:moveTo>
                  <a:pt x="12856" y="233"/>
                </a:moveTo>
                <a:cubicBezTo>
                  <a:pt x="12853" y="233"/>
                  <a:pt x="12851" y="233"/>
                  <a:pt x="12848" y="234"/>
                </a:cubicBezTo>
                <a:cubicBezTo>
                  <a:pt x="12559" y="272"/>
                  <a:pt x="12317" y="308"/>
                  <a:pt x="12076" y="353"/>
                </a:cubicBezTo>
                <a:cubicBezTo>
                  <a:pt x="12046" y="360"/>
                  <a:pt x="12026" y="389"/>
                  <a:pt x="12032" y="419"/>
                </a:cubicBezTo>
                <a:cubicBezTo>
                  <a:pt x="12036" y="445"/>
                  <a:pt x="12060" y="464"/>
                  <a:pt x="12087" y="464"/>
                </a:cubicBezTo>
                <a:cubicBezTo>
                  <a:pt x="12090" y="464"/>
                  <a:pt x="12093" y="464"/>
                  <a:pt x="12096" y="462"/>
                </a:cubicBezTo>
                <a:cubicBezTo>
                  <a:pt x="12336" y="418"/>
                  <a:pt x="12576" y="382"/>
                  <a:pt x="12862" y="345"/>
                </a:cubicBezTo>
                <a:cubicBezTo>
                  <a:pt x="12893" y="341"/>
                  <a:pt x="12915" y="313"/>
                  <a:pt x="12910" y="282"/>
                </a:cubicBezTo>
                <a:cubicBezTo>
                  <a:pt x="12906" y="254"/>
                  <a:pt x="12883" y="233"/>
                  <a:pt x="12856" y="233"/>
                </a:cubicBezTo>
                <a:close/>
                <a:moveTo>
                  <a:pt x="11334" y="548"/>
                </a:moveTo>
                <a:cubicBezTo>
                  <a:pt x="11328" y="548"/>
                  <a:pt x="11321" y="549"/>
                  <a:pt x="11315" y="551"/>
                </a:cubicBezTo>
                <a:cubicBezTo>
                  <a:pt x="11092" y="628"/>
                  <a:pt x="10892" y="718"/>
                  <a:pt x="10705" y="827"/>
                </a:cubicBezTo>
                <a:cubicBezTo>
                  <a:pt x="10670" y="846"/>
                  <a:pt x="10636" y="867"/>
                  <a:pt x="10603" y="888"/>
                </a:cubicBezTo>
                <a:cubicBezTo>
                  <a:pt x="10576" y="905"/>
                  <a:pt x="10569" y="939"/>
                  <a:pt x="10585" y="965"/>
                </a:cubicBezTo>
                <a:cubicBezTo>
                  <a:pt x="10595" y="982"/>
                  <a:pt x="10614" y="991"/>
                  <a:pt x="10632" y="991"/>
                </a:cubicBezTo>
                <a:cubicBezTo>
                  <a:pt x="10642" y="991"/>
                  <a:pt x="10653" y="988"/>
                  <a:pt x="10662" y="983"/>
                </a:cubicBezTo>
                <a:cubicBezTo>
                  <a:pt x="10695" y="962"/>
                  <a:pt x="10728" y="942"/>
                  <a:pt x="10761" y="923"/>
                </a:cubicBezTo>
                <a:cubicBezTo>
                  <a:pt x="10941" y="818"/>
                  <a:pt x="11136" y="731"/>
                  <a:pt x="11352" y="656"/>
                </a:cubicBezTo>
                <a:cubicBezTo>
                  <a:pt x="11382" y="646"/>
                  <a:pt x="11397" y="614"/>
                  <a:pt x="11386" y="585"/>
                </a:cubicBezTo>
                <a:cubicBezTo>
                  <a:pt x="11378" y="563"/>
                  <a:pt x="11357" y="548"/>
                  <a:pt x="11334" y="548"/>
                </a:cubicBezTo>
                <a:close/>
                <a:moveTo>
                  <a:pt x="10028" y="1368"/>
                </a:moveTo>
                <a:cubicBezTo>
                  <a:pt x="10013" y="1368"/>
                  <a:pt x="9999" y="1373"/>
                  <a:pt x="9989" y="1384"/>
                </a:cubicBezTo>
                <a:cubicBezTo>
                  <a:pt x="9813" y="1561"/>
                  <a:pt x="9645" y="1765"/>
                  <a:pt x="9486" y="1990"/>
                </a:cubicBezTo>
                <a:cubicBezTo>
                  <a:pt x="9469" y="2016"/>
                  <a:pt x="9476" y="2050"/>
                  <a:pt x="9500" y="2068"/>
                </a:cubicBezTo>
                <a:cubicBezTo>
                  <a:pt x="9510" y="2074"/>
                  <a:pt x="9522" y="2078"/>
                  <a:pt x="9532" y="2078"/>
                </a:cubicBezTo>
                <a:cubicBezTo>
                  <a:pt x="9550" y="2078"/>
                  <a:pt x="9567" y="2069"/>
                  <a:pt x="9578" y="2054"/>
                </a:cubicBezTo>
                <a:cubicBezTo>
                  <a:pt x="9732" y="1833"/>
                  <a:pt x="9897" y="1634"/>
                  <a:pt x="10068" y="1462"/>
                </a:cubicBezTo>
                <a:cubicBezTo>
                  <a:pt x="10089" y="1441"/>
                  <a:pt x="10089" y="1406"/>
                  <a:pt x="10068" y="1384"/>
                </a:cubicBezTo>
                <a:cubicBezTo>
                  <a:pt x="10056" y="1373"/>
                  <a:pt x="10042" y="1368"/>
                  <a:pt x="10028" y="1368"/>
                </a:cubicBezTo>
                <a:close/>
                <a:moveTo>
                  <a:pt x="9128" y="2632"/>
                </a:moveTo>
                <a:cubicBezTo>
                  <a:pt x="9109" y="2632"/>
                  <a:pt x="9090" y="2643"/>
                  <a:pt x="9079" y="2661"/>
                </a:cubicBezTo>
                <a:cubicBezTo>
                  <a:pt x="9048" y="2720"/>
                  <a:pt x="9019" y="2778"/>
                  <a:pt x="8989" y="2838"/>
                </a:cubicBezTo>
                <a:cubicBezTo>
                  <a:pt x="8905" y="3006"/>
                  <a:pt x="8823" y="3184"/>
                  <a:pt x="8745" y="3368"/>
                </a:cubicBezTo>
                <a:cubicBezTo>
                  <a:pt x="8733" y="3396"/>
                  <a:pt x="8746" y="3429"/>
                  <a:pt x="8774" y="3441"/>
                </a:cubicBezTo>
                <a:cubicBezTo>
                  <a:pt x="8781" y="3444"/>
                  <a:pt x="8789" y="3445"/>
                  <a:pt x="8796" y="3445"/>
                </a:cubicBezTo>
                <a:cubicBezTo>
                  <a:pt x="8818" y="3445"/>
                  <a:pt x="8838" y="3433"/>
                  <a:pt x="8847" y="3412"/>
                </a:cubicBezTo>
                <a:cubicBezTo>
                  <a:pt x="8925" y="3230"/>
                  <a:pt x="9006" y="3054"/>
                  <a:pt x="9088" y="2887"/>
                </a:cubicBezTo>
                <a:cubicBezTo>
                  <a:pt x="9117" y="2830"/>
                  <a:pt x="9147" y="2771"/>
                  <a:pt x="9178" y="2713"/>
                </a:cubicBezTo>
                <a:cubicBezTo>
                  <a:pt x="9193" y="2686"/>
                  <a:pt x="9182" y="2652"/>
                  <a:pt x="9154" y="2639"/>
                </a:cubicBezTo>
                <a:cubicBezTo>
                  <a:pt x="9146" y="2634"/>
                  <a:pt x="9137" y="2632"/>
                  <a:pt x="9128" y="2632"/>
                </a:cubicBezTo>
                <a:close/>
                <a:moveTo>
                  <a:pt x="8515" y="4060"/>
                </a:moveTo>
                <a:cubicBezTo>
                  <a:pt x="8491" y="4060"/>
                  <a:pt x="8470" y="4074"/>
                  <a:pt x="8462" y="4097"/>
                </a:cubicBezTo>
                <a:cubicBezTo>
                  <a:pt x="8381" y="4324"/>
                  <a:pt x="8301" y="4567"/>
                  <a:pt x="8216" y="4838"/>
                </a:cubicBezTo>
                <a:cubicBezTo>
                  <a:pt x="8208" y="4867"/>
                  <a:pt x="8224" y="4898"/>
                  <a:pt x="8254" y="4908"/>
                </a:cubicBezTo>
                <a:cubicBezTo>
                  <a:pt x="8259" y="4909"/>
                  <a:pt x="8264" y="4910"/>
                  <a:pt x="8270" y="4910"/>
                </a:cubicBezTo>
                <a:cubicBezTo>
                  <a:pt x="8293" y="4910"/>
                  <a:pt x="8316" y="4895"/>
                  <a:pt x="8322" y="4870"/>
                </a:cubicBezTo>
                <a:cubicBezTo>
                  <a:pt x="8406" y="4601"/>
                  <a:pt x="8486" y="4360"/>
                  <a:pt x="8567" y="4134"/>
                </a:cubicBezTo>
                <a:cubicBezTo>
                  <a:pt x="8576" y="4105"/>
                  <a:pt x="8561" y="4073"/>
                  <a:pt x="8533" y="4063"/>
                </a:cubicBezTo>
                <a:cubicBezTo>
                  <a:pt x="8527" y="4061"/>
                  <a:pt x="8521" y="4060"/>
                  <a:pt x="8515" y="4060"/>
                </a:cubicBezTo>
                <a:close/>
                <a:moveTo>
                  <a:pt x="8048" y="5545"/>
                </a:moveTo>
                <a:cubicBezTo>
                  <a:pt x="8023" y="5545"/>
                  <a:pt x="8001" y="5561"/>
                  <a:pt x="7994" y="5585"/>
                </a:cubicBezTo>
                <a:cubicBezTo>
                  <a:pt x="7956" y="5718"/>
                  <a:pt x="7918" y="5852"/>
                  <a:pt x="7880" y="5985"/>
                </a:cubicBezTo>
                <a:lnTo>
                  <a:pt x="7780" y="6333"/>
                </a:lnTo>
                <a:cubicBezTo>
                  <a:pt x="7772" y="6363"/>
                  <a:pt x="7789" y="6394"/>
                  <a:pt x="7819" y="6402"/>
                </a:cubicBezTo>
                <a:cubicBezTo>
                  <a:pt x="7823" y="6403"/>
                  <a:pt x="7829" y="6404"/>
                  <a:pt x="7834" y="6404"/>
                </a:cubicBezTo>
                <a:cubicBezTo>
                  <a:pt x="7858" y="6404"/>
                  <a:pt x="7880" y="6388"/>
                  <a:pt x="7887" y="6364"/>
                </a:cubicBezTo>
                <a:lnTo>
                  <a:pt x="7987" y="6016"/>
                </a:lnTo>
                <a:cubicBezTo>
                  <a:pt x="8025" y="5883"/>
                  <a:pt x="8062" y="5749"/>
                  <a:pt x="8101" y="5616"/>
                </a:cubicBezTo>
                <a:cubicBezTo>
                  <a:pt x="8109" y="5586"/>
                  <a:pt x="8092" y="5556"/>
                  <a:pt x="8064" y="5547"/>
                </a:cubicBezTo>
                <a:cubicBezTo>
                  <a:pt x="8058" y="5546"/>
                  <a:pt x="8053" y="5545"/>
                  <a:pt x="8048" y="5545"/>
                </a:cubicBezTo>
                <a:close/>
                <a:moveTo>
                  <a:pt x="7613" y="7039"/>
                </a:moveTo>
                <a:cubicBezTo>
                  <a:pt x="7589" y="7039"/>
                  <a:pt x="7567" y="7055"/>
                  <a:pt x="7559" y="7078"/>
                </a:cubicBezTo>
                <a:cubicBezTo>
                  <a:pt x="7522" y="7201"/>
                  <a:pt x="7482" y="7324"/>
                  <a:pt x="7443" y="7446"/>
                </a:cubicBezTo>
                <a:cubicBezTo>
                  <a:pt x="7402" y="7570"/>
                  <a:pt x="7361" y="7693"/>
                  <a:pt x="7317" y="7815"/>
                </a:cubicBezTo>
                <a:cubicBezTo>
                  <a:pt x="7306" y="7844"/>
                  <a:pt x="7321" y="7876"/>
                  <a:pt x="7350" y="7886"/>
                </a:cubicBezTo>
                <a:cubicBezTo>
                  <a:pt x="7356" y="7888"/>
                  <a:pt x="7363" y="7889"/>
                  <a:pt x="7369" y="7889"/>
                </a:cubicBezTo>
                <a:cubicBezTo>
                  <a:pt x="7392" y="7889"/>
                  <a:pt x="7413" y="7875"/>
                  <a:pt x="7421" y="7853"/>
                </a:cubicBezTo>
                <a:cubicBezTo>
                  <a:pt x="7465" y="7729"/>
                  <a:pt x="7508" y="7605"/>
                  <a:pt x="7549" y="7481"/>
                </a:cubicBezTo>
                <a:cubicBezTo>
                  <a:pt x="7589" y="7358"/>
                  <a:pt x="7628" y="7234"/>
                  <a:pt x="7666" y="7111"/>
                </a:cubicBezTo>
                <a:cubicBezTo>
                  <a:pt x="7675" y="7082"/>
                  <a:pt x="7659" y="7051"/>
                  <a:pt x="7630" y="7042"/>
                </a:cubicBezTo>
                <a:cubicBezTo>
                  <a:pt x="7624" y="7040"/>
                  <a:pt x="7618" y="7039"/>
                  <a:pt x="7613" y="7039"/>
                </a:cubicBezTo>
                <a:close/>
                <a:moveTo>
                  <a:pt x="7086" y="8503"/>
                </a:moveTo>
                <a:cubicBezTo>
                  <a:pt x="7065" y="8503"/>
                  <a:pt x="7045" y="8516"/>
                  <a:pt x="7036" y="8537"/>
                </a:cubicBezTo>
                <a:cubicBezTo>
                  <a:pt x="6931" y="8783"/>
                  <a:pt x="6820" y="9018"/>
                  <a:pt x="6706" y="9237"/>
                </a:cubicBezTo>
                <a:cubicBezTo>
                  <a:pt x="6692" y="9265"/>
                  <a:pt x="6703" y="9298"/>
                  <a:pt x="6729" y="9312"/>
                </a:cubicBezTo>
                <a:cubicBezTo>
                  <a:pt x="6738" y="9316"/>
                  <a:pt x="6746" y="9319"/>
                  <a:pt x="6755" y="9319"/>
                </a:cubicBezTo>
                <a:cubicBezTo>
                  <a:pt x="6775" y="9319"/>
                  <a:pt x="6794" y="9308"/>
                  <a:pt x="6804" y="9289"/>
                </a:cubicBezTo>
                <a:cubicBezTo>
                  <a:pt x="6919" y="9067"/>
                  <a:pt x="7032" y="8829"/>
                  <a:pt x="7138" y="8580"/>
                </a:cubicBezTo>
                <a:cubicBezTo>
                  <a:pt x="7150" y="8553"/>
                  <a:pt x="7136" y="8519"/>
                  <a:pt x="7108" y="8508"/>
                </a:cubicBezTo>
                <a:cubicBezTo>
                  <a:pt x="7101" y="8505"/>
                  <a:pt x="7094" y="8503"/>
                  <a:pt x="7086" y="8503"/>
                </a:cubicBezTo>
                <a:close/>
                <a:moveTo>
                  <a:pt x="1625" y="9185"/>
                </a:moveTo>
                <a:cubicBezTo>
                  <a:pt x="1347" y="9191"/>
                  <a:pt x="1086" y="9249"/>
                  <a:pt x="847" y="9356"/>
                </a:cubicBezTo>
                <a:cubicBezTo>
                  <a:pt x="820" y="9369"/>
                  <a:pt x="808" y="9401"/>
                  <a:pt x="820" y="9430"/>
                </a:cubicBezTo>
                <a:cubicBezTo>
                  <a:pt x="829" y="9450"/>
                  <a:pt x="849" y="9462"/>
                  <a:pt x="871" y="9462"/>
                </a:cubicBezTo>
                <a:cubicBezTo>
                  <a:pt x="878" y="9462"/>
                  <a:pt x="886" y="9461"/>
                  <a:pt x="893" y="9457"/>
                </a:cubicBezTo>
                <a:cubicBezTo>
                  <a:pt x="1118" y="9356"/>
                  <a:pt x="1364" y="9303"/>
                  <a:pt x="1627" y="9296"/>
                </a:cubicBezTo>
                <a:cubicBezTo>
                  <a:pt x="1658" y="9296"/>
                  <a:pt x="1682" y="9270"/>
                  <a:pt x="1682" y="9239"/>
                </a:cubicBezTo>
                <a:cubicBezTo>
                  <a:pt x="1681" y="9210"/>
                  <a:pt x="1656" y="9185"/>
                  <a:pt x="1626" y="9185"/>
                </a:cubicBezTo>
                <a:close/>
                <a:moveTo>
                  <a:pt x="2391" y="9302"/>
                </a:moveTo>
                <a:cubicBezTo>
                  <a:pt x="2368" y="9302"/>
                  <a:pt x="2346" y="9317"/>
                  <a:pt x="2339" y="9341"/>
                </a:cubicBezTo>
                <a:cubicBezTo>
                  <a:pt x="2329" y="9370"/>
                  <a:pt x="2345" y="9401"/>
                  <a:pt x="2374" y="9410"/>
                </a:cubicBezTo>
                <a:cubicBezTo>
                  <a:pt x="2620" y="9493"/>
                  <a:pt x="2844" y="9612"/>
                  <a:pt x="3042" y="9766"/>
                </a:cubicBezTo>
                <a:cubicBezTo>
                  <a:pt x="3051" y="9774"/>
                  <a:pt x="3063" y="9778"/>
                  <a:pt x="3076" y="9778"/>
                </a:cubicBezTo>
                <a:cubicBezTo>
                  <a:pt x="3092" y="9778"/>
                  <a:pt x="3108" y="9770"/>
                  <a:pt x="3120" y="9757"/>
                </a:cubicBezTo>
                <a:cubicBezTo>
                  <a:pt x="3138" y="9732"/>
                  <a:pt x="3133" y="9697"/>
                  <a:pt x="3109" y="9679"/>
                </a:cubicBezTo>
                <a:cubicBezTo>
                  <a:pt x="2902" y="9516"/>
                  <a:pt x="2667" y="9391"/>
                  <a:pt x="2409" y="9306"/>
                </a:cubicBezTo>
                <a:cubicBezTo>
                  <a:pt x="2403" y="9303"/>
                  <a:pt x="2397" y="9302"/>
                  <a:pt x="2391" y="9302"/>
                </a:cubicBezTo>
                <a:close/>
                <a:moveTo>
                  <a:pt x="6364" y="9879"/>
                </a:moveTo>
                <a:cubicBezTo>
                  <a:pt x="6346" y="9879"/>
                  <a:pt x="6328" y="9888"/>
                  <a:pt x="6317" y="9905"/>
                </a:cubicBezTo>
                <a:cubicBezTo>
                  <a:pt x="6173" y="10126"/>
                  <a:pt x="6019" y="10334"/>
                  <a:pt x="5859" y="10525"/>
                </a:cubicBezTo>
                <a:cubicBezTo>
                  <a:pt x="5838" y="10548"/>
                  <a:pt x="5841" y="10583"/>
                  <a:pt x="5865" y="10603"/>
                </a:cubicBezTo>
                <a:cubicBezTo>
                  <a:pt x="5876" y="10612"/>
                  <a:pt x="5889" y="10617"/>
                  <a:pt x="5901" y="10617"/>
                </a:cubicBezTo>
                <a:cubicBezTo>
                  <a:pt x="5917" y="10617"/>
                  <a:pt x="5932" y="10609"/>
                  <a:pt x="5944" y="10596"/>
                </a:cubicBezTo>
                <a:cubicBezTo>
                  <a:pt x="6106" y="10403"/>
                  <a:pt x="6263" y="10190"/>
                  <a:pt x="6410" y="9965"/>
                </a:cubicBezTo>
                <a:cubicBezTo>
                  <a:pt x="6427" y="9939"/>
                  <a:pt x="6419" y="9905"/>
                  <a:pt x="6394" y="9888"/>
                </a:cubicBezTo>
                <a:cubicBezTo>
                  <a:pt x="6384" y="9882"/>
                  <a:pt x="6374" y="9879"/>
                  <a:pt x="6364" y="9879"/>
                </a:cubicBezTo>
                <a:close/>
                <a:moveTo>
                  <a:pt x="263" y="9824"/>
                </a:moveTo>
                <a:cubicBezTo>
                  <a:pt x="246" y="9824"/>
                  <a:pt x="229" y="9832"/>
                  <a:pt x="218" y="9846"/>
                </a:cubicBezTo>
                <a:cubicBezTo>
                  <a:pt x="81" y="10030"/>
                  <a:pt x="5" y="10234"/>
                  <a:pt x="0" y="10435"/>
                </a:cubicBezTo>
                <a:lnTo>
                  <a:pt x="0" y="10458"/>
                </a:lnTo>
                <a:cubicBezTo>
                  <a:pt x="0" y="10512"/>
                  <a:pt x="4" y="10565"/>
                  <a:pt x="14" y="10620"/>
                </a:cubicBezTo>
                <a:cubicBezTo>
                  <a:pt x="18" y="10646"/>
                  <a:pt x="42" y="10666"/>
                  <a:pt x="68" y="10666"/>
                </a:cubicBezTo>
                <a:cubicBezTo>
                  <a:pt x="72" y="10666"/>
                  <a:pt x="75" y="10666"/>
                  <a:pt x="78" y="10665"/>
                </a:cubicBezTo>
                <a:cubicBezTo>
                  <a:pt x="108" y="10659"/>
                  <a:pt x="128" y="10630"/>
                  <a:pt x="123" y="10600"/>
                </a:cubicBezTo>
                <a:cubicBezTo>
                  <a:pt x="116" y="10553"/>
                  <a:pt x="111" y="10505"/>
                  <a:pt x="111" y="10458"/>
                </a:cubicBezTo>
                <a:lnTo>
                  <a:pt x="111" y="10438"/>
                </a:lnTo>
                <a:cubicBezTo>
                  <a:pt x="116" y="10260"/>
                  <a:pt x="184" y="10078"/>
                  <a:pt x="308" y="9913"/>
                </a:cubicBezTo>
                <a:cubicBezTo>
                  <a:pt x="326" y="9888"/>
                  <a:pt x="321" y="9853"/>
                  <a:pt x="296" y="9835"/>
                </a:cubicBezTo>
                <a:cubicBezTo>
                  <a:pt x="286" y="9827"/>
                  <a:pt x="275" y="9824"/>
                  <a:pt x="263" y="9824"/>
                </a:cubicBezTo>
                <a:close/>
                <a:moveTo>
                  <a:pt x="3603" y="10234"/>
                </a:moveTo>
                <a:cubicBezTo>
                  <a:pt x="3592" y="10234"/>
                  <a:pt x="3581" y="10237"/>
                  <a:pt x="3571" y="10244"/>
                </a:cubicBezTo>
                <a:cubicBezTo>
                  <a:pt x="3547" y="10261"/>
                  <a:pt x="3540" y="10295"/>
                  <a:pt x="3558" y="10321"/>
                </a:cubicBezTo>
                <a:cubicBezTo>
                  <a:pt x="3697" y="10525"/>
                  <a:pt x="3813" y="10753"/>
                  <a:pt x="3900" y="11001"/>
                </a:cubicBezTo>
                <a:cubicBezTo>
                  <a:pt x="3908" y="11024"/>
                  <a:pt x="3929" y="11037"/>
                  <a:pt x="3953" y="11037"/>
                </a:cubicBezTo>
                <a:cubicBezTo>
                  <a:pt x="3959" y="11037"/>
                  <a:pt x="3965" y="11037"/>
                  <a:pt x="3971" y="11034"/>
                </a:cubicBezTo>
                <a:cubicBezTo>
                  <a:pt x="4000" y="11025"/>
                  <a:pt x="4015" y="10993"/>
                  <a:pt x="4005" y="10964"/>
                </a:cubicBezTo>
                <a:cubicBezTo>
                  <a:pt x="3914" y="10707"/>
                  <a:pt x="3795" y="10470"/>
                  <a:pt x="3649" y="10258"/>
                </a:cubicBezTo>
                <a:cubicBezTo>
                  <a:pt x="3638" y="10242"/>
                  <a:pt x="3621" y="10234"/>
                  <a:pt x="3603" y="10234"/>
                </a:cubicBezTo>
                <a:close/>
                <a:moveTo>
                  <a:pt x="5361" y="11064"/>
                </a:moveTo>
                <a:cubicBezTo>
                  <a:pt x="5348" y="11064"/>
                  <a:pt x="5334" y="11069"/>
                  <a:pt x="5323" y="11078"/>
                </a:cubicBezTo>
                <a:cubicBezTo>
                  <a:pt x="5181" y="11205"/>
                  <a:pt x="5032" y="11325"/>
                  <a:pt x="4879" y="11432"/>
                </a:cubicBezTo>
                <a:cubicBezTo>
                  <a:pt x="4824" y="11470"/>
                  <a:pt x="4768" y="11506"/>
                  <a:pt x="4711" y="11542"/>
                </a:cubicBezTo>
                <a:cubicBezTo>
                  <a:pt x="4686" y="11558"/>
                  <a:pt x="4677" y="11592"/>
                  <a:pt x="4694" y="11618"/>
                </a:cubicBezTo>
                <a:cubicBezTo>
                  <a:pt x="4705" y="11635"/>
                  <a:pt x="4723" y="11644"/>
                  <a:pt x="4741" y="11644"/>
                </a:cubicBezTo>
                <a:cubicBezTo>
                  <a:pt x="4751" y="11644"/>
                  <a:pt x="4761" y="11641"/>
                  <a:pt x="4770" y="11636"/>
                </a:cubicBezTo>
                <a:cubicBezTo>
                  <a:pt x="4829" y="11599"/>
                  <a:pt x="4886" y="11562"/>
                  <a:pt x="4942" y="11522"/>
                </a:cubicBezTo>
                <a:cubicBezTo>
                  <a:pt x="5099" y="11413"/>
                  <a:pt x="5252" y="11292"/>
                  <a:pt x="5398" y="11161"/>
                </a:cubicBezTo>
                <a:cubicBezTo>
                  <a:pt x="5421" y="11141"/>
                  <a:pt x="5423" y="11106"/>
                  <a:pt x="5402" y="11082"/>
                </a:cubicBezTo>
                <a:cubicBezTo>
                  <a:pt x="5392" y="11070"/>
                  <a:pt x="5376" y="11064"/>
                  <a:pt x="5361" y="11064"/>
                </a:cubicBezTo>
                <a:close/>
                <a:moveTo>
                  <a:pt x="433" y="11231"/>
                </a:moveTo>
                <a:cubicBezTo>
                  <a:pt x="420" y="11231"/>
                  <a:pt x="406" y="11235"/>
                  <a:pt x="395" y="11245"/>
                </a:cubicBezTo>
                <a:cubicBezTo>
                  <a:pt x="373" y="11265"/>
                  <a:pt x="371" y="11300"/>
                  <a:pt x="391" y="11324"/>
                </a:cubicBezTo>
                <a:lnTo>
                  <a:pt x="419" y="11354"/>
                </a:lnTo>
                <a:cubicBezTo>
                  <a:pt x="590" y="11536"/>
                  <a:pt x="786" y="11694"/>
                  <a:pt x="1005" y="11824"/>
                </a:cubicBezTo>
                <a:cubicBezTo>
                  <a:pt x="1014" y="11829"/>
                  <a:pt x="1025" y="11831"/>
                  <a:pt x="1034" y="11831"/>
                </a:cubicBezTo>
                <a:cubicBezTo>
                  <a:pt x="1052" y="11831"/>
                  <a:pt x="1072" y="11822"/>
                  <a:pt x="1081" y="11804"/>
                </a:cubicBezTo>
                <a:cubicBezTo>
                  <a:pt x="1097" y="11778"/>
                  <a:pt x="1089" y="11744"/>
                  <a:pt x="1062" y="11728"/>
                </a:cubicBezTo>
                <a:cubicBezTo>
                  <a:pt x="853" y="11604"/>
                  <a:pt x="664" y="11453"/>
                  <a:pt x="500" y="11278"/>
                </a:cubicBezTo>
                <a:lnTo>
                  <a:pt x="474" y="11249"/>
                </a:lnTo>
                <a:cubicBezTo>
                  <a:pt x="464" y="11237"/>
                  <a:pt x="448" y="11231"/>
                  <a:pt x="433" y="11231"/>
                </a:cubicBezTo>
                <a:close/>
                <a:moveTo>
                  <a:pt x="1750" y="12018"/>
                </a:moveTo>
                <a:cubicBezTo>
                  <a:pt x="1725" y="12018"/>
                  <a:pt x="1703" y="12035"/>
                  <a:pt x="1695" y="12060"/>
                </a:cubicBezTo>
                <a:cubicBezTo>
                  <a:pt x="1688" y="12090"/>
                  <a:pt x="1706" y="12120"/>
                  <a:pt x="1735" y="12128"/>
                </a:cubicBezTo>
                <a:cubicBezTo>
                  <a:pt x="1983" y="12194"/>
                  <a:pt x="2246" y="12233"/>
                  <a:pt x="2516" y="12242"/>
                </a:cubicBezTo>
                <a:lnTo>
                  <a:pt x="2518" y="12242"/>
                </a:lnTo>
                <a:cubicBezTo>
                  <a:pt x="2548" y="12242"/>
                  <a:pt x="2573" y="12219"/>
                  <a:pt x="2574" y="12189"/>
                </a:cubicBezTo>
                <a:cubicBezTo>
                  <a:pt x="2575" y="12158"/>
                  <a:pt x="2550" y="12132"/>
                  <a:pt x="2520" y="12131"/>
                </a:cubicBezTo>
                <a:cubicBezTo>
                  <a:pt x="2258" y="12123"/>
                  <a:pt x="2004" y="12085"/>
                  <a:pt x="1764" y="12020"/>
                </a:cubicBezTo>
                <a:cubicBezTo>
                  <a:pt x="1759" y="12019"/>
                  <a:pt x="1754" y="12018"/>
                  <a:pt x="1750" y="12018"/>
                </a:cubicBezTo>
                <a:close/>
                <a:moveTo>
                  <a:pt x="4128" y="11684"/>
                </a:moveTo>
                <a:cubicBezTo>
                  <a:pt x="4125" y="11684"/>
                  <a:pt x="4122" y="11684"/>
                  <a:pt x="4119" y="11685"/>
                </a:cubicBezTo>
                <a:cubicBezTo>
                  <a:pt x="4090" y="11688"/>
                  <a:pt x="4067" y="11716"/>
                  <a:pt x="4071" y="11746"/>
                </a:cubicBezTo>
                <a:cubicBezTo>
                  <a:pt x="4077" y="11795"/>
                  <a:pt x="4081" y="11843"/>
                  <a:pt x="4084" y="11893"/>
                </a:cubicBezTo>
                <a:cubicBezTo>
                  <a:pt x="4074" y="11882"/>
                  <a:pt x="4059" y="11875"/>
                  <a:pt x="4044" y="11875"/>
                </a:cubicBezTo>
                <a:cubicBezTo>
                  <a:pt x="4037" y="11875"/>
                  <a:pt x="4031" y="11877"/>
                  <a:pt x="4024" y="11879"/>
                </a:cubicBezTo>
                <a:cubicBezTo>
                  <a:pt x="3785" y="11969"/>
                  <a:pt x="3535" y="12036"/>
                  <a:pt x="3284" y="12078"/>
                </a:cubicBezTo>
                <a:cubicBezTo>
                  <a:pt x="3254" y="12083"/>
                  <a:pt x="3234" y="12112"/>
                  <a:pt x="3238" y="12142"/>
                </a:cubicBezTo>
                <a:cubicBezTo>
                  <a:pt x="3243" y="12170"/>
                  <a:pt x="3268" y="12189"/>
                  <a:pt x="3294" y="12189"/>
                </a:cubicBezTo>
                <a:cubicBezTo>
                  <a:pt x="3297" y="12189"/>
                  <a:pt x="3300" y="12188"/>
                  <a:pt x="3302" y="12188"/>
                </a:cubicBezTo>
                <a:cubicBezTo>
                  <a:pt x="3561" y="12144"/>
                  <a:pt x="3817" y="12075"/>
                  <a:pt x="4063" y="11983"/>
                </a:cubicBezTo>
                <a:cubicBezTo>
                  <a:pt x="4073" y="11979"/>
                  <a:pt x="4083" y="11972"/>
                  <a:pt x="4088" y="11964"/>
                </a:cubicBezTo>
                <a:cubicBezTo>
                  <a:pt x="4092" y="12023"/>
                  <a:pt x="4093" y="12084"/>
                  <a:pt x="4093" y="12144"/>
                </a:cubicBezTo>
                <a:cubicBezTo>
                  <a:pt x="4093" y="12264"/>
                  <a:pt x="4087" y="12388"/>
                  <a:pt x="4076" y="12511"/>
                </a:cubicBezTo>
                <a:cubicBezTo>
                  <a:pt x="4073" y="12542"/>
                  <a:pt x="4096" y="12568"/>
                  <a:pt x="4126" y="12571"/>
                </a:cubicBezTo>
                <a:lnTo>
                  <a:pt x="4131" y="12571"/>
                </a:lnTo>
                <a:cubicBezTo>
                  <a:pt x="4160" y="12571"/>
                  <a:pt x="4184" y="12550"/>
                  <a:pt x="4187" y="12521"/>
                </a:cubicBezTo>
                <a:cubicBezTo>
                  <a:pt x="4198" y="12395"/>
                  <a:pt x="4205" y="12268"/>
                  <a:pt x="4205" y="12144"/>
                </a:cubicBezTo>
                <a:cubicBezTo>
                  <a:pt x="4205" y="12007"/>
                  <a:pt x="4196" y="11869"/>
                  <a:pt x="4181" y="11733"/>
                </a:cubicBezTo>
                <a:cubicBezTo>
                  <a:pt x="4178" y="11706"/>
                  <a:pt x="4156" y="11684"/>
                  <a:pt x="4128" y="11684"/>
                </a:cubicBezTo>
                <a:close/>
                <a:moveTo>
                  <a:pt x="3994" y="13226"/>
                </a:moveTo>
                <a:cubicBezTo>
                  <a:pt x="3969" y="13226"/>
                  <a:pt x="3946" y="13242"/>
                  <a:pt x="3939" y="13267"/>
                </a:cubicBezTo>
                <a:cubicBezTo>
                  <a:pt x="3876" y="13504"/>
                  <a:pt x="3793" y="13750"/>
                  <a:pt x="3691" y="13997"/>
                </a:cubicBezTo>
                <a:cubicBezTo>
                  <a:pt x="3679" y="14025"/>
                  <a:pt x="3693" y="14057"/>
                  <a:pt x="3722" y="14069"/>
                </a:cubicBezTo>
                <a:cubicBezTo>
                  <a:pt x="3728" y="14072"/>
                  <a:pt x="3736" y="14073"/>
                  <a:pt x="3742" y="14073"/>
                </a:cubicBezTo>
                <a:cubicBezTo>
                  <a:pt x="3765" y="14073"/>
                  <a:pt x="3785" y="14061"/>
                  <a:pt x="3794" y="14039"/>
                </a:cubicBezTo>
                <a:cubicBezTo>
                  <a:pt x="3897" y="13788"/>
                  <a:pt x="3983" y="13538"/>
                  <a:pt x="4047" y="13296"/>
                </a:cubicBezTo>
                <a:cubicBezTo>
                  <a:pt x="4054" y="13266"/>
                  <a:pt x="4037" y="13235"/>
                  <a:pt x="4007" y="13227"/>
                </a:cubicBezTo>
                <a:cubicBezTo>
                  <a:pt x="4003" y="13226"/>
                  <a:pt x="3998" y="13226"/>
                  <a:pt x="3994" y="13226"/>
                </a:cubicBezTo>
                <a:close/>
                <a:moveTo>
                  <a:pt x="3409" y="14665"/>
                </a:moveTo>
                <a:cubicBezTo>
                  <a:pt x="3389" y="14665"/>
                  <a:pt x="3370" y="14676"/>
                  <a:pt x="3360" y="14694"/>
                </a:cubicBezTo>
                <a:cubicBezTo>
                  <a:pt x="3242" y="14913"/>
                  <a:pt x="3115" y="15131"/>
                  <a:pt x="2969" y="15362"/>
                </a:cubicBezTo>
                <a:cubicBezTo>
                  <a:pt x="2952" y="15387"/>
                  <a:pt x="2959" y="15423"/>
                  <a:pt x="2986" y="15439"/>
                </a:cubicBezTo>
                <a:cubicBezTo>
                  <a:pt x="2996" y="15444"/>
                  <a:pt x="3005" y="15447"/>
                  <a:pt x="3016" y="15447"/>
                </a:cubicBezTo>
                <a:cubicBezTo>
                  <a:pt x="3034" y="15447"/>
                  <a:pt x="3052" y="15438"/>
                  <a:pt x="3063" y="15422"/>
                </a:cubicBezTo>
                <a:cubicBezTo>
                  <a:pt x="3210" y="15189"/>
                  <a:pt x="3340" y="14968"/>
                  <a:pt x="3458" y="14747"/>
                </a:cubicBezTo>
                <a:cubicBezTo>
                  <a:pt x="3472" y="14720"/>
                  <a:pt x="3462" y="14686"/>
                  <a:pt x="3435" y="14672"/>
                </a:cubicBezTo>
                <a:cubicBezTo>
                  <a:pt x="3426" y="14667"/>
                  <a:pt x="3418" y="14665"/>
                  <a:pt x="3409" y="14665"/>
                </a:cubicBezTo>
                <a:close/>
                <a:moveTo>
                  <a:pt x="2581" y="15982"/>
                </a:moveTo>
                <a:cubicBezTo>
                  <a:pt x="2564" y="15982"/>
                  <a:pt x="2547" y="15990"/>
                  <a:pt x="2536" y="16005"/>
                </a:cubicBezTo>
                <a:cubicBezTo>
                  <a:pt x="2401" y="16195"/>
                  <a:pt x="2255" y="16394"/>
                  <a:pt x="2077" y="16631"/>
                </a:cubicBezTo>
                <a:cubicBezTo>
                  <a:pt x="2058" y="16656"/>
                  <a:pt x="2063" y="16691"/>
                  <a:pt x="2088" y="16709"/>
                </a:cubicBezTo>
                <a:cubicBezTo>
                  <a:pt x="2097" y="16716"/>
                  <a:pt x="2109" y="16721"/>
                  <a:pt x="2121" y="16721"/>
                </a:cubicBezTo>
                <a:cubicBezTo>
                  <a:pt x="2138" y="16721"/>
                  <a:pt x="2155" y="16713"/>
                  <a:pt x="2166" y="16698"/>
                </a:cubicBezTo>
                <a:cubicBezTo>
                  <a:pt x="2345" y="16460"/>
                  <a:pt x="2491" y="16260"/>
                  <a:pt x="2626" y="16069"/>
                </a:cubicBezTo>
                <a:cubicBezTo>
                  <a:pt x="2644" y="16044"/>
                  <a:pt x="2639" y="16010"/>
                  <a:pt x="2613" y="15992"/>
                </a:cubicBezTo>
                <a:cubicBezTo>
                  <a:pt x="2604" y="15985"/>
                  <a:pt x="2592" y="15982"/>
                  <a:pt x="2581" y="15982"/>
                </a:cubicBezTo>
                <a:close/>
                <a:moveTo>
                  <a:pt x="1659" y="17236"/>
                </a:moveTo>
                <a:cubicBezTo>
                  <a:pt x="1642" y="17236"/>
                  <a:pt x="1625" y="17244"/>
                  <a:pt x="1614" y="17260"/>
                </a:cubicBezTo>
                <a:cubicBezTo>
                  <a:pt x="1441" y="17511"/>
                  <a:pt x="1315" y="17728"/>
                  <a:pt x="1218" y="17941"/>
                </a:cubicBezTo>
                <a:cubicBezTo>
                  <a:pt x="1205" y="17968"/>
                  <a:pt x="1218" y="18002"/>
                  <a:pt x="1246" y="18014"/>
                </a:cubicBezTo>
                <a:cubicBezTo>
                  <a:pt x="1253" y="18018"/>
                  <a:pt x="1261" y="18019"/>
                  <a:pt x="1268" y="18019"/>
                </a:cubicBezTo>
                <a:cubicBezTo>
                  <a:pt x="1290" y="18019"/>
                  <a:pt x="1310" y="18007"/>
                  <a:pt x="1319" y="17987"/>
                </a:cubicBezTo>
                <a:cubicBezTo>
                  <a:pt x="1413" y="17780"/>
                  <a:pt x="1536" y="17569"/>
                  <a:pt x="1705" y="17323"/>
                </a:cubicBezTo>
                <a:cubicBezTo>
                  <a:pt x="1723" y="17298"/>
                  <a:pt x="1717" y="17263"/>
                  <a:pt x="1691" y="17246"/>
                </a:cubicBezTo>
                <a:cubicBezTo>
                  <a:pt x="1681" y="17239"/>
                  <a:pt x="1670" y="17236"/>
                  <a:pt x="1659" y="17236"/>
                </a:cubicBezTo>
                <a:close/>
                <a:moveTo>
                  <a:pt x="1050" y="18652"/>
                </a:moveTo>
                <a:cubicBezTo>
                  <a:pt x="1023" y="18652"/>
                  <a:pt x="999" y="18673"/>
                  <a:pt x="996" y="18700"/>
                </a:cubicBezTo>
                <a:cubicBezTo>
                  <a:pt x="984" y="18795"/>
                  <a:pt x="978" y="18893"/>
                  <a:pt x="978" y="18989"/>
                </a:cubicBezTo>
                <a:cubicBezTo>
                  <a:pt x="978" y="19154"/>
                  <a:pt x="996" y="19324"/>
                  <a:pt x="1030" y="19493"/>
                </a:cubicBezTo>
                <a:cubicBezTo>
                  <a:pt x="1035" y="19519"/>
                  <a:pt x="1058" y="19537"/>
                  <a:pt x="1084" y="19537"/>
                </a:cubicBezTo>
                <a:cubicBezTo>
                  <a:pt x="1088" y="19537"/>
                  <a:pt x="1092" y="19537"/>
                  <a:pt x="1095" y="19536"/>
                </a:cubicBezTo>
                <a:cubicBezTo>
                  <a:pt x="1125" y="19529"/>
                  <a:pt x="1144" y="19500"/>
                  <a:pt x="1139" y="19470"/>
                </a:cubicBezTo>
                <a:cubicBezTo>
                  <a:pt x="1106" y="19309"/>
                  <a:pt x="1089" y="19147"/>
                  <a:pt x="1089" y="18989"/>
                </a:cubicBezTo>
                <a:cubicBezTo>
                  <a:pt x="1089" y="18897"/>
                  <a:pt x="1095" y="18804"/>
                  <a:pt x="1106" y="18714"/>
                </a:cubicBezTo>
                <a:cubicBezTo>
                  <a:pt x="1110" y="18683"/>
                  <a:pt x="1088" y="18655"/>
                  <a:pt x="1058" y="18652"/>
                </a:cubicBezTo>
                <a:cubicBezTo>
                  <a:pt x="1055" y="18652"/>
                  <a:pt x="1053" y="18652"/>
                  <a:pt x="1050" y="18652"/>
                </a:cubicBezTo>
                <a:close/>
                <a:moveTo>
                  <a:pt x="1342" y="20158"/>
                </a:moveTo>
                <a:cubicBezTo>
                  <a:pt x="1333" y="20158"/>
                  <a:pt x="1324" y="20160"/>
                  <a:pt x="1316" y="20164"/>
                </a:cubicBezTo>
                <a:cubicBezTo>
                  <a:pt x="1290" y="20178"/>
                  <a:pt x="1278" y="20211"/>
                  <a:pt x="1292" y="20239"/>
                </a:cubicBezTo>
                <a:cubicBezTo>
                  <a:pt x="1408" y="20468"/>
                  <a:pt x="1553" y="20690"/>
                  <a:pt x="1724" y="20899"/>
                </a:cubicBezTo>
                <a:cubicBezTo>
                  <a:pt x="1735" y="20912"/>
                  <a:pt x="1751" y="20919"/>
                  <a:pt x="1767" y="20919"/>
                </a:cubicBezTo>
                <a:cubicBezTo>
                  <a:pt x="1779" y="20919"/>
                  <a:pt x="1792" y="20915"/>
                  <a:pt x="1802" y="20906"/>
                </a:cubicBezTo>
                <a:cubicBezTo>
                  <a:pt x="1826" y="20887"/>
                  <a:pt x="1829" y="20852"/>
                  <a:pt x="1810" y="20828"/>
                </a:cubicBezTo>
                <a:cubicBezTo>
                  <a:pt x="1644" y="20626"/>
                  <a:pt x="1503" y="20411"/>
                  <a:pt x="1391" y="20188"/>
                </a:cubicBezTo>
                <a:cubicBezTo>
                  <a:pt x="1381" y="20169"/>
                  <a:pt x="1362" y="20158"/>
                  <a:pt x="1342" y="20158"/>
                </a:cubicBezTo>
                <a:close/>
                <a:moveTo>
                  <a:pt x="2317" y="21356"/>
                </a:moveTo>
                <a:cubicBezTo>
                  <a:pt x="2301" y="21356"/>
                  <a:pt x="2285" y="21363"/>
                  <a:pt x="2275" y="21376"/>
                </a:cubicBezTo>
                <a:cubicBezTo>
                  <a:pt x="2255" y="21401"/>
                  <a:pt x="2258" y="21435"/>
                  <a:pt x="2283" y="21455"/>
                </a:cubicBezTo>
                <a:cubicBezTo>
                  <a:pt x="2343" y="21505"/>
                  <a:pt x="2405" y="21552"/>
                  <a:pt x="2468" y="21596"/>
                </a:cubicBezTo>
                <a:cubicBezTo>
                  <a:pt x="2617" y="21703"/>
                  <a:pt x="2776" y="21803"/>
                  <a:pt x="2938" y="21891"/>
                </a:cubicBezTo>
                <a:cubicBezTo>
                  <a:pt x="2946" y="21895"/>
                  <a:pt x="2955" y="21898"/>
                  <a:pt x="2965" y="21898"/>
                </a:cubicBezTo>
                <a:cubicBezTo>
                  <a:pt x="2984" y="21898"/>
                  <a:pt x="3003" y="21888"/>
                  <a:pt x="3014" y="21869"/>
                </a:cubicBezTo>
                <a:cubicBezTo>
                  <a:pt x="3028" y="21842"/>
                  <a:pt x="3018" y="21809"/>
                  <a:pt x="2991" y="21794"/>
                </a:cubicBezTo>
                <a:cubicBezTo>
                  <a:pt x="2833" y="21707"/>
                  <a:pt x="2678" y="21610"/>
                  <a:pt x="2533" y="21506"/>
                </a:cubicBezTo>
                <a:cubicBezTo>
                  <a:pt x="2471" y="21462"/>
                  <a:pt x="2411" y="21416"/>
                  <a:pt x="2352" y="21369"/>
                </a:cubicBezTo>
                <a:cubicBezTo>
                  <a:pt x="2342" y="21360"/>
                  <a:pt x="2330" y="21356"/>
                  <a:pt x="2317" y="21356"/>
                </a:cubicBezTo>
                <a:close/>
                <a:moveTo>
                  <a:pt x="3675" y="22101"/>
                </a:moveTo>
                <a:cubicBezTo>
                  <a:pt x="3653" y="22101"/>
                  <a:pt x="3631" y="22115"/>
                  <a:pt x="3623" y="22138"/>
                </a:cubicBezTo>
                <a:cubicBezTo>
                  <a:pt x="3613" y="22167"/>
                  <a:pt x="3628" y="22199"/>
                  <a:pt x="3657" y="22209"/>
                </a:cubicBezTo>
                <a:cubicBezTo>
                  <a:pt x="3905" y="22295"/>
                  <a:pt x="4161" y="22360"/>
                  <a:pt x="4420" y="22404"/>
                </a:cubicBezTo>
                <a:cubicBezTo>
                  <a:pt x="4423" y="22405"/>
                  <a:pt x="4425" y="22405"/>
                  <a:pt x="4428" y="22405"/>
                </a:cubicBezTo>
                <a:cubicBezTo>
                  <a:pt x="4455" y="22405"/>
                  <a:pt x="4478" y="22386"/>
                  <a:pt x="4484" y="22359"/>
                </a:cubicBezTo>
                <a:cubicBezTo>
                  <a:pt x="4489" y="22328"/>
                  <a:pt x="4468" y="22299"/>
                  <a:pt x="4438" y="22295"/>
                </a:cubicBezTo>
                <a:cubicBezTo>
                  <a:pt x="4186" y="22251"/>
                  <a:pt x="3936" y="22187"/>
                  <a:pt x="3693" y="22104"/>
                </a:cubicBezTo>
                <a:cubicBezTo>
                  <a:pt x="3687" y="22102"/>
                  <a:pt x="3681" y="22101"/>
                  <a:pt x="3675" y="22101"/>
                </a:cubicBezTo>
                <a:close/>
                <a:moveTo>
                  <a:pt x="5978" y="22297"/>
                </a:moveTo>
                <a:cubicBezTo>
                  <a:pt x="5975" y="22297"/>
                  <a:pt x="5972" y="22298"/>
                  <a:pt x="5969" y="22298"/>
                </a:cubicBezTo>
                <a:cubicBezTo>
                  <a:pt x="5723" y="22340"/>
                  <a:pt x="5471" y="22361"/>
                  <a:pt x="5218" y="22361"/>
                </a:cubicBezTo>
                <a:lnTo>
                  <a:pt x="5203" y="22361"/>
                </a:lnTo>
                <a:cubicBezTo>
                  <a:pt x="5172" y="22361"/>
                  <a:pt x="5147" y="22386"/>
                  <a:pt x="5147" y="22417"/>
                </a:cubicBezTo>
                <a:cubicBezTo>
                  <a:pt x="5147" y="22447"/>
                  <a:pt x="5172" y="22472"/>
                  <a:pt x="5203" y="22472"/>
                </a:cubicBezTo>
                <a:lnTo>
                  <a:pt x="5218" y="22472"/>
                </a:lnTo>
                <a:cubicBezTo>
                  <a:pt x="5476" y="22472"/>
                  <a:pt x="5736" y="22451"/>
                  <a:pt x="5987" y="22407"/>
                </a:cubicBezTo>
                <a:cubicBezTo>
                  <a:pt x="6017" y="22402"/>
                  <a:pt x="6038" y="22373"/>
                  <a:pt x="6033" y="22343"/>
                </a:cubicBezTo>
                <a:cubicBezTo>
                  <a:pt x="6028" y="22316"/>
                  <a:pt x="6004" y="22297"/>
                  <a:pt x="5978" y="222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3"/>
          <p:cNvGrpSpPr/>
          <p:nvPr/>
        </p:nvGrpSpPr>
        <p:grpSpPr>
          <a:xfrm rot="-6145098">
            <a:off x="1436337" y="4375587"/>
            <a:ext cx="433642" cy="392824"/>
            <a:chOff x="1640475" y="1197075"/>
            <a:chExt cx="55475" cy="50250"/>
          </a:xfrm>
        </p:grpSpPr>
        <p:sp>
          <p:nvSpPr>
            <p:cNvPr id="87" name="Google Shape;87;p3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 rot="-5400000">
            <a:off x="8317492" y="3895034"/>
            <a:ext cx="244822" cy="221773"/>
            <a:chOff x="1640475" y="1197075"/>
            <a:chExt cx="55475" cy="50250"/>
          </a:xfrm>
        </p:grpSpPr>
        <p:sp>
          <p:nvSpPr>
            <p:cNvPr id="91" name="Google Shape;91;p3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3"/>
          <p:cNvSpPr/>
          <p:nvPr/>
        </p:nvSpPr>
        <p:spPr>
          <a:xfrm rot="-4322283">
            <a:off x="255217" y="529011"/>
            <a:ext cx="580167" cy="135916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95;p3"/>
          <p:cNvGrpSpPr/>
          <p:nvPr/>
        </p:nvGrpSpPr>
        <p:grpSpPr>
          <a:xfrm rot="-5400000">
            <a:off x="1361674" y="491897"/>
            <a:ext cx="221772" cy="200884"/>
            <a:chOff x="1640475" y="1197075"/>
            <a:chExt cx="55475" cy="50250"/>
          </a:xfrm>
        </p:grpSpPr>
        <p:sp>
          <p:nvSpPr>
            <p:cNvPr id="96" name="Google Shape;96;p3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"/>
          <p:cNvSpPr/>
          <p:nvPr/>
        </p:nvSpPr>
        <p:spPr>
          <a:xfrm rot="10800000">
            <a:off x="-157853" y="4139715"/>
            <a:ext cx="2673716" cy="1310885"/>
          </a:xfrm>
          <a:custGeom>
            <a:avLst/>
            <a:gdLst/>
            <a:ahLst/>
            <a:cxnLst/>
            <a:rect l="l" t="t" r="r" b="b"/>
            <a:pathLst>
              <a:path w="16766" h="8220" extrusionOk="0">
                <a:moveTo>
                  <a:pt x="16619" y="0"/>
                </a:moveTo>
                <a:lnTo>
                  <a:pt x="1" y="306"/>
                </a:lnTo>
                <a:cubicBezTo>
                  <a:pt x="61" y="421"/>
                  <a:pt x="130" y="530"/>
                  <a:pt x="209" y="629"/>
                </a:cubicBezTo>
                <a:cubicBezTo>
                  <a:pt x="561" y="1077"/>
                  <a:pt x="1090" y="1341"/>
                  <a:pt x="1620" y="1341"/>
                </a:cubicBezTo>
                <a:cubicBezTo>
                  <a:pt x="1653" y="1341"/>
                  <a:pt x="1687" y="1340"/>
                  <a:pt x="1720" y="1338"/>
                </a:cubicBezTo>
                <a:cubicBezTo>
                  <a:pt x="2137" y="1311"/>
                  <a:pt x="2547" y="1128"/>
                  <a:pt x="2959" y="1128"/>
                </a:cubicBezTo>
                <a:cubicBezTo>
                  <a:pt x="3033" y="1128"/>
                  <a:pt x="3106" y="1133"/>
                  <a:pt x="3180" y="1147"/>
                </a:cubicBezTo>
                <a:cubicBezTo>
                  <a:pt x="3277" y="1165"/>
                  <a:pt x="3367" y="1194"/>
                  <a:pt x="3455" y="1233"/>
                </a:cubicBezTo>
                <a:cubicBezTo>
                  <a:pt x="3474" y="1242"/>
                  <a:pt x="3493" y="1250"/>
                  <a:pt x="3511" y="1261"/>
                </a:cubicBezTo>
                <a:lnTo>
                  <a:pt x="3512" y="1261"/>
                </a:lnTo>
                <a:cubicBezTo>
                  <a:pt x="4178" y="1599"/>
                  <a:pt x="4587" y="2502"/>
                  <a:pt x="5216" y="2997"/>
                </a:cubicBezTo>
                <a:cubicBezTo>
                  <a:pt x="5642" y="3331"/>
                  <a:pt x="6137" y="3458"/>
                  <a:pt x="6653" y="3458"/>
                </a:cubicBezTo>
                <a:cubicBezTo>
                  <a:pt x="7281" y="3458"/>
                  <a:pt x="7939" y="3268"/>
                  <a:pt x="8534" y="3032"/>
                </a:cubicBezTo>
                <a:cubicBezTo>
                  <a:pt x="9061" y="2823"/>
                  <a:pt x="9606" y="2582"/>
                  <a:pt x="10155" y="2582"/>
                </a:cubicBezTo>
                <a:cubicBezTo>
                  <a:pt x="10271" y="2582"/>
                  <a:pt x="10386" y="2593"/>
                  <a:pt x="10502" y="2617"/>
                </a:cubicBezTo>
                <a:cubicBezTo>
                  <a:pt x="11491" y="2819"/>
                  <a:pt x="12129" y="3901"/>
                  <a:pt x="12548" y="4929"/>
                </a:cubicBezTo>
                <a:cubicBezTo>
                  <a:pt x="12966" y="5958"/>
                  <a:pt x="13334" y="7102"/>
                  <a:pt x="14165" y="7742"/>
                </a:cubicBezTo>
                <a:cubicBezTo>
                  <a:pt x="14587" y="8068"/>
                  <a:pt x="15094" y="8220"/>
                  <a:pt x="15606" y="8220"/>
                </a:cubicBezTo>
                <a:cubicBezTo>
                  <a:pt x="16002" y="8220"/>
                  <a:pt x="16401" y="8129"/>
                  <a:pt x="16766" y="7956"/>
                </a:cubicBezTo>
                <a:lnTo>
                  <a:pt x="16619" y="0"/>
                </a:lnTo>
                <a:close/>
              </a:path>
            </a:pathLst>
          </a:custGeom>
          <a:solidFill>
            <a:srgbClr val="CCB1FE">
              <a:alpha val="48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1"/>
          <p:cNvSpPr/>
          <p:nvPr/>
        </p:nvSpPr>
        <p:spPr>
          <a:xfrm rot="10800000">
            <a:off x="-684513" y="-456871"/>
            <a:ext cx="2285560" cy="4165328"/>
          </a:xfrm>
          <a:custGeom>
            <a:avLst/>
            <a:gdLst/>
            <a:ahLst/>
            <a:cxnLst/>
            <a:rect l="l" t="t" r="r" b="b"/>
            <a:pathLst>
              <a:path w="14332" h="26119" extrusionOk="0">
                <a:moveTo>
                  <a:pt x="12104" y="0"/>
                </a:moveTo>
                <a:cubicBezTo>
                  <a:pt x="11836" y="0"/>
                  <a:pt x="11579" y="100"/>
                  <a:pt x="11338" y="207"/>
                </a:cubicBezTo>
                <a:cubicBezTo>
                  <a:pt x="11049" y="335"/>
                  <a:pt x="10764" y="475"/>
                  <a:pt x="10478" y="610"/>
                </a:cubicBezTo>
                <a:cubicBezTo>
                  <a:pt x="9890" y="885"/>
                  <a:pt x="9294" y="1149"/>
                  <a:pt x="8713" y="1440"/>
                </a:cubicBezTo>
                <a:cubicBezTo>
                  <a:pt x="8495" y="1549"/>
                  <a:pt x="8298" y="1691"/>
                  <a:pt x="8201" y="1922"/>
                </a:cubicBezTo>
                <a:cubicBezTo>
                  <a:pt x="8095" y="2174"/>
                  <a:pt x="8110" y="2467"/>
                  <a:pt x="8106" y="2735"/>
                </a:cubicBezTo>
                <a:cubicBezTo>
                  <a:pt x="8097" y="3377"/>
                  <a:pt x="8121" y="4019"/>
                  <a:pt x="8176" y="4658"/>
                </a:cubicBezTo>
                <a:cubicBezTo>
                  <a:pt x="8228" y="5277"/>
                  <a:pt x="8331" y="5899"/>
                  <a:pt x="8283" y="6521"/>
                </a:cubicBezTo>
                <a:cubicBezTo>
                  <a:pt x="8242" y="7056"/>
                  <a:pt x="8055" y="7556"/>
                  <a:pt x="7761" y="8004"/>
                </a:cubicBezTo>
                <a:cubicBezTo>
                  <a:pt x="7173" y="8897"/>
                  <a:pt x="6276" y="9476"/>
                  <a:pt x="5434" y="10099"/>
                </a:cubicBezTo>
                <a:cubicBezTo>
                  <a:pt x="5008" y="10415"/>
                  <a:pt x="4600" y="10769"/>
                  <a:pt x="4338" y="11238"/>
                </a:cubicBezTo>
                <a:cubicBezTo>
                  <a:pt x="4078" y="11703"/>
                  <a:pt x="3973" y="12231"/>
                  <a:pt x="3932" y="12758"/>
                </a:cubicBezTo>
                <a:cubicBezTo>
                  <a:pt x="3854" y="13776"/>
                  <a:pt x="4023" y="14819"/>
                  <a:pt x="3717" y="15812"/>
                </a:cubicBezTo>
                <a:cubicBezTo>
                  <a:pt x="3574" y="16273"/>
                  <a:pt x="3319" y="16702"/>
                  <a:pt x="2917" y="16981"/>
                </a:cubicBezTo>
                <a:cubicBezTo>
                  <a:pt x="2489" y="17279"/>
                  <a:pt x="1977" y="17419"/>
                  <a:pt x="1536" y="17694"/>
                </a:cubicBezTo>
                <a:cubicBezTo>
                  <a:pt x="639" y="18252"/>
                  <a:pt x="327" y="19323"/>
                  <a:pt x="152" y="20304"/>
                </a:cubicBezTo>
                <a:cubicBezTo>
                  <a:pt x="48" y="20891"/>
                  <a:pt x="1" y="21500"/>
                  <a:pt x="140" y="22087"/>
                </a:cubicBezTo>
                <a:cubicBezTo>
                  <a:pt x="259" y="22589"/>
                  <a:pt x="523" y="23040"/>
                  <a:pt x="855" y="23429"/>
                </a:cubicBezTo>
                <a:cubicBezTo>
                  <a:pt x="1544" y="24236"/>
                  <a:pt x="3187" y="24329"/>
                  <a:pt x="3333" y="25366"/>
                </a:cubicBezTo>
                <a:cubicBezTo>
                  <a:pt x="3413" y="25937"/>
                  <a:pt x="4213" y="26116"/>
                  <a:pt x="4450" y="26116"/>
                </a:cubicBezTo>
                <a:cubicBezTo>
                  <a:pt x="4499" y="26116"/>
                  <a:pt x="4524" y="26108"/>
                  <a:pt x="4512" y="26094"/>
                </a:cubicBezTo>
                <a:lnTo>
                  <a:pt x="4512" y="26094"/>
                </a:lnTo>
                <a:cubicBezTo>
                  <a:pt x="5752" y="26098"/>
                  <a:pt x="6992" y="26103"/>
                  <a:pt x="8231" y="26108"/>
                </a:cubicBezTo>
                <a:cubicBezTo>
                  <a:pt x="8884" y="26110"/>
                  <a:pt x="9536" y="26113"/>
                  <a:pt x="10188" y="26115"/>
                </a:cubicBezTo>
                <a:cubicBezTo>
                  <a:pt x="10509" y="26116"/>
                  <a:pt x="10831" y="26117"/>
                  <a:pt x="11153" y="26118"/>
                </a:cubicBezTo>
                <a:cubicBezTo>
                  <a:pt x="11181" y="26118"/>
                  <a:pt x="11210" y="26118"/>
                  <a:pt x="11238" y="26118"/>
                </a:cubicBezTo>
                <a:cubicBezTo>
                  <a:pt x="11502" y="26118"/>
                  <a:pt x="11768" y="26112"/>
                  <a:pt x="12030" y="26066"/>
                </a:cubicBezTo>
                <a:cubicBezTo>
                  <a:pt x="12510" y="25980"/>
                  <a:pt x="12981" y="25708"/>
                  <a:pt x="13161" y="25232"/>
                </a:cubicBezTo>
                <a:cubicBezTo>
                  <a:pt x="13200" y="25130"/>
                  <a:pt x="13224" y="25017"/>
                  <a:pt x="13222" y="24907"/>
                </a:cubicBezTo>
                <a:cubicBezTo>
                  <a:pt x="13220" y="24778"/>
                  <a:pt x="13107" y="24687"/>
                  <a:pt x="13042" y="24582"/>
                </a:cubicBezTo>
                <a:cubicBezTo>
                  <a:pt x="12914" y="24378"/>
                  <a:pt x="12829" y="24154"/>
                  <a:pt x="12777" y="23918"/>
                </a:cubicBezTo>
                <a:cubicBezTo>
                  <a:pt x="12667" y="23424"/>
                  <a:pt x="12700" y="22903"/>
                  <a:pt x="12760" y="22402"/>
                </a:cubicBezTo>
                <a:cubicBezTo>
                  <a:pt x="12825" y="21856"/>
                  <a:pt x="12928" y="21313"/>
                  <a:pt x="12991" y="20766"/>
                </a:cubicBezTo>
                <a:cubicBezTo>
                  <a:pt x="13138" y="19498"/>
                  <a:pt x="13165" y="18220"/>
                  <a:pt x="13259" y="16947"/>
                </a:cubicBezTo>
                <a:cubicBezTo>
                  <a:pt x="13306" y="16306"/>
                  <a:pt x="13371" y="15667"/>
                  <a:pt x="13476" y="15033"/>
                </a:cubicBezTo>
                <a:cubicBezTo>
                  <a:pt x="13580" y="14418"/>
                  <a:pt x="13717" y="13809"/>
                  <a:pt x="13850" y="13199"/>
                </a:cubicBezTo>
                <a:cubicBezTo>
                  <a:pt x="14117" y="11977"/>
                  <a:pt x="14332" y="10761"/>
                  <a:pt x="14312" y="9506"/>
                </a:cubicBezTo>
                <a:cubicBezTo>
                  <a:pt x="14292" y="8213"/>
                  <a:pt x="14104" y="6931"/>
                  <a:pt x="14032" y="5641"/>
                </a:cubicBezTo>
                <a:cubicBezTo>
                  <a:pt x="13973" y="4552"/>
                  <a:pt x="14026" y="3448"/>
                  <a:pt x="13821" y="2371"/>
                </a:cubicBezTo>
                <a:cubicBezTo>
                  <a:pt x="13723" y="1854"/>
                  <a:pt x="13559" y="1346"/>
                  <a:pt x="13296" y="889"/>
                </a:cubicBezTo>
                <a:cubicBezTo>
                  <a:pt x="13046" y="456"/>
                  <a:pt x="12681" y="18"/>
                  <a:pt x="12141" y="1"/>
                </a:cubicBezTo>
                <a:cubicBezTo>
                  <a:pt x="12128" y="1"/>
                  <a:pt x="12116" y="0"/>
                  <a:pt x="12104" y="0"/>
                </a:cubicBezTo>
                <a:close/>
              </a:path>
            </a:pathLst>
          </a:custGeom>
          <a:solidFill>
            <a:srgbClr val="FF6EA7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1"/>
          <p:cNvSpPr/>
          <p:nvPr/>
        </p:nvSpPr>
        <p:spPr>
          <a:xfrm rot="10800000">
            <a:off x="6791989" y="-953560"/>
            <a:ext cx="2590312" cy="1991683"/>
          </a:xfrm>
          <a:custGeom>
            <a:avLst/>
            <a:gdLst/>
            <a:ahLst/>
            <a:cxnLst/>
            <a:rect l="l" t="t" r="r" b="b"/>
            <a:pathLst>
              <a:path w="16243" h="12489" extrusionOk="0">
                <a:moveTo>
                  <a:pt x="3844" y="0"/>
                </a:moveTo>
                <a:cubicBezTo>
                  <a:pt x="3285" y="0"/>
                  <a:pt x="2723" y="148"/>
                  <a:pt x="2228" y="400"/>
                </a:cubicBezTo>
                <a:cubicBezTo>
                  <a:pt x="1280" y="883"/>
                  <a:pt x="590" y="1767"/>
                  <a:pt x="156" y="2720"/>
                </a:cubicBezTo>
                <a:cubicBezTo>
                  <a:pt x="49" y="2956"/>
                  <a:pt x="1" y="3596"/>
                  <a:pt x="54" y="3596"/>
                </a:cubicBezTo>
                <a:cubicBezTo>
                  <a:pt x="57" y="3596"/>
                  <a:pt x="61" y="3593"/>
                  <a:pt x="66" y="3588"/>
                </a:cubicBezTo>
                <a:cubicBezTo>
                  <a:pt x="269" y="4868"/>
                  <a:pt x="1355" y="5759"/>
                  <a:pt x="2294" y="6557"/>
                </a:cubicBezTo>
                <a:cubicBezTo>
                  <a:pt x="3560" y="7632"/>
                  <a:pt x="4723" y="8824"/>
                  <a:pt x="5756" y="10126"/>
                </a:cubicBezTo>
                <a:cubicBezTo>
                  <a:pt x="6340" y="10862"/>
                  <a:pt x="6881" y="11633"/>
                  <a:pt x="7379" y="12430"/>
                </a:cubicBezTo>
                <a:cubicBezTo>
                  <a:pt x="7403" y="12468"/>
                  <a:pt x="7442" y="12488"/>
                  <a:pt x="7481" y="12488"/>
                </a:cubicBezTo>
                <a:cubicBezTo>
                  <a:pt x="7510" y="12488"/>
                  <a:pt x="7539" y="12478"/>
                  <a:pt x="7563" y="12456"/>
                </a:cubicBezTo>
                <a:cubicBezTo>
                  <a:pt x="9372" y="10767"/>
                  <a:pt x="11182" y="9079"/>
                  <a:pt x="12991" y="7391"/>
                </a:cubicBezTo>
                <a:cubicBezTo>
                  <a:pt x="13444" y="6969"/>
                  <a:pt x="13897" y="6547"/>
                  <a:pt x="14348" y="6125"/>
                </a:cubicBezTo>
                <a:cubicBezTo>
                  <a:pt x="14774" y="5728"/>
                  <a:pt x="15224" y="5346"/>
                  <a:pt x="15621" y="4920"/>
                </a:cubicBezTo>
                <a:cubicBezTo>
                  <a:pt x="15956" y="4561"/>
                  <a:pt x="16230" y="4130"/>
                  <a:pt x="16237" y="3625"/>
                </a:cubicBezTo>
                <a:cubicBezTo>
                  <a:pt x="16243" y="3173"/>
                  <a:pt x="16055" y="2737"/>
                  <a:pt x="15772" y="2393"/>
                </a:cubicBezTo>
                <a:cubicBezTo>
                  <a:pt x="15118" y="1597"/>
                  <a:pt x="13969" y="1326"/>
                  <a:pt x="12990" y="1230"/>
                </a:cubicBezTo>
                <a:cubicBezTo>
                  <a:pt x="12782" y="1209"/>
                  <a:pt x="12575" y="1199"/>
                  <a:pt x="12369" y="1199"/>
                </a:cubicBezTo>
                <a:cubicBezTo>
                  <a:pt x="11579" y="1199"/>
                  <a:pt x="10805" y="1344"/>
                  <a:pt x="10046" y="1589"/>
                </a:cubicBezTo>
                <a:cubicBezTo>
                  <a:pt x="9458" y="1779"/>
                  <a:pt x="8842" y="1996"/>
                  <a:pt x="8230" y="1996"/>
                </a:cubicBezTo>
                <a:cubicBezTo>
                  <a:pt x="7924" y="1996"/>
                  <a:pt x="7618" y="1942"/>
                  <a:pt x="7317" y="1801"/>
                </a:cubicBezTo>
                <a:cubicBezTo>
                  <a:pt x="6411" y="1378"/>
                  <a:pt x="5786" y="517"/>
                  <a:pt x="4835" y="170"/>
                </a:cubicBezTo>
                <a:cubicBezTo>
                  <a:pt x="4516" y="54"/>
                  <a:pt x="4181" y="0"/>
                  <a:pt x="3844" y="0"/>
                </a:cubicBezTo>
                <a:close/>
              </a:path>
            </a:pathLst>
          </a:custGeom>
          <a:solidFill>
            <a:srgbClr val="B2F7E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1"/>
          <p:cNvSpPr/>
          <p:nvPr/>
        </p:nvSpPr>
        <p:spPr>
          <a:xfrm rot="10800000">
            <a:off x="7388097" y="1594175"/>
            <a:ext cx="1983041" cy="3856424"/>
          </a:xfrm>
          <a:custGeom>
            <a:avLst/>
            <a:gdLst/>
            <a:ahLst/>
            <a:cxnLst/>
            <a:rect l="l" t="t" r="r" b="b"/>
            <a:pathLst>
              <a:path w="12435" h="24182" extrusionOk="0">
                <a:moveTo>
                  <a:pt x="7995" y="0"/>
                </a:moveTo>
                <a:cubicBezTo>
                  <a:pt x="6753" y="0"/>
                  <a:pt x="5507" y="123"/>
                  <a:pt x="4282" y="305"/>
                </a:cubicBezTo>
                <a:cubicBezTo>
                  <a:pt x="3647" y="400"/>
                  <a:pt x="3014" y="509"/>
                  <a:pt x="2384" y="629"/>
                </a:cubicBezTo>
                <a:cubicBezTo>
                  <a:pt x="1767" y="745"/>
                  <a:pt x="1135" y="843"/>
                  <a:pt x="528" y="997"/>
                </a:cubicBezTo>
                <a:cubicBezTo>
                  <a:pt x="284" y="1059"/>
                  <a:pt x="86" y="1199"/>
                  <a:pt x="44" y="1438"/>
                </a:cubicBezTo>
                <a:cubicBezTo>
                  <a:pt x="1" y="1675"/>
                  <a:pt x="98" y="1906"/>
                  <a:pt x="177" y="2128"/>
                </a:cubicBezTo>
                <a:cubicBezTo>
                  <a:pt x="371" y="2674"/>
                  <a:pt x="529" y="3231"/>
                  <a:pt x="657" y="3795"/>
                </a:cubicBezTo>
                <a:cubicBezTo>
                  <a:pt x="1173" y="6076"/>
                  <a:pt x="1176" y="8421"/>
                  <a:pt x="1157" y="10740"/>
                </a:cubicBezTo>
                <a:cubicBezTo>
                  <a:pt x="1137" y="13166"/>
                  <a:pt x="1119" y="15594"/>
                  <a:pt x="956" y="18015"/>
                </a:cubicBezTo>
                <a:cubicBezTo>
                  <a:pt x="873" y="19227"/>
                  <a:pt x="754" y="20438"/>
                  <a:pt x="578" y="21641"/>
                </a:cubicBezTo>
                <a:cubicBezTo>
                  <a:pt x="533" y="21947"/>
                  <a:pt x="484" y="22253"/>
                  <a:pt x="431" y="22559"/>
                </a:cubicBezTo>
                <a:cubicBezTo>
                  <a:pt x="386" y="22822"/>
                  <a:pt x="322" y="23092"/>
                  <a:pt x="343" y="23359"/>
                </a:cubicBezTo>
                <a:cubicBezTo>
                  <a:pt x="374" y="23781"/>
                  <a:pt x="660" y="24173"/>
                  <a:pt x="1161" y="24181"/>
                </a:cubicBezTo>
                <a:cubicBezTo>
                  <a:pt x="1165" y="24181"/>
                  <a:pt x="1169" y="24181"/>
                  <a:pt x="1173" y="24181"/>
                </a:cubicBezTo>
                <a:cubicBezTo>
                  <a:pt x="1371" y="24181"/>
                  <a:pt x="1540" y="24099"/>
                  <a:pt x="1654" y="23951"/>
                </a:cubicBezTo>
                <a:cubicBezTo>
                  <a:pt x="1675" y="23925"/>
                  <a:pt x="1683" y="23898"/>
                  <a:pt x="1682" y="23874"/>
                </a:cubicBezTo>
                <a:lnTo>
                  <a:pt x="1682" y="23874"/>
                </a:lnTo>
                <a:cubicBezTo>
                  <a:pt x="1847" y="23898"/>
                  <a:pt x="2014" y="23909"/>
                  <a:pt x="2180" y="23909"/>
                </a:cubicBezTo>
                <a:cubicBezTo>
                  <a:pt x="2943" y="23909"/>
                  <a:pt x="3699" y="23667"/>
                  <a:pt x="4311" y="23242"/>
                </a:cubicBezTo>
                <a:cubicBezTo>
                  <a:pt x="4708" y="22966"/>
                  <a:pt x="5045" y="22616"/>
                  <a:pt x="5275" y="22211"/>
                </a:cubicBezTo>
                <a:cubicBezTo>
                  <a:pt x="5529" y="21761"/>
                  <a:pt x="5637" y="21258"/>
                  <a:pt x="5672" y="20756"/>
                </a:cubicBezTo>
                <a:cubicBezTo>
                  <a:pt x="5745" y="19694"/>
                  <a:pt x="5474" y="18600"/>
                  <a:pt x="5753" y="17552"/>
                </a:cubicBezTo>
                <a:cubicBezTo>
                  <a:pt x="5970" y="16734"/>
                  <a:pt x="6573" y="16141"/>
                  <a:pt x="7340" y="15710"/>
                </a:cubicBezTo>
                <a:cubicBezTo>
                  <a:pt x="8075" y="15296"/>
                  <a:pt x="8888" y="15018"/>
                  <a:pt x="9665" y="14682"/>
                </a:cubicBezTo>
                <a:cubicBezTo>
                  <a:pt x="10395" y="14367"/>
                  <a:pt x="11138" y="13992"/>
                  <a:pt x="11650" y="13407"/>
                </a:cubicBezTo>
                <a:cubicBezTo>
                  <a:pt x="12358" y="12597"/>
                  <a:pt x="12435" y="11553"/>
                  <a:pt x="12147" y="10578"/>
                </a:cubicBezTo>
                <a:cubicBezTo>
                  <a:pt x="11808" y="9430"/>
                  <a:pt x="11016" y="8461"/>
                  <a:pt x="10472" y="7396"/>
                </a:cubicBezTo>
                <a:cubicBezTo>
                  <a:pt x="9923" y="6314"/>
                  <a:pt x="9632" y="5096"/>
                  <a:pt x="9791" y="3904"/>
                </a:cubicBezTo>
                <a:cubicBezTo>
                  <a:pt x="9926" y="2896"/>
                  <a:pt x="10412" y="1909"/>
                  <a:pt x="11209" y="1194"/>
                </a:cubicBezTo>
                <a:cubicBezTo>
                  <a:pt x="11406" y="1016"/>
                  <a:pt x="11621" y="858"/>
                  <a:pt x="11854" y="718"/>
                </a:cubicBezTo>
                <a:cubicBezTo>
                  <a:pt x="11960" y="654"/>
                  <a:pt x="11944" y="503"/>
                  <a:pt x="11818" y="468"/>
                </a:cubicBezTo>
                <a:cubicBezTo>
                  <a:pt x="10568" y="132"/>
                  <a:pt x="9284" y="0"/>
                  <a:pt x="7995" y="0"/>
                </a:cubicBezTo>
                <a:close/>
              </a:path>
            </a:pathLst>
          </a:custGeom>
          <a:solidFill>
            <a:srgbClr val="FFE652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1"/>
          <p:cNvSpPr txBox="1">
            <a:spLocks noGrp="1"/>
          </p:cNvSpPr>
          <p:nvPr>
            <p:ph type="title" hasCustomPrompt="1"/>
          </p:nvPr>
        </p:nvSpPr>
        <p:spPr>
          <a:xfrm>
            <a:off x="3196100" y="1106125"/>
            <a:ext cx="27519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3" name="Google Shape;263;p11"/>
          <p:cNvSpPr txBox="1">
            <a:spLocks noGrp="1"/>
          </p:cNvSpPr>
          <p:nvPr>
            <p:ph type="title" idx="2"/>
          </p:nvPr>
        </p:nvSpPr>
        <p:spPr>
          <a:xfrm>
            <a:off x="2835100" y="3533700"/>
            <a:ext cx="34740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264" name="Google Shape;264;p11"/>
          <p:cNvGrpSpPr/>
          <p:nvPr/>
        </p:nvGrpSpPr>
        <p:grpSpPr>
          <a:xfrm rot="4499945">
            <a:off x="238776" y="4505523"/>
            <a:ext cx="215934" cy="195605"/>
            <a:chOff x="1640475" y="1197075"/>
            <a:chExt cx="55475" cy="50250"/>
          </a:xfrm>
        </p:grpSpPr>
        <p:sp>
          <p:nvSpPr>
            <p:cNvPr id="265" name="Google Shape;265;p11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1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5627155">
            <a:off x="558570" y="1047404"/>
            <a:ext cx="267257" cy="242085"/>
            <a:chOff x="1640475" y="1197075"/>
            <a:chExt cx="55475" cy="50250"/>
          </a:xfrm>
        </p:grpSpPr>
        <p:sp>
          <p:nvSpPr>
            <p:cNvPr id="269" name="Google Shape;269;p11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11"/>
          <p:cNvSpPr/>
          <p:nvPr/>
        </p:nvSpPr>
        <p:spPr>
          <a:xfrm rot="9000107" flipH="1">
            <a:off x="1795856" y="321729"/>
            <a:ext cx="615242" cy="144128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1"/>
          <p:cNvSpPr/>
          <p:nvPr/>
        </p:nvSpPr>
        <p:spPr>
          <a:xfrm rot="5400117" flipH="1">
            <a:off x="8313434" y="4440398"/>
            <a:ext cx="545177" cy="127718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11"/>
          <p:cNvGrpSpPr/>
          <p:nvPr/>
        </p:nvGrpSpPr>
        <p:grpSpPr>
          <a:xfrm rot="6300044">
            <a:off x="7574076" y="4480872"/>
            <a:ext cx="228603" cy="207086"/>
            <a:chOff x="1640475" y="1197075"/>
            <a:chExt cx="55475" cy="50250"/>
          </a:xfrm>
        </p:grpSpPr>
        <p:sp>
          <p:nvSpPr>
            <p:cNvPr id="275" name="Google Shape;275;p11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11"/>
          <p:cNvSpPr/>
          <p:nvPr/>
        </p:nvSpPr>
        <p:spPr>
          <a:xfrm rot="-1919016">
            <a:off x="8596771" y="46344"/>
            <a:ext cx="809521" cy="1268426"/>
          </a:xfrm>
          <a:custGeom>
            <a:avLst/>
            <a:gdLst/>
            <a:ahLst/>
            <a:cxnLst/>
            <a:rect l="l" t="t" r="r" b="b"/>
            <a:pathLst>
              <a:path w="14343" h="22473" extrusionOk="0">
                <a:moveTo>
                  <a:pt x="14283" y="0"/>
                </a:moveTo>
                <a:cubicBezTo>
                  <a:pt x="14278" y="0"/>
                  <a:pt x="14274" y="1"/>
                  <a:pt x="14269" y="2"/>
                </a:cubicBezTo>
                <a:cubicBezTo>
                  <a:pt x="14076" y="49"/>
                  <a:pt x="13869" y="90"/>
                  <a:pt x="13618" y="128"/>
                </a:cubicBezTo>
                <a:cubicBezTo>
                  <a:pt x="13588" y="133"/>
                  <a:pt x="13567" y="161"/>
                  <a:pt x="13572" y="192"/>
                </a:cubicBezTo>
                <a:cubicBezTo>
                  <a:pt x="13576" y="219"/>
                  <a:pt x="13599" y="239"/>
                  <a:pt x="13626" y="239"/>
                </a:cubicBezTo>
                <a:cubicBezTo>
                  <a:pt x="13629" y="239"/>
                  <a:pt x="13632" y="238"/>
                  <a:pt x="13635" y="238"/>
                </a:cubicBezTo>
                <a:cubicBezTo>
                  <a:pt x="13889" y="199"/>
                  <a:pt x="14098" y="158"/>
                  <a:pt x="14295" y="110"/>
                </a:cubicBezTo>
                <a:cubicBezTo>
                  <a:pt x="14325" y="102"/>
                  <a:pt x="14343" y="73"/>
                  <a:pt x="14336" y="43"/>
                </a:cubicBezTo>
                <a:cubicBezTo>
                  <a:pt x="14330" y="17"/>
                  <a:pt x="14308" y="0"/>
                  <a:pt x="14283" y="0"/>
                </a:cubicBezTo>
                <a:close/>
                <a:moveTo>
                  <a:pt x="12856" y="233"/>
                </a:moveTo>
                <a:cubicBezTo>
                  <a:pt x="12853" y="233"/>
                  <a:pt x="12851" y="233"/>
                  <a:pt x="12848" y="234"/>
                </a:cubicBezTo>
                <a:cubicBezTo>
                  <a:pt x="12559" y="272"/>
                  <a:pt x="12317" y="308"/>
                  <a:pt x="12076" y="353"/>
                </a:cubicBezTo>
                <a:cubicBezTo>
                  <a:pt x="12046" y="360"/>
                  <a:pt x="12026" y="389"/>
                  <a:pt x="12032" y="419"/>
                </a:cubicBezTo>
                <a:cubicBezTo>
                  <a:pt x="12036" y="445"/>
                  <a:pt x="12060" y="464"/>
                  <a:pt x="12087" y="464"/>
                </a:cubicBezTo>
                <a:cubicBezTo>
                  <a:pt x="12090" y="464"/>
                  <a:pt x="12093" y="464"/>
                  <a:pt x="12096" y="462"/>
                </a:cubicBezTo>
                <a:cubicBezTo>
                  <a:pt x="12336" y="418"/>
                  <a:pt x="12576" y="382"/>
                  <a:pt x="12862" y="345"/>
                </a:cubicBezTo>
                <a:cubicBezTo>
                  <a:pt x="12893" y="341"/>
                  <a:pt x="12915" y="313"/>
                  <a:pt x="12910" y="282"/>
                </a:cubicBezTo>
                <a:cubicBezTo>
                  <a:pt x="12906" y="254"/>
                  <a:pt x="12883" y="233"/>
                  <a:pt x="12856" y="233"/>
                </a:cubicBezTo>
                <a:close/>
                <a:moveTo>
                  <a:pt x="11334" y="548"/>
                </a:moveTo>
                <a:cubicBezTo>
                  <a:pt x="11328" y="548"/>
                  <a:pt x="11321" y="549"/>
                  <a:pt x="11315" y="551"/>
                </a:cubicBezTo>
                <a:cubicBezTo>
                  <a:pt x="11092" y="628"/>
                  <a:pt x="10892" y="718"/>
                  <a:pt x="10705" y="827"/>
                </a:cubicBezTo>
                <a:cubicBezTo>
                  <a:pt x="10670" y="846"/>
                  <a:pt x="10636" y="867"/>
                  <a:pt x="10603" y="888"/>
                </a:cubicBezTo>
                <a:cubicBezTo>
                  <a:pt x="10576" y="905"/>
                  <a:pt x="10569" y="939"/>
                  <a:pt x="10585" y="965"/>
                </a:cubicBezTo>
                <a:cubicBezTo>
                  <a:pt x="10595" y="982"/>
                  <a:pt x="10614" y="991"/>
                  <a:pt x="10632" y="991"/>
                </a:cubicBezTo>
                <a:cubicBezTo>
                  <a:pt x="10642" y="991"/>
                  <a:pt x="10653" y="988"/>
                  <a:pt x="10662" y="983"/>
                </a:cubicBezTo>
                <a:cubicBezTo>
                  <a:pt x="10695" y="962"/>
                  <a:pt x="10728" y="942"/>
                  <a:pt x="10761" y="923"/>
                </a:cubicBezTo>
                <a:cubicBezTo>
                  <a:pt x="10941" y="818"/>
                  <a:pt x="11136" y="731"/>
                  <a:pt x="11352" y="656"/>
                </a:cubicBezTo>
                <a:cubicBezTo>
                  <a:pt x="11382" y="646"/>
                  <a:pt x="11397" y="614"/>
                  <a:pt x="11386" y="585"/>
                </a:cubicBezTo>
                <a:cubicBezTo>
                  <a:pt x="11378" y="563"/>
                  <a:pt x="11357" y="548"/>
                  <a:pt x="11334" y="548"/>
                </a:cubicBezTo>
                <a:close/>
                <a:moveTo>
                  <a:pt x="10028" y="1368"/>
                </a:moveTo>
                <a:cubicBezTo>
                  <a:pt x="10013" y="1368"/>
                  <a:pt x="9999" y="1373"/>
                  <a:pt x="9989" y="1384"/>
                </a:cubicBezTo>
                <a:cubicBezTo>
                  <a:pt x="9813" y="1561"/>
                  <a:pt x="9645" y="1765"/>
                  <a:pt x="9486" y="1990"/>
                </a:cubicBezTo>
                <a:cubicBezTo>
                  <a:pt x="9469" y="2016"/>
                  <a:pt x="9476" y="2050"/>
                  <a:pt x="9500" y="2068"/>
                </a:cubicBezTo>
                <a:cubicBezTo>
                  <a:pt x="9510" y="2074"/>
                  <a:pt x="9522" y="2078"/>
                  <a:pt x="9532" y="2078"/>
                </a:cubicBezTo>
                <a:cubicBezTo>
                  <a:pt x="9550" y="2078"/>
                  <a:pt x="9567" y="2069"/>
                  <a:pt x="9578" y="2054"/>
                </a:cubicBezTo>
                <a:cubicBezTo>
                  <a:pt x="9732" y="1833"/>
                  <a:pt x="9897" y="1634"/>
                  <a:pt x="10068" y="1462"/>
                </a:cubicBezTo>
                <a:cubicBezTo>
                  <a:pt x="10089" y="1441"/>
                  <a:pt x="10089" y="1406"/>
                  <a:pt x="10068" y="1384"/>
                </a:cubicBezTo>
                <a:cubicBezTo>
                  <a:pt x="10056" y="1373"/>
                  <a:pt x="10042" y="1368"/>
                  <a:pt x="10028" y="1368"/>
                </a:cubicBezTo>
                <a:close/>
                <a:moveTo>
                  <a:pt x="9128" y="2632"/>
                </a:moveTo>
                <a:cubicBezTo>
                  <a:pt x="9109" y="2632"/>
                  <a:pt x="9090" y="2643"/>
                  <a:pt x="9079" y="2661"/>
                </a:cubicBezTo>
                <a:cubicBezTo>
                  <a:pt x="9048" y="2720"/>
                  <a:pt x="9019" y="2778"/>
                  <a:pt x="8989" y="2838"/>
                </a:cubicBezTo>
                <a:cubicBezTo>
                  <a:pt x="8905" y="3006"/>
                  <a:pt x="8823" y="3184"/>
                  <a:pt x="8745" y="3368"/>
                </a:cubicBezTo>
                <a:cubicBezTo>
                  <a:pt x="8733" y="3396"/>
                  <a:pt x="8746" y="3429"/>
                  <a:pt x="8774" y="3441"/>
                </a:cubicBezTo>
                <a:cubicBezTo>
                  <a:pt x="8781" y="3444"/>
                  <a:pt x="8789" y="3445"/>
                  <a:pt x="8796" y="3445"/>
                </a:cubicBezTo>
                <a:cubicBezTo>
                  <a:pt x="8818" y="3445"/>
                  <a:pt x="8838" y="3433"/>
                  <a:pt x="8847" y="3412"/>
                </a:cubicBezTo>
                <a:cubicBezTo>
                  <a:pt x="8925" y="3230"/>
                  <a:pt x="9006" y="3054"/>
                  <a:pt x="9088" y="2887"/>
                </a:cubicBezTo>
                <a:cubicBezTo>
                  <a:pt x="9117" y="2830"/>
                  <a:pt x="9147" y="2771"/>
                  <a:pt x="9178" y="2713"/>
                </a:cubicBezTo>
                <a:cubicBezTo>
                  <a:pt x="9193" y="2686"/>
                  <a:pt x="9182" y="2652"/>
                  <a:pt x="9154" y="2639"/>
                </a:cubicBezTo>
                <a:cubicBezTo>
                  <a:pt x="9146" y="2634"/>
                  <a:pt x="9137" y="2632"/>
                  <a:pt x="9128" y="2632"/>
                </a:cubicBezTo>
                <a:close/>
                <a:moveTo>
                  <a:pt x="8515" y="4060"/>
                </a:moveTo>
                <a:cubicBezTo>
                  <a:pt x="8491" y="4060"/>
                  <a:pt x="8470" y="4074"/>
                  <a:pt x="8462" y="4097"/>
                </a:cubicBezTo>
                <a:cubicBezTo>
                  <a:pt x="8381" y="4324"/>
                  <a:pt x="8301" y="4567"/>
                  <a:pt x="8216" y="4838"/>
                </a:cubicBezTo>
                <a:cubicBezTo>
                  <a:pt x="8208" y="4867"/>
                  <a:pt x="8224" y="4898"/>
                  <a:pt x="8254" y="4908"/>
                </a:cubicBezTo>
                <a:cubicBezTo>
                  <a:pt x="8259" y="4909"/>
                  <a:pt x="8264" y="4910"/>
                  <a:pt x="8270" y="4910"/>
                </a:cubicBezTo>
                <a:cubicBezTo>
                  <a:pt x="8293" y="4910"/>
                  <a:pt x="8316" y="4895"/>
                  <a:pt x="8322" y="4870"/>
                </a:cubicBezTo>
                <a:cubicBezTo>
                  <a:pt x="8406" y="4601"/>
                  <a:pt x="8486" y="4360"/>
                  <a:pt x="8567" y="4134"/>
                </a:cubicBezTo>
                <a:cubicBezTo>
                  <a:pt x="8576" y="4105"/>
                  <a:pt x="8561" y="4073"/>
                  <a:pt x="8533" y="4063"/>
                </a:cubicBezTo>
                <a:cubicBezTo>
                  <a:pt x="8527" y="4061"/>
                  <a:pt x="8521" y="4060"/>
                  <a:pt x="8515" y="4060"/>
                </a:cubicBezTo>
                <a:close/>
                <a:moveTo>
                  <a:pt x="8048" y="5545"/>
                </a:moveTo>
                <a:cubicBezTo>
                  <a:pt x="8023" y="5545"/>
                  <a:pt x="8001" y="5561"/>
                  <a:pt x="7994" y="5585"/>
                </a:cubicBezTo>
                <a:cubicBezTo>
                  <a:pt x="7956" y="5718"/>
                  <a:pt x="7918" y="5852"/>
                  <a:pt x="7880" y="5985"/>
                </a:cubicBezTo>
                <a:lnTo>
                  <a:pt x="7780" y="6333"/>
                </a:lnTo>
                <a:cubicBezTo>
                  <a:pt x="7772" y="6363"/>
                  <a:pt x="7789" y="6394"/>
                  <a:pt x="7819" y="6402"/>
                </a:cubicBezTo>
                <a:cubicBezTo>
                  <a:pt x="7823" y="6403"/>
                  <a:pt x="7829" y="6404"/>
                  <a:pt x="7834" y="6404"/>
                </a:cubicBezTo>
                <a:cubicBezTo>
                  <a:pt x="7858" y="6404"/>
                  <a:pt x="7880" y="6388"/>
                  <a:pt x="7887" y="6364"/>
                </a:cubicBezTo>
                <a:lnTo>
                  <a:pt x="7987" y="6016"/>
                </a:lnTo>
                <a:cubicBezTo>
                  <a:pt x="8025" y="5883"/>
                  <a:pt x="8062" y="5749"/>
                  <a:pt x="8101" y="5616"/>
                </a:cubicBezTo>
                <a:cubicBezTo>
                  <a:pt x="8109" y="5586"/>
                  <a:pt x="8092" y="5556"/>
                  <a:pt x="8064" y="5547"/>
                </a:cubicBezTo>
                <a:cubicBezTo>
                  <a:pt x="8058" y="5546"/>
                  <a:pt x="8053" y="5545"/>
                  <a:pt x="8048" y="5545"/>
                </a:cubicBezTo>
                <a:close/>
                <a:moveTo>
                  <a:pt x="7613" y="7039"/>
                </a:moveTo>
                <a:cubicBezTo>
                  <a:pt x="7589" y="7039"/>
                  <a:pt x="7567" y="7055"/>
                  <a:pt x="7559" y="7078"/>
                </a:cubicBezTo>
                <a:cubicBezTo>
                  <a:pt x="7522" y="7201"/>
                  <a:pt x="7482" y="7324"/>
                  <a:pt x="7443" y="7446"/>
                </a:cubicBezTo>
                <a:cubicBezTo>
                  <a:pt x="7402" y="7570"/>
                  <a:pt x="7361" y="7693"/>
                  <a:pt x="7317" y="7815"/>
                </a:cubicBezTo>
                <a:cubicBezTo>
                  <a:pt x="7306" y="7844"/>
                  <a:pt x="7321" y="7876"/>
                  <a:pt x="7350" y="7886"/>
                </a:cubicBezTo>
                <a:cubicBezTo>
                  <a:pt x="7356" y="7888"/>
                  <a:pt x="7363" y="7889"/>
                  <a:pt x="7369" y="7889"/>
                </a:cubicBezTo>
                <a:cubicBezTo>
                  <a:pt x="7392" y="7889"/>
                  <a:pt x="7413" y="7875"/>
                  <a:pt x="7421" y="7853"/>
                </a:cubicBezTo>
                <a:cubicBezTo>
                  <a:pt x="7465" y="7729"/>
                  <a:pt x="7508" y="7605"/>
                  <a:pt x="7549" y="7481"/>
                </a:cubicBezTo>
                <a:cubicBezTo>
                  <a:pt x="7589" y="7358"/>
                  <a:pt x="7628" y="7234"/>
                  <a:pt x="7666" y="7111"/>
                </a:cubicBezTo>
                <a:cubicBezTo>
                  <a:pt x="7675" y="7082"/>
                  <a:pt x="7659" y="7051"/>
                  <a:pt x="7630" y="7042"/>
                </a:cubicBezTo>
                <a:cubicBezTo>
                  <a:pt x="7624" y="7040"/>
                  <a:pt x="7618" y="7039"/>
                  <a:pt x="7613" y="7039"/>
                </a:cubicBezTo>
                <a:close/>
                <a:moveTo>
                  <a:pt x="7086" y="8503"/>
                </a:moveTo>
                <a:cubicBezTo>
                  <a:pt x="7065" y="8503"/>
                  <a:pt x="7045" y="8516"/>
                  <a:pt x="7036" y="8537"/>
                </a:cubicBezTo>
                <a:cubicBezTo>
                  <a:pt x="6931" y="8783"/>
                  <a:pt x="6820" y="9018"/>
                  <a:pt x="6706" y="9237"/>
                </a:cubicBezTo>
                <a:cubicBezTo>
                  <a:pt x="6692" y="9265"/>
                  <a:pt x="6703" y="9298"/>
                  <a:pt x="6729" y="9312"/>
                </a:cubicBezTo>
                <a:cubicBezTo>
                  <a:pt x="6738" y="9316"/>
                  <a:pt x="6746" y="9319"/>
                  <a:pt x="6755" y="9319"/>
                </a:cubicBezTo>
                <a:cubicBezTo>
                  <a:pt x="6775" y="9319"/>
                  <a:pt x="6794" y="9308"/>
                  <a:pt x="6804" y="9289"/>
                </a:cubicBezTo>
                <a:cubicBezTo>
                  <a:pt x="6919" y="9067"/>
                  <a:pt x="7032" y="8829"/>
                  <a:pt x="7138" y="8580"/>
                </a:cubicBezTo>
                <a:cubicBezTo>
                  <a:pt x="7150" y="8553"/>
                  <a:pt x="7136" y="8519"/>
                  <a:pt x="7108" y="8508"/>
                </a:cubicBezTo>
                <a:cubicBezTo>
                  <a:pt x="7101" y="8505"/>
                  <a:pt x="7094" y="8503"/>
                  <a:pt x="7086" y="8503"/>
                </a:cubicBezTo>
                <a:close/>
                <a:moveTo>
                  <a:pt x="1625" y="9185"/>
                </a:moveTo>
                <a:cubicBezTo>
                  <a:pt x="1347" y="9191"/>
                  <a:pt x="1086" y="9249"/>
                  <a:pt x="847" y="9356"/>
                </a:cubicBezTo>
                <a:cubicBezTo>
                  <a:pt x="820" y="9369"/>
                  <a:pt x="808" y="9401"/>
                  <a:pt x="820" y="9430"/>
                </a:cubicBezTo>
                <a:cubicBezTo>
                  <a:pt x="829" y="9450"/>
                  <a:pt x="849" y="9462"/>
                  <a:pt x="871" y="9462"/>
                </a:cubicBezTo>
                <a:cubicBezTo>
                  <a:pt x="878" y="9462"/>
                  <a:pt x="886" y="9461"/>
                  <a:pt x="893" y="9457"/>
                </a:cubicBezTo>
                <a:cubicBezTo>
                  <a:pt x="1118" y="9356"/>
                  <a:pt x="1364" y="9303"/>
                  <a:pt x="1627" y="9296"/>
                </a:cubicBezTo>
                <a:cubicBezTo>
                  <a:pt x="1658" y="9296"/>
                  <a:pt x="1682" y="9270"/>
                  <a:pt x="1682" y="9239"/>
                </a:cubicBezTo>
                <a:cubicBezTo>
                  <a:pt x="1681" y="9210"/>
                  <a:pt x="1656" y="9185"/>
                  <a:pt x="1626" y="9185"/>
                </a:cubicBezTo>
                <a:close/>
                <a:moveTo>
                  <a:pt x="2391" y="9302"/>
                </a:moveTo>
                <a:cubicBezTo>
                  <a:pt x="2368" y="9302"/>
                  <a:pt x="2346" y="9317"/>
                  <a:pt x="2339" y="9341"/>
                </a:cubicBezTo>
                <a:cubicBezTo>
                  <a:pt x="2329" y="9370"/>
                  <a:pt x="2345" y="9401"/>
                  <a:pt x="2374" y="9410"/>
                </a:cubicBezTo>
                <a:cubicBezTo>
                  <a:pt x="2620" y="9493"/>
                  <a:pt x="2844" y="9612"/>
                  <a:pt x="3042" y="9766"/>
                </a:cubicBezTo>
                <a:cubicBezTo>
                  <a:pt x="3051" y="9774"/>
                  <a:pt x="3063" y="9778"/>
                  <a:pt x="3076" y="9778"/>
                </a:cubicBezTo>
                <a:cubicBezTo>
                  <a:pt x="3092" y="9778"/>
                  <a:pt x="3108" y="9770"/>
                  <a:pt x="3120" y="9757"/>
                </a:cubicBezTo>
                <a:cubicBezTo>
                  <a:pt x="3138" y="9732"/>
                  <a:pt x="3133" y="9697"/>
                  <a:pt x="3109" y="9679"/>
                </a:cubicBezTo>
                <a:cubicBezTo>
                  <a:pt x="2902" y="9516"/>
                  <a:pt x="2667" y="9391"/>
                  <a:pt x="2409" y="9306"/>
                </a:cubicBezTo>
                <a:cubicBezTo>
                  <a:pt x="2403" y="9303"/>
                  <a:pt x="2397" y="9302"/>
                  <a:pt x="2391" y="9302"/>
                </a:cubicBezTo>
                <a:close/>
                <a:moveTo>
                  <a:pt x="6364" y="9879"/>
                </a:moveTo>
                <a:cubicBezTo>
                  <a:pt x="6346" y="9879"/>
                  <a:pt x="6328" y="9888"/>
                  <a:pt x="6317" y="9905"/>
                </a:cubicBezTo>
                <a:cubicBezTo>
                  <a:pt x="6173" y="10126"/>
                  <a:pt x="6019" y="10334"/>
                  <a:pt x="5859" y="10525"/>
                </a:cubicBezTo>
                <a:cubicBezTo>
                  <a:pt x="5838" y="10548"/>
                  <a:pt x="5841" y="10583"/>
                  <a:pt x="5865" y="10603"/>
                </a:cubicBezTo>
                <a:cubicBezTo>
                  <a:pt x="5876" y="10612"/>
                  <a:pt x="5889" y="10617"/>
                  <a:pt x="5901" y="10617"/>
                </a:cubicBezTo>
                <a:cubicBezTo>
                  <a:pt x="5917" y="10617"/>
                  <a:pt x="5932" y="10609"/>
                  <a:pt x="5944" y="10596"/>
                </a:cubicBezTo>
                <a:cubicBezTo>
                  <a:pt x="6106" y="10403"/>
                  <a:pt x="6263" y="10190"/>
                  <a:pt x="6410" y="9965"/>
                </a:cubicBezTo>
                <a:cubicBezTo>
                  <a:pt x="6427" y="9939"/>
                  <a:pt x="6419" y="9905"/>
                  <a:pt x="6394" y="9888"/>
                </a:cubicBezTo>
                <a:cubicBezTo>
                  <a:pt x="6384" y="9882"/>
                  <a:pt x="6374" y="9879"/>
                  <a:pt x="6364" y="9879"/>
                </a:cubicBezTo>
                <a:close/>
                <a:moveTo>
                  <a:pt x="263" y="9824"/>
                </a:moveTo>
                <a:cubicBezTo>
                  <a:pt x="246" y="9824"/>
                  <a:pt x="229" y="9832"/>
                  <a:pt x="218" y="9846"/>
                </a:cubicBezTo>
                <a:cubicBezTo>
                  <a:pt x="81" y="10030"/>
                  <a:pt x="5" y="10234"/>
                  <a:pt x="0" y="10435"/>
                </a:cubicBezTo>
                <a:lnTo>
                  <a:pt x="0" y="10458"/>
                </a:lnTo>
                <a:cubicBezTo>
                  <a:pt x="0" y="10512"/>
                  <a:pt x="4" y="10565"/>
                  <a:pt x="14" y="10620"/>
                </a:cubicBezTo>
                <a:cubicBezTo>
                  <a:pt x="18" y="10646"/>
                  <a:pt x="42" y="10666"/>
                  <a:pt x="68" y="10666"/>
                </a:cubicBezTo>
                <a:cubicBezTo>
                  <a:pt x="72" y="10666"/>
                  <a:pt x="75" y="10666"/>
                  <a:pt x="78" y="10665"/>
                </a:cubicBezTo>
                <a:cubicBezTo>
                  <a:pt x="108" y="10659"/>
                  <a:pt x="128" y="10630"/>
                  <a:pt x="123" y="10600"/>
                </a:cubicBezTo>
                <a:cubicBezTo>
                  <a:pt x="116" y="10553"/>
                  <a:pt x="111" y="10505"/>
                  <a:pt x="111" y="10458"/>
                </a:cubicBezTo>
                <a:lnTo>
                  <a:pt x="111" y="10438"/>
                </a:lnTo>
                <a:cubicBezTo>
                  <a:pt x="116" y="10260"/>
                  <a:pt x="184" y="10078"/>
                  <a:pt x="308" y="9913"/>
                </a:cubicBezTo>
                <a:cubicBezTo>
                  <a:pt x="326" y="9888"/>
                  <a:pt x="321" y="9853"/>
                  <a:pt x="296" y="9835"/>
                </a:cubicBezTo>
                <a:cubicBezTo>
                  <a:pt x="286" y="9827"/>
                  <a:pt x="275" y="9824"/>
                  <a:pt x="263" y="9824"/>
                </a:cubicBezTo>
                <a:close/>
                <a:moveTo>
                  <a:pt x="3603" y="10234"/>
                </a:moveTo>
                <a:cubicBezTo>
                  <a:pt x="3592" y="10234"/>
                  <a:pt x="3581" y="10237"/>
                  <a:pt x="3571" y="10244"/>
                </a:cubicBezTo>
                <a:cubicBezTo>
                  <a:pt x="3547" y="10261"/>
                  <a:pt x="3540" y="10295"/>
                  <a:pt x="3558" y="10321"/>
                </a:cubicBezTo>
                <a:cubicBezTo>
                  <a:pt x="3697" y="10525"/>
                  <a:pt x="3813" y="10753"/>
                  <a:pt x="3900" y="11001"/>
                </a:cubicBezTo>
                <a:cubicBezTo>
                  <a:pt x="3908" y="11024"/>
                  <a:pt x="3929" y="11037"/>
                  <a:pt x="3953" y="11037"/>
                </a:cubicBezTo>
                <a:cubicBezTo>
                  <a:pt x="3959" y="11037"/>
                  <a:pt x="3965" y="11037"/>
                  <a:pt x="3971" y="11034"/>
                </a:cubicBezTo>
                <a:cubicBezTo>
                  <a:pt x="4000" y="11025"/>
                  <a:pt x="4015" y="10993"/>
                  <a:pt x="4005" y="10964"/>
                </a:cubicBezTo>
                <a:cubicBezTo>
                  <a:pt x="3914" y="10707"/>
                  <a:pt x="3795" y="10470"/>
                  <a:pt x="3649" y="10258"/>
                </a:cubicBezTo>
                <a:cubicBezTo>
                  <a:pt x="3638" y="10242"/>
                  <a:pt x="3621" y="10234"/>
                  <a:pt x="3603" y="10234"/>
                </a:cubicBezTo>
                <a:close/>
                <a:moveTo>
                  <a:pt x="5361" y="11064"/>
                </a:moveTo>
                <a:cubicBezTo>
                  <a:pt x="5348" y="11064"/>
                  <a:pt x="5334" y="11069"/>
                  <a:pt x="5323" y="11078"/>
                </a:cubicBezTo>
                <a:cubicBezTo>
                  <a:pt x="5181" y="11205"/>
                  <a:pt x="5032" y="11325"/>
                  <a:pt x="4879" y="11432"/>
                </a:cubicBezTo>
                <a:cubicBezTo>
                  <a:pt x="4824" y="11470"/>
                  <a:pt x="4768" y="11506"/>
                  <a:pt x="4711" y="11542"/>
                </a:cubicBezTo>
                <a:cubicBezTo>
                  <a:pt x="4686" y="11558"/>
                  <a:pt x="4677" y="11592"/>
                  <a:pt x="4694" y="11618"/>
                </a:cubicBezTo>
                <a:cubicBezTo>
                  <a:pt x="4705" y="11635"/>
                  <a:pt x="4723" y="11644"/>
                  <a:pt x="4741" y="11644"/>
                </a:cubicBezTo>
                <a:cubicBezTo>
                  <a:pt x="4751" y="11644"/>
                  <a:pt x="4761" y="11641"/>
                  <a:pt x="4770" y="11636"/>
                </a:cubicBezTo>
                <a:cubicBezTo>
                  <a:pt x="4829" y="11599"/>
                  <a:pt x="4886" y="11562"/>
                  <a:pt x="4942" y="11522"/>
                </a:cubicBezTo>
                <a:cubicBezTo>
                  <a:pt x="5099" y="11413"/>
                  <a:pt x="5252" y="11292"/>
                  <a:pt x="5398" y="11161"/>
                </a:cubicBezTo>
                <a:cubicBezTo>
                  <a:pt x="5421" y="11141"/>
                  <a:pt x="5423" y="11106"/>
                  <a:pt x="5402" y="11082"/>
                </a:cubicBezTo>
                <a:cubicBezTo>
                  <a:pt x="5392" y="11070"/>
                  <a:pt x="5376" y="11064"/>
                  <a:pt x="5361" y="11064"/>
                </a:cubicBezTo>
                <a:close/>
                <a:moveTo>
                  <a:pt x="433" y="11231"/>
                </a:moveTo>
                <a:cubicBezTo>
                  <a:pt x="420" y="11231"/>
                  <a:pt x="406" y="11235"/>
                  <a:pt x="395" y="11245"/>
                </a:cubicBezTo>
                <a:cubicBezTo>
                  <a:pt x="373" y="11265"/>
                  <a:pt x="371" y="11300"/>
                  <a:pt x="391" y="11324"/>
                </a:cubicBezTo>
                <a:lnTo>
                  <a:pt x="419" y="11354"/>
                </a:lnTo>
                <a:cubicBezTo>
                  <a:pt x="590" y="11536"/>
                  <a:pt x="786" y="11694"/>
                  <a:pt x="1005" y="11824"/>
                </a:cubicBezTo>
                <a:cubicBezTo>
                  <a:pt x="1014" y="11829"/>
                  <a:pt x="1025" y="11831"/>
                  <a:pt x="1034" y="11831"/>
                </a:cubicBezTo>
                <a:cubicBezTo>
                  <a:pt x="1052" y="11831"/>
                  <a:pt x="1072" y="11822"/>
                  <a:pt x="1081" y="11804"/>
                </a:cubicBezTo>
                <a:cubicBezTo>
                  <a:pt x="1097" y="11778"/>
                  <a:pt x="1089" y="11744"/>
                  <a:pt x="1062" y="11728"/>
                </a:cubicBezTo>
                <a:cubicBezTo>
                  <a:pt x="853" y="11604"/>
                  <a:pt x="664" y="11453"/>
                  <a:pt x="500" y="11278"/>
                </a:cubicBezTo>
                <a:lnTo>
                  <a:pt x="474" y="11249"/>
                </a:lnTo>
                <a:cubicBezTo>
                  <a:pt x="464" y="11237"/>
                  <a:pt x="448" y="11231"/>
                  <a:pt x="433" y="11231"/>
                </a:cubicBezTo>
                <a:close/>
                <a:moveTo>
                  <a:pt x="1750" y="12018"/>
                </a:moveTo>
                <a:cubicBezTo>
                  <a:pt x="1725" y="12018"/>
                  <a:pt x="1703" y="12035"/>
                  <a:pt x="1695" y="12060"/>
                </a:cubicBezTo>
                <a:cubicBezTo>
                  <a:pt x="1688" y="12090"/>
                  <a:pt x="1706" y="12120"/>
                  <a:pt x="1735" y="12128"/>
                </a:cubicBezTo>
                <a:cubicBezTo>
                  <a:pt x="1983" y="12194"/>
                  <a:pt x="2246" y="12233"/>
                  <a:pt x="2516" y="12242"/>
                </a:cubicBezTo>
                <a:lnTo>
                  <a:pt x="2518" y="12242"/>
                </a:lnTo>
                <a:cubicBezTo>
                  <a:pt x="2548" y="12242"/>
                  <a:pt x="2573" y="12219"/>
                  <a:pt x="2574" y="12189"/>
                </a:cubicBezTo>
                <a:cubicBezTo>
                  <a:pt x="2575" y="12158"/>
                  <a:pt x="2550" y="12132"/>
                  <a:pt x="2520" y="12131"/>
                </a:cubicBezTo>
                <a:cubicBezTo>
                  <a:pt x="2258" y="12123"/>
                  <a:pt x="2004" y="12085"/>
                  <a:pt x="1764" y="12020"/>
                </a:cubicBezTo>
                <a:cubicBezTo>
                  <a:pt x="1759" y="12019"/>
                  <a:pt x="1754" y="12018"/>
                  <a:pt x="1750" y="12018"/>
                </a:cubicBezTo>
                <a:close/>
                <a:moveTo>
                  <a:pt x="4128" y="11684"/>
                </a:moveTo>
                <a:cubicBezTo>
                  <a:pt x="4125" y="11684"/>
                  <a:pt x="4122" y="11684"/>
                  <a:pt x="4119" y="11685"/>
                </a:cubicBezTo>
                <a:cubicBezTo>
                  <a:pt x="4090" y="11688"/>
                  <a:pt x="4067" y="11716"/>
                  <a:pt x="4071" y="11746"/>
                </a:cubicBezTo>
                <a:cubicBezTo>
                  <a:pt x="4077" y="11795"/>
                  <a:pt x="4081" y="11843"/>
                  <a:pt x="4084" y="11893"/>
                </a:cubicBezTo>
                <a:cubicBezTo>
                  <a:pt x="4074" y="11882"/>
                  <a:pt x="4059" y="11875"/>
                  <a:pt x="4044" y="11875"/>
                </a:cubicBezTo>
                <a:cubicBezTo>
                  <a:pt x="4037" y="11875"/>
                  <a:pt x="4031" y="11877"/>
                  <a:pt x="4024" y="11879"/>
                </a:cubicBezTo>
                <a:cubicBezTo>
                  <a:pt x="3785" y="11969"/>
                  <a:pt x="3535" y="12036"/>
                  <a:pt x="3284" y="12078"/>
                </a:cubicBezTo>
                <a:cubicBezTo>
                  <a:pt x="3254" y="12083"/>
                  <a:pt x="3234" y="12112"/>
                  <a:pt x="3238" y="12142"/>
                </a:cubicBezTo>
                <a:cubicBezTo>
                  <a:pt x="3243" y="12170"/>
                  <a:pt x="3268" y="12189"/>
                  <a:pt x="3294" y="12189"/>
                </a:cubicBezTo>
                <a:cubicBezTo>
                  <a:pt x="3297" y="12189"/>
                  <a:pt x="3300" y="12188"/>
                  <a:pt x="3302" y="12188"/>
                </a:cubicBezTo>
                <a:cubicBezTo>
                  <a:pt x="3561" y="12144"/>
                  <a:pt x="3817" y="12075"/>
                  <a:pt x="4063" y="11983"/>
                </a:cubicBezTo>
                <a:cubicBezTo>
                  <a:pt x="4073" y="11979"/>
                  <a:pt x="4083" y="11972"/>
                  <a:pt x="4088" y="11964"/>
                </a:cubicBezTo>
                <a:cubicBezTo>
                  <a:pt x="4092" y="12023"/>
                  <a:pt x="4093" y="12084"/>
                  <a:pt x="4093" y="12144"/>
                </a:cubicBezTo>
                <a:cubicBezTo>
                  <a:pt x="4093" y="12264"/>
                  <a:pt x="4087" y="12388"/>
                  <a:pt x="4076" y="12511"/>
                </a:cubicBezTo>
                <a:cubicBezTo>
                  <a:pt x="4073" y="12542"/>
                  <a:pt x="4096" y="12568"/>
                  <a:pt x="4126" y="12571"/>
                </a:cubicBezTo>
                <a:lnTo>
                  <a:pt x="4131" y="12571"/>
                </a:lnTo>
                <a:cubicBezTo>
                  <a:pt x="4160" y="12571"/>
                  <a:pt x="4184" y="12550"/>
                  <a:pt x="4187" y="12521"/>
                </a:cubicBezTo>
                <a:cubicBezTo>
                  <a:pt x="4198" y="12395"/>
                  <a:pt x="4205" y="12268"/>
                  <a:pt x="4205" y="12144"/>
                </a:cubicBezTo>
                <a:cubicBezTo>
                  <a:pt x="4205" y="12007"/>
                  <a:pt x="4196" y="11869"/>
                  <a:pt x="4181" y="11733"/>
                </a:cubicBezTo>
                <a:cubicBezTo>
                  <a:pt x="4178" y="11706"/>
                  <a:pt x="4156" y="11684"/>
                  <a:pt x="4128" y="11684"/>
                </a:cubicBezTo>
                <a:close/>
                <a:moveTo>
                  <a:pt x="3994" y="13226"/>
                </a:moveTo>
                <a:cubicBezTo>
                  <a:pt x="3969" y="13226"/>
                  <a:pt x="3946" y="13242"/>
                  <a:pt x="3939" y="13267"/>
                </a:cubicBezTo>
                <a:cubicBezTo>
                  <a:pt x="3876" y="13504"/>
                  <a:pt x="3793" y="13750"/>
                  <a:pt x="3691" y="13997"/>
                </a:cubicBezTo>
                <a:cubicBezTo>
                  <a:pt x="3679" y="14025"/>
                  <a:pt x="3693" y="14057"/>
                  <a:pt x="3722" y="14069"/>
                </a:cubicBezTo>
                <a:cubicBezTo>
                  <a:pt x="3728" y="14072"/>
                  <a:pt x="3736" y="14073"/>
                  <a:pt x="3742" y="14073"/>
                </a:cubicBezTo>
                <a:cubicBezTo>
                  <a:pt x="3765" y="14073"/>
                  <a:pt x="3785" y="14061"/>
                  <a:pt x="3794" y="14039"/>
                </a:cubicBezTo>
                <a:cubicBezTo>
                  <a:pt x="3897" y="13788"/>
                  <a:pt x="3983" y="13538"/>
                  <a:pt x="4047" y="13296"/>
                </a:cubicBezTo>
                <a:cubicBezTo>
                  <a:pt x="4054" y="13266"/>
                  <a:pt x="4037" y="13235"/>
                  <a:pt x="4007" y="13227"/>
                </a:cubicBezTo>
                <a:cubicBezTo>
                  <a:pt x="4003" y="13226"/>
                  <a:pt x="3998" y="13226"/>
                  <a:pt x="3994" y="13226"/>
                </a:cubicBezTo>
                <a:close/>
                <a:moveTo>
                  <a:pt x="3409" y="14665"/>
                </a:moveTo>
                <a:cubicBezTo>
                  <a:pt x="3389" y="14665"/>
                  <a:pt x="3370" y="14676"/>
                  <a:pt x="3360" y="14694"/>
                </a:cubicBezTo>
                <a:cubicBezTo>
                  <a:pt x="3242" y="14913"/>
                  <a:pt x="3115" y="15131"/>
                  <a:pt x="2969" y="15362"/>
                </a:cubicBezTo>
                <a:cubicBezTo>
                  <a:pt x="2952" y="15387"/>
                  <a:pt x="2959" y="15423"/>
                  <a:pt x="2986" y="15439"/>
                </a:cubicBezTo>
                <a:cubicBezTo>
                  <a:pt x="2996" y="15444"/>
                  <a:pt x="3005" y="15447"/>
                  <a:pt x="3016" y="15447"/>
                </a:cubicBezTo>
                <a:cubicBezTo>
                  <a:pt x="3034" y="15447"/>
                  <a:pt x="3052" y="15438"/>
                  <a:pt x="3063" y="15422"/>
                </a:cubicBezTo>
                <a:cubicBezTo>
                  <a:pt x="3210" y="15189"/>
                  <a:pt x="3340" y="14968"/>
                  <a:pt x="3458" y="14747"/>
                </a:cubicBezTo>
                <a:cubicBezTo>
                  <a:pt x="3472" y="14720"/>
                  <a:pt x="3462" y="14686"/>
                  <a:pt x="3435" y="14672"/>
                </a:cubicBezTo>
                <a:cubicBezTo>
                  <a:pt x="3426" y="14667"/>
                  <a:pt x="3418" y="14665"/>
                  <a:pt x="3409" y="14665"/>
                </a:cubicBezTo>
                <a:close/>
                <a:moveTo>
                  <a:pt x="2581" y="15982"/>
                </a:moveTo>
                <a:cubicBezTo>
                  <a:pt x="2564" y="15982"/>
                  <a:pt x="2547" y="15990"/>
                  <a:pt x="2536" y="16005"/>
                </a:cubicBezTo>
                <a:cubicBezTo>
                  <a:pt x="2401" y="16195"/>
                  <a:pt x="2255" y="16394"/>
                  <a:pt x="2077" y="16631"/>
                </a:cubicBezTo>
                <a:cubicBezTo>
                  <a:pt x="2058" y="16656"/>
                  <a:pt x="2063" y="16691"/>
                  <a:pt x="2088" y="16709"/>
                </a:cubicBezTo>
                <a:cubicBezTo>
                  <a:pt x="2097" y="16716"/>
                  <a:pt x="2109" y="16721"/>
                  <a:pt x="2121" y="16721"/>
                </a:cubicBezTo>
                <a:cubicBezTo>
                  <a:pt x="2138" y="16721"/>
                  <a:pt x="2155" y="16713"/>
                  <a:pt x="2166" y="16698"/>
                </a:cubicBezTo>
                <a:cubicBezTo>
                  <a:pt x="2345" y="16460"/>
                  <a:pt x="2491" y="16260"/>
                  <a:pt x="2626" y="16069"/>
                </a:cubicBezTo>
                <a:cubicBezTo>
                  <a:pt x="2644" y="16044"/>
                  <a:pt x="2639" y="16010"/>
                  <a:pt x="2613" y="15992"/>
                </a:cubicBezTo>
                <a:cubicBezTo>
                  <a:pt x="2604" y="15985"/>
                  <a:pt x="2592" y="15982"/>
                  <a:pt x="2581" y="15982"/>
                </a:cubicBezTo>
                <a:close/>
                <a:moveTo>
                  <a:pt x="1659" y="17236"/>
                </a:moveTo>
                <a:cubicBezTo>
                  <a:pt x="1642" y="17236"/>
                  <a:pt x="1625" y="17244"/>
                  <a:pt x="1614" y="17260"/>
                </a:cubicBezTo>
                <a:cubicBezTo>
                  <a:pt x="1441" y="17511"/>
                  <a:pt x="1315" y="17728"/>
                  <a:pt x="1218" y="17941"/>
                </a:cubicBezTo>
                <a:cubicBezTo>
                  <a:pt x="1205" y="17968"/>
                  <a:pt x="1218" y="18002"/>
                  <a:pt x="1246" y="18014"/>
                </a:cubicBezTo>
                <a:cubicBezTo>
                  <a:pt x="1253" y="18018"/>
                  <a:pt x="1261" y="18019"/>
                  <a:pt x="1268" y="18019"/>
                </a:cubicBezTo>
                <a:cubicBezTo>
                  <a:pt x="1290" y="18019"/>
                  <a:pt x="1310" y="18007"/>
                  <a:pt x="1319" y="17987"/>
                </a:cubicBezTo>
                <a:cubicBezTo>
                  <a:pt x="1413" y="17780"/>
                  <a:pt x="1536" y="17569"/>
                  <a:pt x="1705" y="17323"/>
                </a:cubicBezTo>
                <a:cubicBezTo>
                  <a:pt x="1723" y="17298"/>
                  <a:pt x="1717" y="17263"/>
                  <a:pt x="1691" y="17246"/>
                </a:cubicBezTo>
                <a:cubicBezTo>
                  <a:pt x="1681" y="17239"/>
                  <a:pt x="1670" y="17236"/>
                  <a:pt x="1659" y="17236"/>
                </a:cubicBezTo>
                <a:close/>
                <a:moveTo>
                  <a:pt x="1050" y="18652"/>
                </a:moveTo>
                <a:cubicBezTo>
                  <a:pt x="1023" y="18652"/>
                  <a:pt x="999" y="18673"/>
                  <a:pt x="996" y="18700"/>
                </a:cubicBezTo>
                <a:cubicBezTo>
                  <a:pt x="984" y="18795"/>
                  <a:pt x="978" y="18893"/>
                  <a:pt x="978" y="18989"/>
                </a:cubicBezTo>
                <a:cubicBezTo>
                  <a:pt x="978" y="19154"/>
                  <a:pt x="996" y="19324"/>
                  <a:pt x="1030" y="19493"/>
                </a:cubicBezTo>
                <a:cubicBezTo>
                  <a:pt x="1035" y="19519"/>
                  <a:pt x="1058" y="19537"/>
                  <a:pt x="1084" y="19537"/>
                </a:cubicBezTo>
                <a:cubicBezTo>
                  <a:pt x="1088" y="19537"/>
                  <a:pt x="1092" y="19537"/>
                  <a:pt x="1095" y="19536"/>
                </a:cubicBezTo>
                <a:cubicBezTo>
                  <a:pt x="1125" y="19529"/>
                  <a:pt x="1144" y="19500"/>
                  <a:pt x="1139" y="19470"/>
                </a:cubicBezTo>
                <a:cubicBezTo>
                  <a:pt x="1106" y="19309"/>
                  <a:pt x="1089" y="19147"/>
                  <a:pt x="1089" y="18989"/>
                </a:cubicBezTo>
                <a:cubicBezTo>
                  <a:pt x="1089" y="18897"/>
                  <a:pt x="1095" y="18804"/>
                  <a:pt x="1106" y="18714"/>
                </a:cubicBezTo>
                <a:cubicBezTo>
                  <a:pt x="1110" y="18683"/>
                  <a:pt x="1088" y="18655"/>
                  <a:pt x="1058" y="18652"/>
                </a:cubicBezTo>
                <a:cubicBezTo>
                  <a:pt x="1055" y="18652"/>
                  <a:pt x="1053" y="18652"/>
                  <a:pt x="1050" y="18652"/>
                </a:cubicBezTo>
                <a:close/>
                <a:moveTo>
                  <a:pt x="1342" y="20158"/>
                </a:moveTo>
                <a:cubicBezTo>
                  <a:pt x="1333" y="20158"/>
                  <a:pt x="1324" y="20160"/>
                  <a:pt x="1316" y="20164"/>
                </a:cubicBezTo>
                <a:cubicBezTo>
                  <a:pt x="1290" y="20178"/>
                  <a:pt x="1278" y="20211"/>
                  <a:pt x="1292" y="20239"/>
                </a:cubicBezTo>
                <a:cubicBezTo>
                  <a:pt x="1408" y="20468"/>
                  <a:pt x="1553" y="20690"/>
                  <a:pt x="1724" y="20899"/>
                </a:cubicBezTo>
                <a:cubicBezTo>
                  <a:pt x="1735" y="20912"/>
                  <a:pt x="1751" y="20919"/>
                  <a:pt x="1767" y="20919"/>
                </a:cubicBezTo>
                <a:cubicBezTo>
                  <a:pt x="1779" y="20919"/>
                  <a:pt x="1792" y="20915"/>
                  <a:pt x="1802" y="20906"/>
                </a:cubicBezTo>
                <a:cubicBezTo>
                  <a:pt x="1826" y="20887"/>
                  <a:pt x="1829" y="20852"/>
                  <a:pt x="1810" y="20828"/>
                </a:cubicBezTo>
                <a:cubicBezTo>
                  <a:pt x="1644" y="20626"/>
                  <a:pt x="1503" y="20411"/>
                  <a:pt x="1391" y="20188"/>
                </a:cubicBezTo>
                <a:cubicBezTo>
                  <a:pt x="1381" y="20169"/>
                  <a:pt x="1362" y="20158"/>
                  <a:pt x="1342" y="20158"/>
                </a:cubicBezTo>
                <a:close/>
                <a:moveTo>
                  <a:pt x="2317" y="21356"/>
                </a:moveTo>
                <a:cubicBezTo>
                  <a:pt x="2301" y="21356"/>
                  <a:pt x="2285" y="21363"/>
                  <a:pt x="2275" y="21376"/>
                </a:cubicBezTo>
                <a:cubicBezTo>
                  <a:pt x="2255" y="21401"/>
                  <a:pt x="2258" y="21435"/>
                  <a:pt x="2283" y="21455"/>
                </a:cubicBezTo>
                <a:cubicBezTo>
                  <a:pt x="2343" y="21505"/>
                  <a:pt x="2405" y="21552"/>
                  <a:pt x="2468" y="21596"/>
                </a:cubicBezTo>
                <a:cubicBezTo>
                  <a:pt x="2617" y="21703"/>
                  <a:pt x="2776" y="21803"/>
                  <a:pt x="2938" y="21891"/>
                </a:cubicBezTo>
                <a:cubicBezTo>
                  <a:pt x="2946" y="21895"/>
                  <a:pt x="2955" y="21898"/>
                  <a:pt x="2965" y="21898"/>
                </a:cubicBezTo>
                <a:cubicBezTo>
                  <a:pt x="2984" y="21898"/>
                  <a:pt x="3003" y="21888"/>
                  <a:pt x="3014" y="21869"/>
                </a:cubicBezTo>
                <a:cubicBezTo>
                  <a:pt x="3028" y="21842"/>
                  <a:pt x="3018" y="21809"/>
                  <a:pt x="2991" y="21794"/>
                </a:cubicBezTo>
                <a:cubicBezTo>
                  <a:pt x="2833" y="21707"/>
                  <a:pt x="2678" y="21610"/>
                  <a:pt x="2533" y="21506"/>
                </a:cubicBezTo>
                <a:cubicBezTo>
                  <a:pt x="2471" y="21462"/>
                  <a:pt x="2411" y="21416"/>
                  <a:pt x="2352" y="21369"/>
                </a:cubicBezTo>
                <a:cubicBezTo>
                  <a:pt x="2342" y="21360"/>
                  <a:pt x="2330" y="21356"/>
                  <a:pt x="2317" y="21356"/>
                </a:cubicBezTo>
                <a:close/>
                <a:moveTo>
                  <a:pt x="3675" y="22101"/>
                </a:moveTo>
                <a:cubicBezTo>
                  <a:pt x="3653" y="22101"/>
                  <a:pt x="3631" y="22115"/>
                  <a:pt x="3623" y="22138"/>
                </a:cubicBezTo>
                <a:cubicBezTo>
                  <a:pt x="3613" y="22167"/>
                  <a:pt x="3628" y="22199"/>
                  <a:pt x="3657" y="22209"/>
                </a:cubicBezTo>
                <a:cubicBezTo>
                  <a:pt x="3905" y="22295"/>
                  <a:pt x="4161" y="22360"/>
                  <a:pt x="4420" y="22404"/>
                </a:cubicBezTo>
                <a:cubicBezTo>
                  <a:pt x="4423" y="22405"/>
                  <a:pt x="4425" y="22405"/>
                  <a:pt x="4428" y="22405"/>
                </a:cubicBezTo>
                <a:cubicBezTo>
                  <a:pt x="4455" y="22405"/>
                  <a:pt x="4478" y="22386"/>
                  <a:pt x="4484" y="22359"/>
                </a:cubicBezTo>
                <a:cubicBezTo>
                  <a:pt x="4489" y="22328"/>
                  <a:pt x="4468" y="22299"/>
                  <a:pt x="4438" y="22295"/>
                </a:cubicBezTo>
                <a:cubicBezTo>
                  <a:pt x="4186" y="22251"/>
                  <a:pt x="3936" y="22187"/>
                  <a:pt x="3693" y="22104"/>
                </a:cubicBezTo>
                <a:cubicBezTo>
                  <a:pt x="3687" y="22102"/>
                  <a:pt x="3681" y="22101"/>
                  <a:pt x="3675" y="22101"/>
                </a:cubicBezTo>
                <a:close/>
                <a:moveTo>
                  <a:pt x="5978" y="22297"/>
                </a:moveTo>
                <a:cubicBezTo>
                  <a:pt x="5975" y="22297"/>
                  <a:pt x="5972" y="22298"/>
                  <a:pt x="5969" y="22298"/>
                </a:cubicBezTo>
                <a:cubicBezTo>
                  <a:pt x="5723" y="22340"/>
                  <a:pt x="5471" y="22361"/>
                  <a:pt x="5218" y="22361"/>
                </a:cubicBezTo>
                <a:lnTo>
                  <a:pt x="5203" y="22361"/>
                </a:lnTo>
                <a:cubicBezTo>
                  <a:pt x="5172" y="22361"/>
                  <a:pt x="5147" y="22386"/>
                  <a:pt x="5147" y="22417"/>
                </a:cubicBezTo>
                <a:cubicBezTo>
                  <a:pt x="5147" y="22447"/>
                  <a:pt x="5172" y="22472"/>
                  <a:pt x="5203" y="22472"/>
                </a:cubicBezTo>
                <a:lnTo>
                  <a:pt x="5218" y="22472"/>
                </a:lnTo>
                <a:cubicBezTo>
                  <a:pt x="5476" y="22472"/>
                  <a:pt x="5736" y="22451"/>
                  <a:pt x="5987" y="22407"/>
                </a:cubicBezTo>
                <a:cubicBezTo>
                  <a:pt x="6017" y="22402"/>
                  <a:pt x="6038" y="22373"/>
                  <a:pt x="6033" y="22343"/>
                </a:cubicBezTo>
                <a:cubicBezTo>
                  <a:pt x="6028" y="22316"/>
                  <a:pt x="6004" y="22297"/>
                  <a:pt x="5978" y="222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5"/>
          <p:cNvSpPr/>
          <p:nvPr/>
        </p:nvSpPr>
        <p:spPr>
          <a:xfrm rot="10800000">
            <a:off x="-470007" y="-486251"/>
            <a:ext cx="4205930" cy="2291529"/>
          </a:xfrm>
          <a:custGeom>
            <a:avLst/>
            <a:gdLst/>
            <a:ahLst/>
            <a:cxnLst/>
            <a:rect l="l" t="t" r="r" b="b"/>
            <a:pathLst>
              <a:path w="26175" h="14261" extrusionOk="0">
                <a:moveTo>
                  <a:pt x="21312" y="0"/>
                </a:moveTo>
                <a:cubicBezTo>
                  <a:pt x="20977" y="0"/>
                  <a:pt x="20642" y="41"/>
                  <a:pt x="20313" y="99"/>
                </a:cubicBezTo>
                <a:cubicBezTo>
                  <a:pt x="19331" y="273"/>
                  <a:pt x="18260" y="586"/>
                  <a:pt x="17702" y="1484"/>
                </a:cubicBezTo>
                <a:cubicBezTo>
                  <a:pt x="17428" y="1925"/>
                  <a:pt x="17287" y="2436"/>
                  <a:pt x="16990" y="2864"/>
                </a:cubicBezTo>
                <a:cubicBezTo>
                  <a:pt x="16710" y="3266"/>
                  <a:pt x="16282" y="3522"/>
                  <a:pt x="15821" y="3664"/>
                </a:cubicBezTo>
                <a:cubicBezTo>
                  <a:pt x="15261" y="3837"/>
                  <a:pt x="14685" y="3858"/>
                  <a:pt x="14107" y="3858"/>
                </a:cubicBezTo>
                <a:cubicBezTo>
                  <a:pt x="13914" y="3858"/>
                  <a:pt x="13720" y="3856"/>
                  <a:pt x="13527" y="3856"/>
                </a:cubicBezTo>
                <a:cubicBezTo>
                  <a:pt x="13273" y="3856"/>
                  <a:pt x="13019" y="3860"/>
                  <a:pt x="12766" y="3880"/>
                </a:cubicBezTo>
                <a:cubicBezTo>
                  <a:pt x="12240" y="3921"/>
                  <a:pt x="11711" y="4025"/>
                  <a:pt x="11246" y="4285"/>
                </a:cubicBezTo>
                <a:cubicBezTo>
                  <a:pt x="10777" y="4547"/>
                  <a:pt x="10423" y="4956"/>
                  <a:pt x="10107" y="5381"/>
                </a:cubicBezTo>
                <a:cubicBezTo>
                  <a:pt x="9484" y="6224"/>
                  <a:pt x="8906" y="7121"/>
                  <a:pt x="8012" y="7708"/>
                </a:cubicBezTo>
                <a:cubicBezTo>
                  <a:pt x="7566" y="8003"/>
                  <a:pt x="7065" y="8190"/>
                  <a:pt x="6530" y="8231"/>
                </a:cubicBezTo>
                <a:cubicBezTo>
                  <a:pt x="6418" y="8239"/>
                  <a:pt x="6306" y="8243"/>
                  <a:pt x="6194" y="8243"/>
                </a:cubicBezTo>
                <a:cubicBezTo>
                  <a:pt x="5684" y="8243"/>
                  <a:pt x="5174" y="8166"/>
                  <a:pt x="4666" y="8122"/>
                </a:cubicBezTo>
                <a:cubicBezTo>
                  <a:pt x="4112" y="8075"/>
                  <a:pt x="3557" y="8052"/>
                  <a:pt x="3001" y="8052"/>
                </a:cubicBezTo>
                <a:cubicBezTo>
                  <a:pt x="2916" y="8052"/>
                  <a:pt x="2830" y="8052"/>
                  <a:pt x="2744" y="8054"/>
                </a:cubicBezTo>
                <a:cubicBezTo>
                  <a:pt x="2475" y="8057"/>
                  <a:pt x="2183" y="8043"/>
                  <a:pt x="1931" y="8148"/>
                </a:cubicBezTo>
                <a:cubicBezTo>
                  <a:pt x="1700" y="8244"/>
                  <a:pt x="1557" y="8443"/>
                  <a:pt x="1448" y="8660"/>
                </a:cubicBezTo>
                <a:cubicBezTo>
                  <a:pt x="1157" y="9242"/>
                  <a:pt x="895" y="9837"/>
                  <a:pt x="618" y="10425"/>
                </a:cubicBezTo>
                <a:cubicBezTo>
                  <a:pt x="483" y="10711"/>
                  <a:pt x="344" y="10996"/>
                  <a:pt x="215" y="11284"/>
                </a:cubicBezTo>
                <a:cubicBezTo>
                  <a:pt x="103" y="11537"/>
                  <a:pt x="1" y="11806"/>
                  <a:pt x="9" y="12087"/>
                </a:cubicBezTo>
                <a:cubicBezTo>
                  <a:pt x="26" y="12628"/>
                  <a:pt x="464" y="12993"/>
                  <a:pt x="898" y="13242"/>
                </a:cubicBezTo>
                <a:cubicBezTo>
                  <a:pt x="1355" y="13506"/>
                  <a:pt x="1863" y="13671"/>
                  <a:pt x="2379" y="13769"/>
                </a:cubicBezTo>
                <a:cubicBezTo>
                  <a:pt x="3456" y="13974"/>
                  <a:pt x="4560" y="13920"/>
                  <a:pt x="5650" y="13980"/>
                </a:cubicBezTo>
                <a:cubicBezTo>
                  <a:pt x="6939" y="14051"/>
                  <a:pt x="8222" y="14239"/>
                  <a:pt x="9514" y="14259"/>
                </a:cubicBezTo>
                <a:cubicBezTo>
                  <a:pt x="9569" y="14260"/>
                  <a:pt x="9623" y="14261"/>
                  <a:pt x="9677" y="14261"/>
                </a:cubicBezTo>
                <a:cubicBezTo>
                  <a:pt x="10875" y="14261"/>
                  <a:pt x="12038" y="14052"/>
                  <a:pt x="13207" y="13797"/>
                </a:cubicBezTo>
                <a:cubicBezTo>
                  <a:pt x="13817" y="13663"/>
                  <a:pt x="14426" y="13526"/>
                  <a:pt x="15041" y="13424"/>
                </a:cubicBezTo>
                <a:cubicBezTo>
                  <a:pt x="15675" y="13317"/>
                  <a:pt x="16315" y="13253"/>
                  <a:pt x="16956" y="13206"/>
                </a:cubicBezTo>
                <a:cubicBezTo>
                  <a:pt x="18228" y="13113"/>
                  <a:pt x="19506" y="13085"/>
                  <a:pt x="20774" y="12938"/>
                </a:cubicBezTo>
                <a:cubicBezTo>
                  <a:pt x="21322" y="12875"/>
                  <a:pt x="21864" y="12773"/>
                  <a:pt x="22412" y="12707"/>
                </a:cubicBezTo>
                <a:cubicBezTo>
                  <a:pt x="22674" y="12676"/>
                  <a:pt x="22942" y="12652"/>
                  <a:pt x="23208" y="12652"/>
                </a:cubicBezTo>
                <a:cubicBezTo>
                  <a:pt x="23451" y="12652"/>
                  <a:pt x="23692" y="12672"/>
                  <a:pt x="23928" y="12724"/>
                </a:cubicBezTo>
                <a:cubicBezTo>
                  <a:pt x="24162" y="12777"/>
                  <a:pt x="24387" y="12861"/>
                  <a:pt x="24591" y="12989"/>
                </a:cubicBezTo>
                <a:cubicBezTo>
                  <a:pt x="24696" y="13055"/>
                  <a:pt x="24788" y="13167"/>
                  <a:pt x="24915" y="13170"/>
                </a:cubicBezTo>
                <a:cubicBezTo>
                  <a:pt x="24918" y="13170"/>
                  <a:pt x="24920" y="13170"/>
                  <a:pt x="24923" y="13170"/>
                </a:cubicBezTo>
                <a:cubicBezTo>
                  <a:pt x="25030" y="13170"/>
                  <a:pt x="25141" y="13147"/>
                  <a:pt x="25241" y="13108"/>
                </a:cubicBezTo>
                <a:cubicBezTo>
                  <a:pt x="25716" y="12928"/>
                  <a:pt x="25988" y="12456"/>
                  <a:pt x="26075" y="11977"/>
                </a:cubicBezTo>
                <a:cubicBezTo>
                  <a:pt x="26127" y="11687"/>
                  <a:pt x="26128" y="11393"/>
                  <a:pt x="26127" y="11099"/>
                </a:cubicBezTo>
                <a:cubicBezTo>
                  <a:pt x="26126" y="10779"/>
                  <a:pt x="26124" y="10457"/>
                  <a:pt x="26123" y="10135"/>
                </a:cubicBezTo>
                <a:cubicBezTo>
                  <a:pt x="26121" y="9483"/>
                  <a:pt x="26118" y="8831"/>
                  <a:pt x="26116" y="8179"/>
                </a:cubicBezTo>
                <a:cubicBezTo>
                  <a:pt x="26112" y="6939"/>
                  <a:pt x="26107" y="5700"/>
                  <a:pt x="26102" y="4459"/>
                </a:cubicBezTo>
                <a:lnTo>
                  <a:pt x="26102" y="4459"/>
                </a:lnTo>
                <a:cubicBezTo>
                  <a:pt x="26105" y="4461"/>
                  <a:pt x="26107" y="4462"/>
                  <a:pt x="26109" y="4462"/>
                </a:cubicBezTo>
                <a:cubicBezTo>
                  <a:pt x="26174" y="4462"/>
                  <a:pt x="26046" y="3375"/>
                  <a:pt x="25375" y="3280"/>
                </a:cubicBezTo>
                <a:cubicBezTo>
                  <a:pt x="24338" y="3135"/>
                  <a:pt x="24244" y="1492"/>
                  <a:pt x="23438" y="803"/>
                </a:cubicBezTo>
                <a:cubicBezTo>
                  <a:pt x="23048" y="470"/>
                  <a:pt x="22597" y="206"/>
                  <a:pt x="22095" y="87"/>
                </a:cubicBezTo>
                <a:cubicBezTo>
                  <a:pt x="21837" y="25"/>
                  <a:pt x="21575" y="0"/>
                  <a:pt x="21312" y="0"/>
                </a:cubicBezTo>
                <a:close/>
              </a:path>
            </a:pathLst>
          </a:custGeom>
          <a:solidFill>
            <a:srgbClr val="FFE652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5"/>
          <p:cNvSpPr/>
          <p:nvPr/>
        </p:nvSpPr>
        <p:spPr>
          <a:xfrm rot="10800000">
            <a:off x="7300302" y="-415230"/>
            <a:ext cx="2089708" cy="2096136"/>
          </a:xfrm>
          <a:custGeom>
            <a:avLst/>
            <a:gdLst/>
            <a:ahLst/>
            <a:cxnLst/>
            <a:rect l="l" t="t" r="r" b="b"/>
            <a:pathLst>
              <a:path w="13005" h="13045" extrusionOk="0">
                <a:moveTo>
                  <a:pt x="1922" y="1"/>
                </a:moveTo>
                <a:cubicBezTo>
                  <a:pt x="1849" y="1"/>
                  <a:pt x="1776" y="4"/>
                  <a:pt x="1703" y="11"/>
                </a:cubicBezTo>
                <a:cubicBezTo>
                  <a:pt x="1260" y="54"/>
                  <a:pt x="818" y="227"/>
                  <a:pt x="503" y="551"/>
                </a:cubicBezTo>
                <a:cubicBezTo>
                  <a:pt x="150" y="913"/>
                  <a:pt x="38" y="1411"/>
                  <a:pt x="20" y="1903"/>
                </a:cubicBezTo>
                <a:cubicBezTo>
                  <a:pt x="0" y="2484"/>
                  <a:pt x="46" y="3073"/>
                  <a:pt x="66" y="3654"/>
                </a:cubicBezTo>
                <a:cubicBezTo>
                  <a:pt x="86" y="4273"/>
                  <a:pt x="107" y="4891"/>
                  <a:pt x="127" y="5509"/>
                </a:cubicBezTo>
                <a:lnTo>
                  <a:pt x="374" y="12928"/>
                </a:lnTo>
                <a:cubicBezTo>
                  <a:pt x="376" y="12996"/>
                  <a:pt x="429" y="13044"/>
                  <a:pt x="492" y="13044"/>
                </a:cubicBezTo>
                <a:cubicBezTo>
                  <a:pt x="501" y="13044"/>
                  <a:pt x="511" y="13043"/>
                  <a:pt x="520" y="13041"/>
                </a:cubicBezTo>
                <a:cubicBezTo>
                  <a:pt x="1437" y="12830"/>
                  <a:pt x="2365" y="12670"/>
                  <a:pt x="3299" y="12564"/>
                </a:cubicBezTo>
                <a:cubicBezTo>
                  <a:pt x="4235" y="12458"/>
                  <a:pt x="5175" y="12406"/>
                  <a:pt x="6116" y="12406"/>
                </a:cubicBezTo>
                <a:cubicBezTo>
                  <a:pt x="6835" y="12406"/>
                  <a:pt x="7554" y="12436"/>
                  <a:pt x="8271" y="12496"/>
                </a:cubicBezTo>
                <a:cubicBezTo>
                  <a:pt x="8728" y="12533"/>
                  <a:pt x="9209" y="12577"/>
                  <a:pt x="9687" y="12577"/>
                </a:cubicBezTo>
                <a:cubicBezTo>
                  <a:pt x="10492" y="12577"/>
                  <a:pt x="11288" y="12454"/>
                  <a:pt x="11947" y="11977"/>
                </a:cubicBezTo>
                <a:lnTo>
                  <a:pt x="11947" y="11977"/>
                </a:lnTo>
                <a:cubicBezTo>
                  <a:pt x="11945" y="11988"/>
                  <a:pt x="11948" y="11993"/>
                  <a:pt x="11955" y="11993"/>
                </a:cubicBezTo>
                <a:cubicBezTo>
                  <a:pt x="12017" y="11993"/>
                  <a:pt x="12409" y="11534"/>
                  <a:pt x="12496" y="11300"/>
                </a:cubicBezTo>
                <a:cubicBezTo>
                  <a:pt x="12866" y="10319"/>
                  <a:pt x="13005" y="9208"/>
                  <a:pt x="12677" y="8195"/>
                </a:cubicBezTo>
                <a:cubicBezTo>
                  <a:pt x="12404" y="7349"/>
                  <a:pt x="11818" y="6569"/>
                  <a:pt x="11000" y="6188"/>
                </a:cubicBezTo>
                <a:cubicBezTo>
                  <a:pt x="10082" y="5759"/>
                  <a:pt x="9032" y="5924"/>
                  <a:pt x="8092" y="5581"/>
                </a:cubicBezTo>
                <a:cubicBezTo>
                  <a:pt x="7160" y="5240"/>
                  <a:pt x="6737" y="4324"/>
                  <a:pt x="6316" y="3499"/>
                </a:cubicBezTo>
                <a:cubicBezTo>
                  <a:pt x="5859" y="2602"/>
                  <a:pt x="5271" y="1802"/>
                  <a:pt x="4492" y="1159"/>
                </a:cubicBezTo>
                <a:cubicBezTo>
                  <a:pt x="3786" y="579"/>
                  <a:pt x="2870" y="1"/>
                  <a:pt x="1922" y="1"/>
                </a:cubicBezTo>
                <a:close/>
              </a:path>
            </a:pathLst>
          </a:custGeom>
          <a:solidFill>
            <a:srgbClr val="B2F7E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5"/>
          <p:cNvSpPr/>
          <p:nvPr/>
        </p:nvSpPr>
        <p:spPr>
          <a:xfrm rot="10800000">
            <a:off x="5339943" y="3964766"/>
            <a:ext cx="3916858" cy="1383980"/>
          </a:xfrm>
          <a:custGeom>
            <a:avLst/>
            <a:gdLst/>
            <a:ahLst/>
            <a:cxnLst/>
            <a:rect l="l" t="t" r="r" b="b"/>
            <a:pathLst>
              <a:path w="24376" h="8613" extrusionOk="0">
                <a:moveTo>
                  <a:pt x="1748" y="0"/>
                </a:moveTo>
                <a:cubicBezTo>
                  <a:pt x="1709" y="0"/>
                  <a:pt x="1669" y="2"/>
                  <a:pt x="1629" y="7"/>
                </a:cubicBezTo>
                <a:cubicBezTo>
                  <a:pt x="1391" y="38"/>
                  <a:pt x="1250" y="176"/>
                  <a:pt x="1187" y="347"/>
                </a:cubicBezTo>
                <a:cubicBezTo>
                  <a:pt x="1033" y="773"/>
                  <a:pt x="935" y="1218"/>
                  <a:pt x="819" y="1650"/>
                </a:cubicBezTo>
                <a:cubicBezTo>
                  <a:pt x="701" y="2092"/>
                  <a:pt x="590" y="2536"/>
                  <a:pt x="496" y="2983"/>
                </a:cubicBezTo>
                <a:cubicBezTo>
                  <a:pt x="126" y="4733"/>
                  <a:pt x="0" y="6549"/>
                  <a:pt x="659" y="8271"/>
                </a:cubicBezTo>
                <a:cubicBezTo>
                  <a:pt x="678" y="8321"/>
                  <a:pt x="733" y="8346"/>
                  <a:pt x="790" y="8346"/>
                </a:cubicBezTo>
                <a:cubicBezTo>
                  <a:pt x="835" y="8346"/>
                  <a:pt x="881" y="8329"/>
                  <a:pt x="910" y="8296"/>
                </a:cubicBezTo>
                <a:cubicBezTo>
                  <a:pt x="1048" y="8134"/>
                  <a:pt x="1206" y="7983"/>
                  <a:pt x="1385" y="7843"/>
                </a:cubicBezTo>
                <a:cubicBezTo>
                  <a:pt x="2101" y="7284"/>
                  <a:pt x="3087" y="6944"/>
                  <a:pt x="4095" y="6849"/>
                </a:cubicBezTo>
                <a:cubicBezTo>
                  <a:pt x="4314" y="6828"/>
                  <a:pt x="4534" y="6818"/>
                  <a:pt x="4754" y="6818"/>
                </a:cubicBezTo>
                <a:cubicBezTo>
                  <a:pt x="5730" y="6818"/>
                  <a:pt x="6704" y="7012"/>
                  <a:pt x="7586" y="7328"/>
                </a:cubicBezTo>
                <a:cubicBezTo>
                  <a:pt x="8653" y="7708"/>
                  <a:pt x="9622" y="8264"/>
                  <a:pt x="10770" y="8502"/>
                </a:cubicBezTo>
                <a:cubicBezTo>
                  <a:pt x="11110" y="8573"/>
                  <a:pt x="11460" y="8612"/>
                  <a:pt x="11804" y="8612"/>
                </a:cubicBezTo>
                <a:cubicBezTo>
                  <a:pt x="12445" y="8612"/>
                  <a:pt x="13071" y="8476"/>
                  <a:pt x="13597" y="8154"/>
                </a:cubicBezTo>
                <a:cubicBezTo>
                  <a:pt x="14183" y="7795"/>
                  <a:pt x="14557" y="7273"/>
                  <a:pt x="14873" y="6761"/>
                </a:cubicBezTo>
                <a:cubicBezTo>
                  <a:pt x="15208" y="6214"/>
                  <a:pt x="15488" y="5645"/>
                  <a:pt x="15900" y="5129"/>
                </a:cubicBezTo>
                <a:cubicBezTo>
                  <a:pt x="16333" y="4590"/>
                  <a:pt x="16925" y="4168"/>
                  <a:pt x="17743" y="4015"/>
                </a:cubicBezTo>
                <a:cubicBezTo>
                  <a:pt x="18117" y="3945"/>
                  <a:pt x="18497" y="3924"/>
                  <a:pt x="18879" y="3924"/>
                </a:cubicBezTo>
                <a:cubicBezTo>
                  <a:pt x="19431" y="3924"/>
                  <a:pt x="19988" y="3967"/>
                  <a:pt x="20538" y="3967"/>
                </a:cubicBezTo>
                <a:cubicBezTo>
                  <a:pt x="20675" y="3967"/>
                  <a:pt x="20811" y="3964"/>
                  <a:pt x="20947" y="3958"/>
                </a:cubicBezTo>
                <a:cubicBezTo>
                  <a:pt x="21449" y="3933"/>
                  <a:pt x="21952" y="3857"/>
                  <a:pt x="22403" y="3679"/>
                </a:cubicBezTo>
                <a:cubicBezTo>
                  <a:pt x="22808" y="3518"/>
                  <a:pt x="23157" y="3280"/>
                  <a:pt x="23433" y="3003"/>
                </a:cubicBezTo>
                <a:cubicBezTo>
                  <a:pt x="23951" y="2479"/>
                  <a:pt x="24196" y="1807"/>
                  <a:pt x="24066" y="1157"/>
                </a:cubicBezTo>
                <a:lnTo>
                  <a:pt x="24066" y="1157"/>
                </a:lnTo>
                <a:cubicBezTo>
                  <a:pt x="24067" y="1158"/>
                  <a:pt x="24069" y="1158"/>
                  <a:pt x="24071" y="1158"/>
                </a:cubicBezTo>
                <a:cubicBezTo>
                  <a:pt x="24093" y="1158"/>
                  <a:pt x="24117" y="1151"/>
                  <a:pt x="24142" y="1138"/>
                </a:cubicBezTo>
                <a:cubicBezTo>
                  <a:pt x="24292" y="1056"/>
                  <a:pt x="24376" y="935"/>
                  <a:pt x="24372" y="792"/>
                </a:cubicBezTo>
                <a:cubicBezTo>
                  <a:pt x="24363" y="440"/>
                  <a:pt x="23972" y="240"/>
                  <a:pt x="23550" y="217"/>
                </a:cubicBezTo>
                <a:cubicBezTo>
                  <a:pt x="23514" y="215"/>
                  <a:pt x="23478" y="215"/>
                  <a:pt x="23442" y="215"/>
                </a:cubicBezTo>
                <a:cubicBezTo>
                  <a:pt x="23211" y="215"/>
                  <a:pt x="22977" y="252"/>
                  <a:pt x="22750" y="280"/>
                </a:cubicBezTo>
                <a:cubicBezTo>
                  <a:pt x="22445" y="317"/>
                  <a:pt x="22139" y="351"/>
                  <a:pt x="21832" y="383"/>
                </a:cubicBezTo>
                <a:cubicBezTo>
                  <a:pt x="20628" y="507"/>
                  <a:pt x="19418" y="590"/>
                  <a:pt x="18207" y="648"/>
                </a:cubicBezTo>
                <a:cubicBezTo>
                  <a:pt x="15784" y="762"/>
                  <a:pt x="13357" y="774"/>
                  <a:pt x="10932" y="789"/>
                </a:cubicBezTo>
                <a:cubicBezTo>
                  <a:pt x="10568" y="791"/>
                  <a:pt x="10203" y="793"/>
                  <a:pt x="9838" y="793"/>
                </a:cubicBezTo>
                <a:cubicBezTo>
                  <a:pt x="7878" y="793"/>
                  <a:pt x="5909" y="743"/>
                  <a:pt x="3985" y="438"/>
                </a:cubicBezTo>
                <a:cubicBezTo>
                  <a:pt x="3423" y="348"/>
                  <a:pt x="2866" y="237"/>
                  <a:pt x="2318" y="100"/>
                </a:cubicBezTo>
                <a:cubicBezTo>
                  <a:pt x="2134" y="55"/>
                  <a:pt x="1943" y="0"/>
                  <a:pt x="1748" y="0"/>
                </a:cubicBezTo>
                <a:close/>
              </a:path>
            </a:pathLst>
          </a:custGeom>
          <a:solidFill>
            <a:srgbClr val="FFE652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5"/>
          <p:cNvSpPr/>
          <p:nvPr/>
        </p:nvSpPr>
        <p:spPr>
          <a:xfrm rot="10800000">
            <a:off x="-1235999" y="2885131"/>
            <a:ext cx="4345244" cy="3055586"/>
          </a:xfrm>
          <a:custGeom>
            <a:avLst/>
            <a:gdLst/>
            <a:ahLst/>
            <a:cxnLst/>
            <a:rect l="l" t="t" r="r" b="b"/>
            <a:pathLst>
              <a:path w="27042" h="19016" extrusionOk="0">
                <a:moveTo>
                  <a:pt x="5311" y="0"/>
                </a:moveTo>
                <a:cubicBezTo>
                  <a:pt x="5179" y="0"/>
                  <a:pt x="5075" y="178"/>
                  <a:pt x="5211" y="262"/>
                </a:cubicBezTo>
                <a:cubicBezTo>
                  <a:pt x="5431" y="399"/>
                  <a:pt x="5652" y="530"/>
                  <a:pt x="5876" y="657"/>
                </a:cubicBezTo>
                <a:cubicBezTo>
                  <a:pt x="3749" y="1565"/>
                  <a:pt x="1452" y="2798"/>
                  <a:pt x="713" y="5101"/>
                </a:cubicBezTo>
                <a:cubicBezTo>
                  <a:pt x="0" y="7321"/>
                  <a:pt x="1219" y="10007"/>
                  <a:pt x="3411" y="10856"/>
                </a:cubicBezTo>
                <a:cubicBezTo>
                  <a:pt x="3728" y="10979"/>
                  <a:pt x="4069" y="11058"/>
                  <a:pt x="4406" y="11058"/>
                </a:cubicBezTo>
                <a:cubicBezTo>
                  <a:pt x="4688" y="11058"/>
                  <a:pt x="4968" y="11003"/>
                  <a:pt x="5229" y="10871"/>
                </a:cubicBezTo>
                <a:cubicBezTo>
                  <a:pt x="5743" y="10614"/>
                  <a:pt x="6086" y="10140"/>
                  <a:pt x="6367" y="9654"/>
                </a:cubicBezTo>
                <a:cubicBezTo>
                  <a:pt x="6660" y="9147"/>
                  <a:pt x="6901" y="8604"/>
                  <a:pt x="7258" y="8138"/>
                </a:cubicBezTo>
                <a:cubicBezTo>
                  <a:pt x="7586" y="7709"/>
                  <a:pt x="8056" y="7408"/>
                  <a:pt x="8567" y="7243"/>
                </a:cubicBezTo>
                <a:cubicBezTo>
                  <a:pt x="8835" y="7156"/>
                  <a:pt x="9122" y="7107"/>
                  <a:pt x="9407" y="7107"/>
                </a:cubicBezTo>
                <a:cubicBezTo>
                  <a:pt x="9658" y="7107"/>
                  <a:pt x="9908" y="7145"/>
                  <a:pt x="10143" y="7227"/>
                </a:cubicBezTo>
                <a:cubicBezTo>
                  <a:pt x="10681" y="7416"/>
                  <a:pt x="11050" y="7824"/>
                  <a:pt x="11259" y="8347"/>
                </a:cubicBezTo>
                <a:cubicBezTo>
                  <a:pt x="11495" y="8938"/>
                  <a:pt x="11543" y="9582"/>
                  <a:pt x="11752" y="10181"/>
                </a:cubicBezTo>
                <a:cubicBezTo>
                  <a:pt x="11957" y="10769"/>
                  <a:pt x="12358" y="11405"/>
                  <a:pt x="12983" y="11603"/>
                </a:cubicBezTo>
                <a:cubicBezTo>
                  <a:pt x="13117" y="11646"/>
                  <a:pt x="13250" y="11665"/>
                  <a:pt x="13380" y="11665"/>
                </a:cubicBezTo>
                <a:cubicBezTo>
                  <a:pt x="13765" y="11665"/>
                  <a:pt x="14132" y="11502"/>
                  <a:pt x="14481" y="11319"/>
                </a:cubicBezTo>
                <a:cubicBezTo>
                  <a:pt x="14811" y="11146"/>
                  <a:pt x="15183" y="10926"/>
                  <a:pt x="15563" y="10926"/>
                </a:cubicBezTo>
                <a:cubicBezTo>
                  <a:pt x="15675" y="10926"/>
                  <a:pt x="15789" y="10946"/>
                  <a:pt x="15902" y="10992"/>
                </a:cubicBezTo>
                <a:cubicBezTo>
                  <a:pt x="16505" y="11236"/>
                  <a:pt x="16731" y="12009"/>
                  <a:pt x="16886" y="12576"/>
                </a:cubicBezTo>
                <a:cubicBezTo>
                  <a:pt x="17067" y="13246"/>
                  <a:pt x="17237" y="13920"/>
                  <a:pt x="17447" y="14583"/>
                </a:cubicBezTo>
                <a:cubicBezTo>
                  <a:pt x="17859" y="15878"/>
                  <a:pt x="18454" y="17143"/>
                  <a:pt x="19512" y="18032"/>
                </a:cubicBezTo>
                <a:cubicBezTo>
                  <a:pt x="20225" y="18631"/>
                  <a:pt x="21110" y="19015"/>
                  <a:pt x="22020" y="19015"/>
                </a:cubicBezTo>
                <a:cubicBezTo>
                  <a:pt x="22330" y="19015"/>
                  <a:pt x="22643" y="18971"/>
                  <a:pt x="22954" y="18875"/>
                </a:cubicBezTo>
                <a:cubicBezTo>
                  <a:pt x="24002" y="18552"/>
                  <a:pt x="24786" y="17702"/>
                  <a:pt x="25334" y="16784"/>
                </a:cubicBezTo>
                <a:cubicBezTo>
                  <a:pt x="25931" y="15784"/>
                  <a:pt x="26309" y="14669"/>
                  <a:pt x="26587" y="13543"/>
                </a:cubicBezTo>
                <a:cubicBezTo>
                  <a:pt x="26872" y="12393"/>
                  <a:pt x="27042" y="11178"/>
                  <a:pt x="26859" y="9998"/>
                </a:cubicBezTo>
                <a:cubicBezTo>
                  <a:pt x="26669" y="8763"/>
                  <a:pt x="26045" y="7686"/>
                  <a:pt x="25037" y="6940"/>
                </a:cubicBezTo>
                <a:cubicBezTo>
                  <a:pt x="23865" y="6071"/>
                  <a:pt x="22401" y="5638"/>
                  <a:pt x="21023" y="5219"/>
                </a:cubicBezTo>
                <a:cubicBezTo>
                  <a:pt x="19511" y="4758"/>
                  <a:pt x="17976" y="4376"/>
                  <a:pt x="16442" y="3995"/>
                </a:cubicBezTo>
                <a:cubicBezTo>
                  <a:pt x="13377" y="3236"/>
                  <a:pt x="10276" y="2484"/>
                  <a:pt x="7410" y="1122"/>
                </a:cubicBezTo>
                <a:cubicBezTo>
                  <a:pt x="7124" y="986"/>
                  <a:pt x="6842" y="844"/>
                  <a:pt x="6563" y="695"/>
                </a:cubicBezTo>
                <a:cubicBezTo>
                  <a:pt x="6622" y="671"/>
                  <a:pt x="6682" y="645"/>
                  <a:pt x="6742" y="621"/>
                </a:cubicBezTo>
                <a:cubicBezTo>
                  <a:pt x="6901" y="557"/>
                  <a:pt x="6828" y="333"/>
                  <a:pt x="6684" y="333"/>
                </a:cubicBezTo>
                <a:cubicBezTo>
                  <a:pt x="6666" y="333"/>
                  <a:pt x="6646" y="336"/>
                  <a:pt x="6625" y="345"/>
                </a:cubicBezTo>
                <a:cubicBezTo>
                  <a:pt x="6492" y="400"/>
                  <a:pt x="6358" y="454"/>
                  <a:pt x="6223" y="510"/>
                </a:cubicBezTo>
                <a:cubicBezTo>
                  <a:pt x="5943" y="355"/>
                  <a:pt x="5666" y="194"/>
                  <a:pt x="5394" y="25"/>
                </a:cubicBezTo>
                <a:cubicBezTo>
                  <a:pt x="5366" y="8"/>
                  <a:pt x="5338" y="0"/>
                  <a:pt x="5311" y="0"/>
                </a:cubicBezTo>
                <a:close/>
              </a:path>
            </a:pathLst>
          </a:custGeom>
          <a:solidFill>
            <a:srgbClr val="CCB1FE">
              <a:alpha val="48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5"/>
          <p:cNvSpPr txBox="1">
            <a:spLocks noGrp="1"/>
          </p:cNvSpPr>
          <p:nvPr>
            <p:ph type="title"/>
          </p:nvPr>
        </p:nvSpPr>
        <p:spPr>
          <a:xfrm>
            <a:off x="3225150" y="1000350"/>
            <a:ext cx="2693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7" name="Google Shape;367;p15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3923100" y="3369800"/>
            <a:ext cx="12978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0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  <p:sp>
        <p:nvSpPr>
          <p:cNvPr id="368" name="Google Shape;368;p15"/>
          <p:cNvSpPr txBox="1">
            <a:spLocks noGrp="1"/>
          </p:cNvSpPr>
          <p:nvPr>
            <p:ph type="subTitle" idx="2"/>
          </p:nvPr>
        </p:nvSpPr>
        <p:spPr>
          <a:xfrm>
            <a:off x="3041400" y="2310025"/>
            <a:ext cx="30612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 Thin"/>
              <a:buNone/>
              <a:defRPr sz="16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 Thin"/>
              <a:buNone/>
              <a:defRPr sz="21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 Thin"/>
              <a:buNone/>
              <a:defRPr sz="21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 Thin"/>
              <a:buNone/>
              <a:defRPr sz="21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 Thin"/>
              <a:buNone/>
              <a:defRPr sz="21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 Thin"/>
              <a:buNone/>
              <a:defRPr sz="21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 Thin"/>
              <a:buNone/>
              <a:defRPr sz="21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 Thin"/>
              <a:buNone/>
              <a:defRPr sz="21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 Thin"/>
              <a:buNone/>
              <a:defRPr sz="21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grpSp>
        <p:nvGrpSpPr>
          <p:cNvPr id="369" name="Google Shape;369;p15"/>
          <p:cNvGrpSpPr/>
          <p:nvPr/>
        </p:nvGrpSpPr>
        <p:grpSpPr>
          <a:xfrm rot="2699963">
            <a:off x="8381489" y="3848384"/>
            <a:ext cx="359745" cy="325872"/>
            <a:chOff x="1640475" y="1197075"/>
            <a:chExt cx="55475" cy="50250"/>
          </a:xfrm>
        </p:grpSpPr>
        <p:sp>
          <p:nvSpPr>
            <p:cNvPr id="370" name="Google Shape;370;p15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" name="Google Shape;373;p15"/>
          <p:cNvSpPr/>
          <p:nvPr/>
        </p:nvSpPr>
        <p:spPr>
          <a:xfrm rot="9000131" flipH="1">
            <a:off x="8344172" y="4740550"/>
            <a:ext cx="434381" cy="101757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5"/>
          <p:cNvSpPr/>
          <p:nvPr/>
        </p:nvSpPr>
        <p:spPr>
          <a:xfrm rot="-9899901" flipH="1">
            <a:off x="3552435" y="201919"/>
            <a:ext cx="545173" cy="127720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5" name="Google Shape;375;p15"/>
          <p:cNvGrpSpPr/>
          <p:nvPr/>
        </p:nvGrpSpPr>
        <p:grpSpPr>
          <a:xfrm rot="900044">
            <a:off x="2322530" y="197808"/>
            <a:ext cx="228603" cy="207086"/>
            <a:chOff x="1640475" y="1197075"/>
            <a:chExt cx="55475" cy="50250"/>
          </a:xfrm>
        </p:grpSpPr>
        <p:sp>
          <p:nvSpPr>
            <p:cNvPr id="376" name="Google Shape;376;p15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9" name="Google Shape;379;p15"/>
          <p:cNvSpPr/>
          <p:nvPr/>
        </p:nvSpPr>
        <p:spPr>
          <a:xfrm rot="1133433">
            <a:off x="5319131" y="4688796"/>
            <a:ext cx="970030" cy="227237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0" name="Google Shape;380;p15"/>
          <p:cNvGrpSpPr/>
          <p:nvPr/>
        </p:nvGrpSpPr>
        <p:grpSpPr>
          <a:xfrm rot="-425803">
            <a:off x="271352" y="4437569"/>
            <a:ext cx="296718" cy="268774"/>
            <a:chOff x="1640475" y="1197075"/>
            <a:chExt cx="55475" cy="50250"/>
          </a:xfrm>
        </p:grpSpPr>
        <p:sp>
          <p:nvSpPr>
            <p:cNvPr id="381" name="Google Shape;381;p15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15"/>
          <p:cNvSpPr/>
          <p:nvPr/>
        </p:nvSpPr>
        <p:spPr>
          <a:xfrm rot="-2700202">
            <a:off x="-480512" y="2884702"/>
            <a:ext cx="1057332" cy="823806"/>
          </a:xfrm>
          <a:custGeom>
            <a:avLst/>
            <a:gdLst/>
            <a:ahLst/>
            <a:cxnLst/>
            <a:rect l="l" t="t" r="r" b="b"/>
            <a:pathLst>
              <a:path w="17601" h="16033" extrusionOk="0">
                <a:moveTo>
                  <a:pt x="16107" y="0"/>
                </a:moveTo>
                <a:cubicBezTo>
                  <a:pt x="16093" y="0"/>
                  <a:pt x="16078" y="6"/>
                  <a:pt x="16067" y="16"/>
                </a:cubicBezTo>
                <a:cubicBezTo>
                  <a:pt x="16046" y="38"/>
                  <a:pt x="16045" y="73"/>
                  <a:pt x="16066" y="94"/>
                </a:cubicBezTo>
                <a:lnTo>
                  <a:pt x="16107" y="137"/>
                </a:lnTo>
                <a:cubicBezTo>
                  <a:pt x="16118" y="149"/>
                  <a:pt x="16132" y="154"/>
                  <a:pt x="16147" y="154"/>
                </a:cubicBezTo>
                <a:cubicBezTo>
                  <a:pt x="16161" y="154"/>
                  <a:pt x="16175" y="150"/>
                  <a:pt x="16185" y="139"/>
                </a:cubicBezTo>
                <a:cubicBezTo>
                  <a:pt x="16207" y="119"/>
                  <a:pt x="16208" y="84"/>
                  <a:pt x="16188" y="61"/>
                </a:cubicBezTo>
                <a:lnTo>
                  <a:pt x="16146" y="17"/>
                </a:lnTo>
                <a:cubicBezTo>
                  <a:pt x="16136" y="6"/>
                  <a:pt x="16121" y="0"/>
                  <a:pt x="16107" y="0"/>
                </a:cubicBezTo>
                <a:close/>
                <a:moveTo>
                  <a:pt x="16632" y="649"/>
                </a:moveTo>
                <a:cubicBezTo>
                  <a:pt x="16621" y="649"/>
                  <a:pt x="16610" y="652"/>
                  <a:pt x="16600" y="658"/>
                </a:cubicBezTo>
                <a:cubicBezTo>
                  <a:pt x="16576" y="675"/>
                  <a:pt x="16568" y="710"/>
                  <a:pt x="16587" y="735"/>
                </a:cubicBezTo>
                <a:cubicBezTo>
                  <a:pt x="16729" y="945"/>
                  <a:pt x="16857" y="1168"/>
                  <a:pt x="16968" y="1401"/>
                </a:cubicBezTo>
                <a:cubicBezTo>
                  <a:pt x="16977" y="1420"/>
                  <a:pt x="16998" y="1432"/>
                  <a:pt x="17018" y="1432"/>
                </a:cubicBezTo>
                <a:cubicBezTo>
                  <a:pt x="17027" y="1432"/>
                  <a:pt x="17034" y="1431"/>
                  <a:pt x="17043" y="1426"/>
                </a:cubicBezTo>
                <a:cubicBezTo>
                  <a:pt x="17069" y="1414"/>
                  <a:pt x="17081" y="1380"/>
                  <a:pt x="17068" y="1353"/>
                </a:cubicBezTo>
                <a:cubicBezTo>
                  <a:pt x="16955" y="1116"/>
                  <a:pt x="16824" y="887"/>
                  <a:pt x="16678" y="673"/>
                </a:cubicBezTo>
                <a:cubicBezTo>
                  <a:pt x="16667" y="657"/>
                  <a:pt x="16650" y="649"/>
                  <a:pt x="16632" y="649"/>
                </a:cubicBezTo>
                <a:close/>
                <a:moveTo>
                  <a:pt x="17302" y="2043"/>
                </a:moveTo>
                <a:cubicBezTo>
                  <a:pt x="17296" y="2043"/>
                  <a:pt x="17291" y="2044"/>
                  <a:pt x="17285" y="2046"/>
                </a:cubicBezTo>
                <a:cubicBezTo>
                  <a:pt x="17255" y="2055"/>
                  <a:pt x="17239" y="2086"/>
                  <a:pt x="17248" y="2115"/>
                </a:cubicBezTo>
                <a:cubicBezTo>
                  <a:pt x="17324" y="2359"/>
                  <a:pt x="17382" y="2610"/>
                  <a:pt x="17423" y="2863"/>
                </a:cubicBezTo>
                <a:cubicBezTo>
                  <a:pt x="17427" y="2890"/>
                  <a:pt x="17451" y="2909"/>
                  <a:pt x="17477" y="2909"/>
                </a:cubicBezTo>
                <a:lnTo>
                  <a:pt x="17486" y="2909"/>
                </a:lnTo>
                <a:cubicBezTo>
                  <a:pt x="17517" y="2904"/>
                  <a:pt x="17537" y="2875"/>
                  <a:pt x="17532" y="2845"/>
                </a:cubicBezTo>
                <a:cubicBezTo>
                  <a:pt x="17491" y="2588"/>
                  <a:pt x="17432" y="2331"/>
                  <a:pt x="17355" y="2082"/>
                </a:cubicBezTo>
                <a:cubicBezTo>
                  <a:pt x="17347" y="2059"/>
                  <a:pt x="17325" y="2043"/>
                  <a:pt x="17302" y="2043"/>
                </a:cubicBezTo>
                <a:close/>
                <a:moveTo>
                  <a:pt x="17544" y="3572"/>
                </a:moveTo>
                <a:cubicBezTo>
                  <a:pt x="17513" y="3572"/>
                  <a:pt x="17488" y="3597"/>
                  <a:pt x="17489" y="3627"/>
                </a:cubicBezTo>
                <a:lnTo>
                  <a:pt x="17489" y="3701"/>
                </a:lnTo>
                <a:cubicBezTo>
                  <a:pt x="17489" y="3933"/>
                  <a:pt x="17474" y="4166"/>
                  <a:pt x="17443" y="4393"/>
                </a:cubicBezTo>
                <a:cubicBezTo>
                  <a:pt x="17439" y="4424"/>
                  <a:pt x="17460" y="4452"/>
                  <a:pt x="17490" y="4456"/>
                </a:cubicBezTo>
                <a:lnTo>
                  <a:pt x="17498" y="4456"/>
                </a:lnTo>
                <a:cubicBezTo>
                  <a:pt x="17526" y="4456"/>
                  <a:pt x="17549" y="4436"/>
                  <a:pt x="17553" y="4408"/>
                </a:cubicBezTo>
                <a:cubicBezTo>
                  <a:pt x="17584" y="4176"/>
                  <a:pt x="17600" y="3938"/>
                  <a:pt x="17600" y="3701"/>
                </a:cubicBezTo>
                <a:lnTo>
                  <a:pt x="17600" y="3626"/>
                </a:lnTo>
                <a:cubicBezTo>
                  <a:pt x="17599" y="3595"/>
                  <a:pt x="17575" y="3572"/>
                  <a:pt x="17545" y="3572"/>
                </a:cubicBezTo>
                <a:close/>
                <a:moveTo>
                  <a:pt x="17335" y="5103"/>
                </a:moveTo>
                <a:cubicBezTo>
                  <a:pt x="17311" y="5103"/>
                  <a:pt x="17289" y="5119"/>
                  <a:pt x="17282" y="5143"/>
                </a:cubicBezTo>
                <a:cubicBezTo>
                  <a:pt x="17247" y="5258"/>
                  <a:pt x="17208" y="5373"/>
                  <a:pt x="17166" y="5483"/>
                </a:cubicBezTo>
                <a:cubicBezTo>
                  <a:pt x="17117" y="5608"/>
                  <a:pt x="17063" y="5734"/>
                  <a:pt x="17003" y="5857"/>
                </a:cubicBezTo>
                <a:cubicBezTo>
                  <a:pt x="16989" y="5884"/>
                  <a:pt x="17001" y="5917"/>
                  <a:pt x="17029" y="5931"/>
                </a:cubicBezTo>
                <a:cubicBezTo>
                  <a:pt x="17036" y="5935"/>
                  <a:pt x="17045" y="5937"/>
                  <a:pt x="17052" y="5937"/>
                </a:cubicBezTo>
                <a:cubicBezTo>
                  <a:pt x="17073" y="5937"/>
                  <a:pt x="17093" y="5925"/>
                  <a:pt x="17102" y="5906"/>
                </a:cubicBezTo>
                <a:cubicBezTo>
                  <a:pt x="17163" y="5780"/>
                  <a:pt x="17220" y="5650"/>
                  <a:pt x="17269" y="5522"/>
                </a:cubicBezTo>
                <a:cubicBezTo>
                  <a:pt x="17313" y="5409"/>
                  <a:pt x="17352" y="5293"/>
                  <a:pt x="17388" y="5175"/>
                </a:cubicBezTo>
                <a:cubicBezTo>
                  <a:pt x="17396" y="5145"/>
                  <a:pt x="17380" y="5115"/>
                  <a:pt x="17350" y="5106"/>
                </a:cubicBezTo>
                <a:cubicBezTo>
                  <a:pt x="17345" y="5104"/>
                  <a:pt x="17340" y="5103"/>
                  <a:pt x="17335" y="5103"/>
                </a:cubicBezTo>
                <a:close/>
                <a:moveTo>
                  <a:pt x="16660" y="6494"/>
                </a:moveTo>
                <a:cubicBezTo>
                  <a:pt x="16643" y="6494"/>
                  <a:pt x="16626" y="6503"/>
                  <a:pt x="16614" y="6518"/>
                </a:cubicBezTo>
                <a:cubicBezTo>
                  <a:pt x="16470" y="6726"/>
                  <a:pt x="16307" y="6927"/>
                  <a:pt x="16130" y="7114"/>
                </a:cubicBezTo>
                <a:cubicBezTo>
                  <a:pt x="16110" y="7136"/>
                  <a:pt x="16111" y="7172"/>
                  <a:pt x="16134" y="7192"/>
                </a:cubicBezTo>
                <a:cubicBezTo>
                  <a:pt x="16144" y="7203"/>
                  <a:pt x="16157" y="7208"/>
                  <a:pt x="16171" y="7208"/>
                </a:cubicBezTo>
                <a:cubicBezTo>
                  <a:pt x="16186" y="7208"/>
                  <a:pt x="16201" y="7202"/>
                  <a:pt x="16212" y="7190"/>
                </a:cubicBezTo>
                <a:cubicBezTo>
                  <a:pt x="16391" y="6999"/>
                  <a:pt x="16558" y="6795"/>
                  <a:pt x="16705" y="6581"/>
                </a:cubicBezTo>
                <a:cubicBezTo>
                  <a:pt x="16723" y="6556"/>
                  <a:pt x="16717" y="6522"/>
                  <a:pt x="16691" y="6504"/>
                </a:cubicBezTo>
                <a:cubicBezTo>
                  <a:pt x="16682" y="6497"/>
                  <a:pt x="16671" y="6494"/>
                  <a:pt x="16660" y="6494"/>
                </a:cubicBezTo>
                <a:close/>
                <a:moveTo>
                  <a:pt x="15601" y="7622"/>
                </a:moveTo>
                <a:cubicBezTo>
                  <a:pt x="15588" y="7622"/>
                  <a:pt x="15576" y="7626"/>
                  <a:pt x="15566" y="7634"/>
                </a:cubicBezTo>
                <a:cubicBezTo>
                  <a:pt x="15367" y="7793"/>
                  <a:pt x="15154" y="7941"/>
                  <a:pt x="14934" y="8070"/>
                </a:cubicBezTo>
                <a:cubicBezTo>
                  <a:pt x="14907" y="8085"/>
                  <a:pt x="14899" y="8119"/>
                  <a:pt x="14915" y="8146"/>
                </a:cubicBezTo>
                <a:cubicBezTo>
                  <a:pt x="14924" y="8163"/>
                  <a:pt x="14943" y="8174"/>
                  <a:pt x="14962" y="8174"/>
                </a:cubicBezTo>
                <a:cubicBezTo>
                  <a:pt x="14971" y="8174"/>
                  <a:pt x="14981" y="8171"/>
                  <a:pt x="14990" y="8165"/>
                </a:cubicBezTo>
                <a:cubicBezTo>
                  <a:pt x="15215" y="8033"/>
                  <a:pt x="15432" y="7883"/>
                  <a:pt x="15636" y="7721"/>
                </a:cubicBezTo>
                <a:cubicBezTo>
                  <a:pt x="15659" y="7702"/>
                  <a:pt x="15664" y="7667"/>
                  <a:pt x="15644" y="7643"/>
                </a:cubicBezTo>
                <a:cubicBezTo>
                  <a:pt x="15633" y="7629"/>
                  <a:pt x="15617" y="7622"/>
                  <a:pt x="15601" y="7622"/>
                </a:cubicBezTo>
                <a:close/>
                <a:moveTo>
                  <a:pt x="14268" y="8408"/>
                </a:moveTo>
                <a:cubicBezTo>
                  <a:pt x="14261" y="8408"/>
                  <a:pt x="14254" y="8409"/>
                  <a:pt x="14247" y="8412"/>
                </a:cubicBezTo>
                <a:cubicBezTo>
                  <a:pt x="14009" y="8509"/>
                  <a:pt x="13763" y="8590"/>
                  <a:pt x="13517" y="8650"/>
                </a:cubicBezTo>
                <a:cubicBezTo>
                  <a:pt x="13487" y="8658"/>
                  <a:pt x="13469" y="8688"/>
                  <a:pt x="13477" y="8717"/>
                </a:cubicBezTo>
                <a:cubicBezTo>
                  <a:pt x="13483" y="8743"/>
                  <a:pt x="13506" y="8759"/>
                  <a:pt x="13530" y="8759"/>
                </a:cubicBezTo>
                <a:cubicBezTo>
                  <a:pt x="13534" y="8759"/>
                  <a:pt x="13540" y="8759"/>
                  <a:pt x="13544" y="8758"/>
                </a:cubicBezTo>
                <a:cubicBezTo>
                  <a:pt x="13795" y="8696"/>
                  <a:pt x="14046" y="8614"/>
                  <a:pt x="14289" y="8515"/>
                </a:cubicBezTo>
                <a:cubicBezTo>
                  <a:pt x="14317" y="8503"/>
                  <a:pt x="14330" y="8471"/>
                  <a:pt x="14319" y="8442"/>
                </a:cubicBezTo>
                <a:cubicBezTo>
                  <a:pt x="14310" y="8421"/>
                  <a:pt x="14289" y="8408"/>
                  <a:pt x="14268" y="8408"/>
                </a:cubicBezTo>
                <a:close/>
                <a:moveTo>
                  <a:pt x="12768" y="8775"/>
                </a:moveTo>
                <a:cubicBezTo>
                  <a:pt x="12765" y="8775"/>
                  <a:pt x="12763" y="8775"/>
                  <a:pt x="12761" y="8775"/>
                </a:cubicBezTo>
                <a:lnTo>
                  <a:pt x="12730" y="8777"/>
                </a:lnTo>
                <a:cubicBezTo>
                  <a:pt x="12495" y="8795"/>
                  <a:pt x="12256" y="8800"/>
                  <a:pt x="11989" y="8803"/>
                </a:cubicBezTo>
                <a:cubicBezTo>
                  <a:pt x="11959" y="8803"/>
                  <a:pt x="11934" y="8828"/>
                  <a:pt x="11934" y="8858"/>
                </a:cubicBezTo>
                <a:cubicBezTo>
                  <a:pt x="11934" y="8889"/>
                  <a:pt x="11960" y="8914"/>
                  <a:pt x="11990" y="8914"/>
                </a:cubicBezTo>
                <a:lnTo>
                  <a:pt x="11991" y="8913"/>
                </a:lnTo>
                <a:cubicBezTo>
                  <a:pt x="12259" y="8911"/>
                  <a:pt x="12500" y="8907"/>
                  <a:pt x="12739" y="8888"/>
                </a:cubicBezTo>
                <a:lnTo>
                  <a:pt x="12771" y="8885"/>
                </a:lnTo>
                <a:cubicBezTo>
                  <a:pt x="12801" y="8883"/>
                  <a:pt x="12823" y="8856"/>
                  <a:pt x="12821" y="8825"/>
                </a:cubicBezTo>
                <a:cubicBezTo>
                  <a:pt x="12818" y="8797"/>
                  <a:pt x="12793" y="8775"/>
                  <a:pt x="12768" y="8775"/>
                </a:cubicBezTo>
                <a:close/>
                <a:moveTo>
                  <a:pt x="11216" y="8825"/>
                </a:moveTo>
                <a:cubicBezTo>
                  <a:pt x="11214" y="8825"/>
                  <a:pt x="11212" y="8825"/>
                  <a:pt x="11210" y="8825"/>
                </a:cubicBezTo>
                <a:cubicBezTo>
                  <a:pt x="10905" y="8847"/>
                  <a:pt x="10659" y="8886"/>
                  <a:pt x="10434" y="8951"/>
                </a:cubicBezTo>
                <a:cubicBezTo>
                  <a:pt x="10404" y="8960"/>
                  <a:pt x="10387" y="8991"/>
                  <a:pt x="10396" y="9020"/>
                </a:cubicBezTo>
                <a:cubicBezTo>
                  <a:pt x="10403" y="9044"/>
                  <a:pt x="10426" y="9060"/>
                  <a:pt x="10449" y="9060"/>
                </a:cubicBezTo>
                <a:cubicBezTo>
                  <a:pt x="10455" y="9060"/>
                  <a:pt x="10460" y="9059"/>
                  <a:pt x="10464" y="9058"/>
                </a:cubicBezTo>
                <a:cubicBezTo>
                  <a:pt x="10682" y="8995"/>
                  <a:pt x="10921" y="8957"/>
                  <a:pt x="11217" y="8935"/>
                </a:cubicBezTo>
                <a:cubicBezTo>
                  <a:pt x="11248" y="8933"/>
                  <a:pt x="11271" y="8908"/>
                  <a:pt x="11269" y="8877"/>
                </a:cubicBezTo>
                <a:cubicBezTo>
                  <a:pt x="11267" y="8848"/>
                  <a:pt x="11246" y="8825"/>
                  <a:pt x="11216" y="8825"/>
                </a:cubicBezTo>
                <a:close/>
                <a:moveTo>
                  <a:pt x="9755" y="9286"/>
                </a:moveTo>
                <a:cubicBezTo>
                  <a:pt x="9743" y="9286"/>
                  <a:pt x="9732" y="9289"/>
                  <a:pt x="9722" y="9296"/>
                </a:cubicBezTo>
                <a:cubicBezTo>
                  <a:pt x="9512" y="9452"/>
                  <a:pt x="9336" y="9642"/>
                  <a:pt x="9184" y="9877"/>
                </a:cubicBezTo>
                <a:cubicBezTo>
                  <a:pt x="9167" y="9902"/>
                  <a:pt x="9175" y="9936"/>
                  <a:pt x="9200" y="9952"/>
                </a:cubicBezTo>
                <a:cubicBezTo>
                  <a:pt x="9210" y="9959"/>
                  <a:pt x="9221" y="9962"/>
                  <a:pt x="9230" y="9962"/>
                </a:cubicBezTo>
                <a:cubicBezTo>
                  <a:pt x="9248" y="9962"/>
                  <a:pt x="9267" y="9952"/>
                  <a:pt x="9277" y="9936"/>
                </a:cubicBezTo>
                <a:cubicBezTo>
                  <a:pt x="9423" y="9713"/>
                  <a:pt x="9589" y="9533"/>
                  <a:pt x="9788" y="9386"/>
                </a:cubicBezTo>
                <a:cubicBezTo>
                  <a:pt x="9813" y="9367"/>
                  <a:pt x="9818" y="9333"/>
                  <a:pt x="9800" y="9308"/>
                </a:cubicBezTo>
                <a:cubicBezTo>
                  <a:pt x="9789" y="9294"/>
                  <a:pt x="9772" y="9286"/>
                  <a:pt x="9755" y="9286"/>
                </a:cubicBezTo>
                <a:close/>
                <a:moveTo>
                  <a:pt x="8896" y="10549"/>
                </a:moveTo>
                <a:cubicBezTo>
                  <a:pt x="8873" y="10549"/>
                  <a:pt x="8851" y="10563"/>
                  <a:pt x="8844" y="10586"/>
                </a:cubicBezTo>
                <a:cubicBezTo>
                  <a:pt x="8769" y="10795"/>
                  <a:pt x="8699" y="11034"/>
                  <a:pt x="8626" y="11337"/>
                </a:cubicBezTo>
                <a:cubicBezTo>
                  <a:pt x="8619" y="11367"/>
                  <a:pt x="8637" y="11397"/>
                  <a:pt x="8667" y="11404"/>
                </a:cubicBezTo>
                <a:cubicBezTo>
                  <a:pt x="8672" y="11405"/>
                  <a:pt x="8676" y="11405"/>
                  <a:pt x="8680" y="11405"/>
                </a:cubicBezTo>
                <a:cubicBezTo>
                  <a:pt x="8705" y="11405"/>
                  <a:pt x="8728" y="11388"/>
                  <a:pt x="8734" y="11363"/>
                </a:cubicBezTo>
                <a:cubicBezTo>
                  <a:pt x="8806" y="11063"/>
                  <a:pt x="8875" y="10828"/>
                  <a:pt x="8948" y="10623"/>
                </a:cubicBezTo>
                <a:cubicBezTo>
                  <a:pt x="8958" y="10594"/>
                  <a:pt x="8943" y="10562"/>
                  <a:pt x="8914" y="10552"/>
                </a:cubicBezTo>
                <a:cubicBezTo>
                  <a:pt x="8908" y="10550"/>
                  <a:pt x="8902" y="10549"/>
                  <a:pt x="8896" y="10549"/>
                </a:cubicBezTo>
                <a:close/>
                <a:moveTo>
                  <a:pt x="8508" y="12051"/>
                </a:moveTo>
                <a:cubicBezTo>
                  <a:pt x="8483" y="12051"/>
                  <a:pt x="8459" y="12069"/>
                  <a:pt x="8454" y="12095"/>
                </a:cubicBezTo>
                <a:cubicBezTo>
                  <a:pt x="8402" y="12320"/>
                  <a:pt x="8339" y="12585"/>
                  <a:pt x="8260" y="12842"/>
                </a:cubicBezTo>
                <a:cubicBezTo>
                  <a:pt x="8252" y="12872"/>
                  <a:pt x="8268" y="12903"/>
                  <a:pt x="8298" y="12912"/>
                </a:cubicBezTo>
                <a:cubicBezTo>
                  <a:pt x="8303" y="12914"/>
                  <a:pt x="8308" y="12915"/>
                  <a:pt x="8314" y="12915"/>
                </a:cubicBezTo>
                <a:cubicBezTo>
                  <a:pt x="8337" y="12915"/>
                  <a:pt x="8360" y="12899"/>
                  <a:pt x="8367" y="12875"/>
                </a:cubicBezTo>
                <a:cubicBezTo>
                  <a:pt x="8446" y="12615"/>
                  <a:pt x="8510" y="12346"/>
                  <a:pt x="8562" y="12120"/>
                </a:cubicBezTo>
                <a:cubicBezTo>
                  <a:pt x="8569" y="12090"/>
                  <a:pt x="8550" y="12060"/>
                  <a:pt x="8520" y="12053"/>
                </a:cubicBezTo>
                <a:cubicBezTo>
                  <a:pt x="8516" y="12052"/>
                  <a:pt x="8512" y="12051"/>
                  <a:pt x="8508" y="12051"/>
                </a:cubicBezTo>
                <a:close/>
                <a:moveTo>
                  <a:pt x="62" y="13056"/>
                </a:moveTo>
                <a:cubicBezTo>
                  <a:pt x="56" y="13056"/>
                  <a:pt x="50" y="13057"/>
                  <a:pt x="44" y="13059"/>
                </a:cubicBezTo>
                <a:cubicBezTo>
                  <a:pt x="16" y="13070"/>
                  <a:pt x="0" y="13102"/>
                  <a:pt x="11" y="13131"/>
                </a:cubicBezTo>
                <a:cubicBezTo>
                  <a:pt x="98" y="13374"/>
                  <a:pt x="211" y="13613"/>
                  <a:pt x="346" y="13841"/>
                </a:cubicBezTo>
                <a:cubicBezTo>
                  <a:pt x="356" y="13858"/>
                  <a:pt x="375" y="13868"/>
                  <a:pt x="393" y="13868"/>
                </a:cubicBezTo>
                <a:cubicBezTo>
                  <a:pt x="403" y="13868"/>
                  <a:pt x="414" y="13866"/>
                  <a:pt x="422" y="13860"/>
                </a:cubicBezTo>
                <a:cubicBezTo>
                  <a:pt x="448" y="13844"/>
                  <a:pt x="458" y="13810"/>
                  <a:pt x="442" y="13784"/>
                </a:cubicBezTo>
                <a:cubicBezTo>
                  <a:pt x="310" y="13562"/>
                  <a:pt x="200" y="13330"/>
                  <a:pt x="116" y="13093"/>
                </a:cubicBezTo>
                <a:cubicBezTo>
                  <a:pt x="107" y="13070"/>
                  <a:pt x="86" y="13056"/>
                  <a:pt x="62" y="13056"/>
                </a:cubicBezTo>
                <a:close/>
                <a:moveTo>
                  <a:pt x="8029" y="13524"/>
                </a:moveTo>
                <a:cubicBezTo>
                  <a:pt x="8008" y="13524"/>
                  <a:pt x="7989" y="13535"/>
                  <a:pt x="7979" y="13555"/>
                </a:cubicBezTo>
                <a:cubicBezTo>
                  <a:pt x="7865" y="13779"/>
                  <a:pt x="7727" y="13996"/>
                  <a:pt x="7570" y="14201"/>
                </a:cubicBezTo>
                <a:cubicBezTo>
                  <a:pt x="7551" y="14225"/>
                  <a:pt x="7556" y="14260"/>
                  <a:pt x="7580" y="14278"/>
                </a:cubicBezTo>
                <a:cubicBezTo>
                  <a:pt x="7590" y="14286"/>
                  <a:pt x="7602" y="14290"/>
                  <a:pt x="7614" y="14290"/>
                </a:cubicBezTo>
                <a:cubicBezTo>
                  <a:pt x="7631" y="14290"/>
                  <a:pt x="7647" y="14282"/>
                  <a:pt x="7658" y="14268"/>
                </a:cubicBezTo>
                <a:cubicBezTo>
                  <a:pt x="7819" y="14058"/>
                  <a:pt x="7961" y="13836"/>
                  <a:pt x="8079" y="13605"/>
                </a:cubicBezTo>
                <a:cubicBezTo>
                  <a:pt x="8093" y="13577"/>
                  <a:pt x="8081" y="13544"/>
                  <a:pt x="8054" y="13530"/>
                </a:cubicBezTo>
                <a:cubicBezTo>
                  <a:pt x="8046" y="13526"/>
                  <a:pt x="8037" y="13524"/>
                  <a:pt x="8029" y="13524"/>
                </a:cubicBezTo>
                <a:close/>
                <a:moveTo>
                  <a:pt x="849" y="14384"/>
                </a:moveTo>
                <a:cubicBezTo>
                  <a:pt x="836" y="14384"/>
                  <a:pt x="823" y="14388"/>
                  <a:pt x="812" y="14398"/>
                </a:cubicBezTo>
                <a:cubicBezTo>
                  <a:pt x="790" y="14418"/>
                  <a:pt x="788" y="14453"/>
                  <a:pt x="807" y="14477"/>
                </a:cubicBezTo>
                <a:cubicBezTo>
                  <a:pt x="978" y="14672"/>
                  <a:pt x="1169" y="14855"/>
                  <a:pt x="1373" y="15020"/>
                </a:cubicBezTo>
                <a:cubicBezTo>
                  <a:pt x="1383" y="15029"/>
                  <a:pt x="1396" y="15033"/>
                  <a:pt x="1407" y="15033"/>
                </a:cubicBezTo>
                <a:cubicBezTo>
                  <a:pt x="1423" y="15033"/>
                  <a:pt x="1439" y="15026"/>
                  <a:pt x="1451" y="15012"/>
                </a:cubicBezTo>
                <a:cubicBezTo>
                  <a:pt x="1470" y="14988"/>
                  <a:pt x="1466" y="14953"/>
                  <a:pt x="1443" y="14934"/>
                </a:cubicBezTo>
                <a:cubicBezTo>
                  <a:pt x="1244" y="14773"/>
                  <a:pt x="1058" y="14594"/>
                  <a:pt x="891" y="14403"/>
                </a:cubicBezTo>
                <a:cubicBezTo>
                  <a:pt x="880" y="14391"/>
                  <a:pt x="864" y="14384"/>
                  <a:pt x="849" y="14384"/>
                </a:cubicBezTo>
                <a:close/>
                <a:moveTo>
                  <a:pt x="7088" y="14749"/>
                </a:moveTo>
                <a:cubicBezTo>
                  <a:pt x="7075" y="14749"/>
                  <a:pt x="7062" y="14753"/>
                  <a:pt x="7051" y="14763"/>
                </a:cubicBezTo>
                <a:cubicBezTo>
                  <a:pt x="6863" y="14934"/>
                  <a:pt x="6659" y="15091"/>
                  <a:pt x="6443" y="15229"/>
                </a:cubicBezTo>
                <a:cubicBezTo>
                  <a:pt x="6416" y="15245"/>
                  <a:pt x="6409" y="15280"/>
                  <a:pt x="6426" y="15306"/>
                </a:cubicBezTo>
                <a:cubicBezTo>
                  <a:pt x="6437" y="15322"/>
                  <a:pt x="6454" y="15331"/>
                  <a:pt x="6472" y="15331"/>
                </a:cubicBezTo>
                <a:cubicBezTo>
                  <a:pt x="6483" y="15331"/>
                  <a:pt x="6493" y="15328"/>
                  <a:pt x="6502" y="15323"/>
                </a:cubicBezTo>
                <a:cubicBezTo>
                  <a:pt x="6723" y="15181"/>
                  <a:pt x="6933" y="15020"/>
                  <a:pt x="7126" y="14845"/>
                </a:cubicBezTo>
                <a:cubicBezTo>
                  <a:pt x="7148" y="14825"/>
                  <a:pt x="7150" y="14790"/>
                  <a:pt x="7129" y="14767"/>
                </a:cubicBezTo>
                <a:cubicBezTo>
                  <a:pt x="7118" y="14755"/>
                  <a:pt x="7103" y="14749"/>
                  <a:pt x="7088" y="14749"/>
                </a:cubicBezTo>
                <a:close/>
                <a:moveTo>
                  <a:pt x="2049" y="15357"/>
                </a:moveTo>
                <a:cubicBezTo>
                  <a:pt x="2030" y="15357"/>
                  <a:pt x="2011" y="15368"/>
                  <a:pt x="2001" y="15386"/>
                </a:cubicBezTo>
                <a:cubicBezTo>
                  <a:pt x="1986" y="15412"/>
                  <a:pt x="1996" y="15447"/>
                  <a:pt x="2023" y="15462"/>
                </a:cubicBezTo>
                <a:cubicBezTo>
                  <a:pt x="2251" y="15590"/>
                  <a:pt x="2492" y="15699"/>
                  <a:pt x="2737" y="15785"/>
                </a:cubicBezTo>
                <a:cubicBezTo>
                  <a:pt x="2743" y="15787"/>
                  <a:pt x="2749" y="15788"/>
                  <a:pt x="2755" y="15788"/>
                </a:cubicBezTo>
                <a:cubicBezTo>
                  <a:pt x="2778" y="15788"/>
                  <a:pt x="2799" y="15775"/>
                  <a:pt x="2808" y="15752"/>
                </a:cubicBezTo>
                <a:cubicBezTo>
                  <a:pt x="2817" y="15723"/>
                  <a:pt x="2802" y="15691"/>
                  <a:pt x="2774" y="15682"/>
                </a:cubicBezTo>
                <a:cubicBezTo>
                  <a:pt x="2535" y="15597"/>
                  <a:pt x="2300" y="15490"/>
                  <a:pt x="2076" y="15364"/>
                </a:cubicBezTo>
                <a:cubicBezTo>
                  <a:pt x="2067" y="15360"/>
                  <a:pt x="2058" y="15357"/>
                  <a:pt x="2049" y="15357"/>
                </a:cubicBezTo>
                <a:close/>
                <a:moveTo>
                  <a:pt x="5786" y="15581"/>
                </a:moveTo>
                <a:cubicBezTo>
                  <a:pt x="5779" y="15581"/>
                  <a:pt x="5772" y="15583"/>
                  <a:pt x="5765" y="15586"/>
                </a:cubicBezTo>
                <a:cubicBezTo>
                  <a:pt x="5528" y="15685"/>
                  <a:pt x="5283" y="15764"/>
                  <a:pt x="5036" y="15819"/>
                </a:cubicBezTo>
                <a:cubicBezTo>
                  <a:pt x="5006" y="15827"/>
                  <a:pt x="4987" y="15857"/>
                  <a:pt x="4995" y="15886"/>
                </a:cubicBezTo>
                <a:cubicBezTo>
                  <a:pt x="5000" y="15912"/>
                  <a:pt x="5023" y="15929"/>
                  <a:pt x="5048" y="15929"/>
                </a:cubicBezTo>
                <a:cubicBezTo>
                  <a:pt x="5052" y="15929"/>
                  <a:pt x="5057" y="15929"/>
                  <a:pt x="5061" y="15928"/>
                </a:cubicBezTo>
                <a:cubicBezTo>
                  <a:pt x="5314" y="15871"/>
                  <a:pt x="5565" y="15790"/>
                  <a:pt x="5808" y="15688"/>
                </a:cubicBezTo>
                <a:cubicBezTo>
                  <a:pt x="5836" y="15675"/>
                  <a:pt x="5849" y="15643"/>
                  <a:pt x="5837" y="15615"/>
                </a:cubicBezTo>
                <a:cubicBezTo>
                  <a:pt x="5829" y="15594"/>
                  <a:pt x="5808" y="15581"/>
                  <a:pt x="5786" y="15581"/>
                </a:cubicBezTo>
                <a:close/>
                <a:moveTo>
                  <a:pt x="3506" y="15870"/>
                </a:moveTo>
                <a:cubicBezTo>
                  <a:pt x="3479" y="15870"/>
                  <a:pt x="3456" y="15890"/>
                  <a:pt x="3451" y="15917"/>
                </a:cubicBezTo>
                <a:cubicBezTo>
                  <a:pt x="3447" y="15947"/>
                  <a:pt x="3467" y="15975"/>
                  <a:pt x="3498" y="15980"/>
                </a:cubicBezTo>
                <a:cubicBezTo>
                  <a:pt x="3701" y="16013"/>
                  <a:pt x="3907" y="16030"/>
                  <a:pt x="4110" y="16032"/>
                </a:cubicBezTo>
                <a:lnTo>
                  <a:pt x="4143" y="16032"/>
                </a:lnTo>
                <a:cubicBezTo>
                  <a:pt x="4189" y="16032"/>
                  <a:pt x="4236" y="16031"/>
                  <a:pt x="4281" y="16030"/>
                </a:cubicBezTo>
                <a:cubicBezTo>
                  <a:pt x="4312" y="16029"/>
                  <a:pt x="4337" y="16003"/>
                  <a:pt x="4335" y="15972"/>
                </a:cubicBezTo>
                <a:cubicBezTo>
                  <a:pt x="4334" y="15943"/>
                  <a:pt x="4314" y="15919"/>
                  <a:pt x="4282" y="15919"/>
                </a:cubicBezTo>
                <a:cubicBezTo>
                  <a:pt x="4281" y="15919"/>
                  <a:pt x="4279" y="15919"/>
                  <a:pt x="4278" y="15919"/>
                </a:cubicBezTo>
                <a:cubicBezTo>
                  <a:pt x="4233" y="15920"/>
                  <a:pt x="4188" y="15921"/>
                  <a:pt x="4143" y="15921"/>
                </a:cubicBezTo>
                <a:lnTo>
                  <a:pt x="4110" y="15921"/>
                </a:lnTo>
                <a:cubicBezTo>
                  <a:pt x="3913" y="15919"/>
                  <a:pt x="3713" y="15903"/>
                  <a:pt x="3515" y="15871"/>
                </a:cubicBezTo>
                <a:cubicBezTo>
                  <a:pt x="3512" y="15870"/>
                  <a:pt x="3509" y="15870"/>
                  <a:pt x="3506" y="15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5"/>
          <p:cNvGrpSpPr/>
          <p:nvPr/>
        </p:nvGrpSpPr>
        <p:grpSpPr>
          <a:xfrm rot="8627988">
            <a:off x="7778674" y="237617"/>
            <a:ext cx="243106" cy="220218"/>
            <a:chOff x="1640475" y="1197075"/>
            <a:chExt cx="55475" cy="50250"/>
          </a:xfrm>
        </p:grpSpPr>
        <p:sp>
          <p:nvSpPr>
            <p:cNvPr id="386" name="Google Shape;386;p15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9" name="Google Shape;389;p15"/>
          <p:cNvSpPr/>
          <p:nvPr/>
        </p:nvSpPr>
        <p:spPr>
          <a:xfrm>
            <a:off x="0" y="292884"/>
            <a:ext cx="559644" cy="827407"/>
          </a:xfrm>
          <a:custGeom>
            <a:avLst/>
            <a:gdLst/>
            <a:ahLst/>
            <a:cxnLst/>
            <a:rect l="l" t="t" r="r" b="b"/>
            <a:pathLst>
              <a:path w="10628" h="15713" extrusionOk="0">
                <a:moveTo>
                  <a:pt x="9154" y="0"/>
                </a:moveTo>
                <a:cubicBezTo>
                  <a:pt x="9141" y="0"/>
                  <a:pt x="9128" y="5"/>
                  <a:pt x="9118" y="14"/>
                </a:cubicBezTo>
                <a:cubicBezTo>
                  <a:pt x="9094" y="34"/>
                  <a:pt x="9092" y="69"/>
                  <a:pt x="9112" y="93"/>
                </a:cubicBezTo>
                <a:cubicBezTo>
                  <a:pt x="9278" y="281"/>
                  <a:pt x="9433" y="486"/>
                  <a:pt x="9574" y="703"/>
                </a:cubicBezTo>
                <a:cubicBezTo>
                  <a:pt x="9585" y="719"/>
                  <a:pt x="9602" y="727"/>
                  <a:pt x="9620" y="727"/>
                </a:cubicBezTo>
                <a:cubicBezTo>
                  <a:pt x="9631" y="727"/>
                  <a:pt x="9641" y="725"/>
                  <a:pt x="9651" y="719"/>
                </a:cubicBezTo>
                <a:cubicBezTo>
                  <a:pt x="9677" y="703"/>
                  <a:pt x="9684" y="668"/>
                  <a:pt x="9667" y="642"/>
                </a:cubicBezTo>
                <a:cubicBezTo>
                  <a:pt x="9524" y="421"/>
                  <a:pt x="9366" y="212"/>
                  <a:pt x="9196" y="19"/>
                </a:cubicBezTo>
                <a:cubicBezTo>
                  <a:pt x="9185" y="6"/>
                  <a:pt x="9169" y="0"/>
                  <a:pt x="9154" y="0"/>
                </a:cubicBezTo>
                <a:close/>
                <a:moveTo>
                  <a:pt x="9994" y="1294"/>
                </a:moveTo>
                <a:cubicBezTo>
                  <a:pt x="9986" y="1294"/>
                  <a:pt x="9978" y="1296"/>
                  <a:pt x="9970" y="1299"/>
                </a:cubicBezTo>
                <a:cubicBezTo>
                  <a:pt x="9943" y="1312"/>
                  <a:pt x="9931" y="1345"/>
                  <a:pt x="9944" y="1373"/>
                </a:cubicBezTo>
                <a:cubicBezTo>
                  <a:pt x="10050" y="1602"/>
                  <a:pt x="10143" y="1843"/>
                  <a:pt x="10220" y="2087"/>
                </a:cubicBezTo>
                <a:cubicBezTo>
                  <a:pt x="10228" y="2111"/>
                  <a:pt x="10250" y="2126"/>
                  <a:pt x="10274" y="2126"/>
                </a:cubicBezTo>
                <a:cubicBezTo>
                  <a:pt x="10279" y="2126"/>
                  <a:pt x="10284" y="2125"/>
                  <a:pt x="10291" y="2124"/>
                </a:cubicBezTo>
                <a:cubicBezTo>
                  <a:pt x="10320" y="2114"/>
                  <a:pt x="10336" y="2083"/>
                  <a:pt x="10327" y="2054"/>
                </a:cubicBezTo>
                <a:cubicBezTo>
                  <a:pt x="10248" y="1805"/>
                  <a:pt x="10154" y="1561"/>
                  <a:pt x="10044" y="1326"/>
                </a:cubicBezTo>
                <a:cubicBezTo>
                  <a:pt x="10035" y="1306"/>
                  <a:pt x="10015" y="1294"/>
                  <a:pt x="9994" y="1294"/>
                </a:cubicBezTo>
                <a:close/>
                <a:moveTo>
                  <a:pt x="10459" y="2766"/>
                </a:moveTo>
                <a:cubicBezTo>
                  <a:pt x="10456" y="2766"/>
                  <a:pt x="10452" y="2766"/>
                  <a:pt x="10449" y="2767"/>
                </a:cubicBezTo>
                <a:cubicBezTo>
                  <a:pt x="10418" y="2772"/>
                  <a:pt x="10399" y="2801"/>
                  <a:pt x="10404" y="2831"/>
                </a:cubicBezTo>
                <a:cubicBezTo>
                  <a:pt x="10449" y="3078"/>
                  <a:pt x="10482" y="3334"/>
                  <a:pt x="10500" y="3593"/>
                </a:cubicBezTo>
                <a:cubicBezTo>
                  <a:pt x="10502" y="3621"/>
                  <a:pt x="10526" y="3644"/>
                  <a:pt x="10556" y="3644"/>
                </a:cubicBezTo>
                <a:lnTo>
                  <a:pt x="10559" y="3644"/>
                </a:lnTo>
                <a:cubicBezTo>
                  <a:pt x="10590" y="3642"/>
                  <a:pt x="10612" y="3615"/>
                  <a:pt x="10610" y="3585"/>
                </a:cubicBezTo>
                <a:cubicBezTo>
                  <a:pt x="10592" y="3322"/>
                  <a:pt x="10559" y="3062"/>
                  <a:pt x="10513" y="2811"/>
                </a:cubicBezTo>
                <a:cubicBezTo>
                  <a:pt x="10508" y="2784"/>
                  <a:pt x="10485" y="2766"/>
                  <a:pt x="10459" y="2766"/>
                </a:cubicBezTo>
                <a:close/>
                <a:moveTo>
                  <a:pt x="10573" y="4306"/>
                </a:moveTo>
                <a:cubicBezTo>
                  <a:pt x="10546" y="4306"/>
                  <a:pt x="10516" y="4330"/>
                  <a:pt x="10515" y="4361"/>
                </a:cubicBezTo>
                <a:cubicBezTo>
                  <a:pt x="10509" y="4612"/>
                  <a:pt x="10490" y="4869"/>
                  <a:pt x="10459" y="5127"/>
                </a:cubicBezTo>
                <a:cubicBezTo>
                  <a:pt x="10455" y="5158"/>
                  <a:pt x="10477" y="5185"/>
                  <a:pt x="10508" y="5189"/>
                </a:cubicBezTo>
                <a:lnTo>
                  <a:pt x="10514" y="5189"/>
                </a:lnTo>
                <a:cubicBezTo>
                  <a:pt x="10542" y="5189"/>
                  <a:pt x="10565" y="5168"/>
                  <a:pt x="10569" y="5141"/>
                </a:cubicBezTo>
                <a:cubicBezTo>
                  <a:pt x="10600" y="4879"/>
                  <a:pt x="10620" y="4618"/>
                  <a:pt x="10626" y="4364"/>
                </a:cubicBezTo>
                <a:cubicBezTo>
                  <a:pt x="10627" y="4333"/>
                  <a:pt x="10604" y="4307"/>
                  <a:pt x="10573" y="4306"/>
                </a:cubicBezTo>
                <a:close/>
                <a:moveTo>
                  <a:pt x="10392" y="5842"/>
                </a:moveTo>
                <a:cubicBezTo>
                  <a:pt x="10366" y="5842"/>
                  <a:pt x="10342" y="5860"/>
                  <a:pt x="10337" y="5886"/>
                </a:cubicBezTo>
                <a:cubicBezTo>
                  <a:pt x="10329" y="5923"/>
                  <a:pt x="10322" y="5959"/>
                  <a:pt x="10314" y="5994"/>
                </a:cubicBezTo>
                <a:cubicBezTo>
                  <a:pt x="10268" y="6208"/>
                  <a:pt x="10215" y="6424"/>
                  <a:pt x="10156" y="6634"/>
                </a:cubicBezTo>
                <a:cubicBezTo>
                  <a:pt x="10148" y="6664"/>
                  <a:pt x="10165" y="6695"/>
                  <a:pt x="10195" y="6702"/>
                </a:cubicBezTo>
                <a:cubicBezTo>
                  <a:pt x="10200" y="6705"/>
                  <a:pt x="10204" y="6705"/>
                  <a:pt x="10210" y="6705"/>
                </a:cubicBezTo>
                <a:cubicBezTo>
                  <a:pt x="10234" y="6705"/>
                  <a:pt x="10257" y="6689"/>
                  <a:pt x="10263" y="6664"/>
                </a:cubicBezTo>
                <a:cubicBezTo>
                  <a:pt x="10323" y="6451"/>
                  <a:pt x="10377" y="6233"/>
                  <a:pt x="10423" y="6018"/>
                </a:cubicBezTo>
                <a:cubicBezTo>
                  <a:pt x="10431" y="5981"/>
                  <a:pt x="10438" y="5945"/>
                  <a:pt x="10446" y="5909"/>
                </a:cubicBezTo>
                <a:cubicBezTo>
                  <a:pt x="10452" y="5878"/>
                  <a:pt x="10432" y="5849"/>
                  <a:pt x="10402" y="5842"/>
                </a:cubicBezTo>
                <a:cubicBezTo>
                  <a:pt x="10399" y="5842"/>
                  <a:pt x="10395" y="5842"/>
                  <a:pt x="10392" y="5842"/>
                </a:cubicBezTo>
                <a:close/>
                <a:moveTo>
                  <a:pt x="2671" y="7727"/>
                </a:moveTo>
                <a:cubicBezTo>
                  <a:pt x="2645" y="7727"/>
                  <a:pt x="2616" y="7750"/>
                  <a:pt x="2615" y="7780"/>
                </a:cubicBezTo>
                <a:cubicBezTo>
                  <a:pt x="2615" y="7811"/>
                  <a:pt x="2639" y="7837"/>
                  <a:pt x="2670" y="7838"/>
                </a:cubicBezTo>
                <a:cubicBezTo>
                  <a:pt x="2904" y="7844"/>
                  <a:pt x="3138" y="7936"/>
                  <a:pt x="3346" y="8101"/>
                </a:cubicBezTo>
                <a:cubicBezTo>
                  <a:pt x="3356" y="8109"/>
                  <a:pt x="3368" y="8113"/>
                  <a:pt x="3380" y="8113"/>
                </a:cubicBezTo>
                <a:cubicBezTo>
                  <a:pt x="3396" y="8113"/>
                  <a:pt x="3413" y="8106"/>
                  <a:pt x="3424" y="8092"/>
                </a:cubicBezTo>
                <a:cubicBezTo>
                  <a:pt x="3442" y="8068"/>
                  <a:pt x="3439" y="8032"/>
                  <a:pt x="3414" y="8014"/>
                </a:cubicBezTo>
                <a:cubicBezTo>
                  <a:pt x="3188" y="7834"/>
                  <a:pt x="2931" y="7734"/>
                  <a:pt x="2673" y="7727"/>
                </a:cubicBezTo>
                <a:cubicBezTo>
                  <a:pt x="2672" y="7727"/>
                  <a:pt x="2672" y="7727"/>
                  <a:pt x="2671" y="7727"/>
                </a:cubicBezTo>
                <a:close/>
                <a:moveTo>
                  <a:pt x="9973" y="7330"/>
                </a:moveTo>
                <a:cubicBezTo>
                  <a:pt x="9950" y="7330"/>
                  <a:pt x="9929" y="7344"/>
                  <a:pt x="9921" y="7367"/>
                </a:cubicBezTo>
                <a:cubicBezTo>
                  <a:pt x="9834" y="7607"/>
                  <a:pt x="9736" y="7848"/>
                  <a:pt x="9632" y="8081"/>
                </a:cubicBezTo>
                <a:cubicBezTo>
                  <a:pt x="9619" y="8108"/>
                  <a:pt x="9632" y="8141"/>
                  <a:pt x="9659" y="8153"/>
                </a:cubicBezTo>
                <a:cubicBezTo>
                  <a:pt x="9667" y="8157"/>
                  <a:pt x="9674" y="8159"/>
                  <a:pt x="9682" y="8159"/>
                </a:cubicBezTo>
                <a:cubicBezTo>
                  <a:pt x="9703" y="8159"/>
                  <a:pt x="9724" y="8147"/>
                  <a:pt x="9733" y="8125"/>
                </a:cubicBezTo>
                <a:cubicBezTo>
                  <a:pt x="9839" y="7890"/>
                  <a:pt x="9937" y="7648"/>
                  <a:pt x="10025" y="7405"/>
                </a:cubicBezTo>
                <a:cubicBezTo>
                  <a:pt x="10035" y="7377"/>
                  <a:pt x="10021" y="7344"/>
                  <a:pt x="9992" y="7334"/>
                </a:cubicBezTo>
                <a:cubicBezTo>
                  <a:pt x="9985" y="7331"/>
                  <a:pt x="9979" y="7330"/>
                  <a:pt x="9973" y="7330"/>
                </a:cubicBezTo>
                <a:close/>
                <a:moveTo>
                  <a:pt x="1957" y="7977"/>
                </a:moveTo>
                <a:cubicBezTo>
                  <a:pt x="1944" y="7977"/>
                  <a:pt x="1932" y="7981"/>
                  <a:pt x="1922" y="7990"/>
                </a:cubicBezTo>
                <a:cubicBezTo>
                  <a:pt x="1716" y="8153"/>
                  <a:pt x="1552" y="8384"/>
                  <a:pt x="1461" y="8637"/>
                </a:cubicBezTo>
                <a:cubicBezTo>
                  <a:pt x="1452" y="8666"/>
                  <a:pt x="1467" y="8698"/>
                  <a:pt x="1496" y="8709"/>
                </a:cubicBezTo>
                <a:cubicBezTo>
                  <a:pt x="1502" y="8711"/>
                  <a:pt x="1507" y="8712"/>
                  <a:pt x="1514" y="8712"/>
                </a:cubicBezTo>
                <a:cubicBezTo>
                  <a:pt x="1537" y="8712"/>
                  <a:pt x="1559" y="8697"/>
                  <a:pt x="1566" y="8674"/>
                </a:cubicBezTo>
                <a:cubicBezTo>
                  <a:pt x="1649" y="8441"/>
                  <a:pt x="1800" y="8228"/>
                  <a:pt x="1991" y="8076"/>
                </a:cubicBezTo>
                <a:cubicBezTo>
                  <a:pt x="2015" y="8057"/>
                  <a:pt x="2019" y="8022"/>
                  <a:pt x="2000" y="7998"/>
                </a:cubicBezTo>
                <a:cubicBezTo>
                  <a:pt x="1989" y="7984"/>
                  <a:pt x="1973" y="7977"/>
                  <a:pt x="1957" y="7977"/>
                </a:cubicBezTo>
                <a:close/>
                <a:moveTo>
                  <a:pt x="3845" y="8611"/>
                </a:moveTo>
                <a:cubicBezTo>
                  <a:pt x="3837" y="8611"/>
                  <a:pt x="3830" y="8612"/>
                  <a:pt x="3822" y="8616"/>
                </a:cubicBezTo>
                <a:cubicBezTo>
                  <a:pt x="3795" y="8627"/>
                  <a:pt x="3782" y="8661"/>
                  <a:pt x="3794" y="8688"/>
                </a:cubicBezTo>
                <a:cubicBezTo>
                  <a:pt x="3888" y="8903"/>
                  <a:pt x="3943" y="9150"/>
                  <a:pt x="3960" y="9421"/>
                </a:cubicBezTo>
                <a:cubicBezTo>
                  <a:pt x="3962" y="9450"/>
                  <a:pt x="3987" y="9472"/>
                  <a:pt x="4016" y="9472"/>
                </a:cubicBezTo>
                <a:lnTo>
                  <a:pt x="4019" y="9472"/>
                </a:lnTo>
                <a:cubicBezTo>
                  <a:pt x="4050" y="9470"/>
                  <a:pt x="4073" y="9445"/>
                  <a:pt x="4071" y="9414"/>
                </a:cubicBezTo>
                <a:cubicBezTo>
                  <a:pt x="4053" y="9130"/>
                  <a:pt x="3994" y="8871"/>
                  <a:pt x="3896" y="8645"/>
                </a:cubicBezTo>
                <a:cubicBezTo>
                  <a:pt x="3887" y="8624"/>
                  <a:pt x="3866" y="8611"/>
                  <a:pt x="3845" y="8611"/>
                </a:cubicBezTo>
                <a:close/>
                <a:moveTo>
                  <a:pt x="9339" y="8741"/>
                </a:moveTo>
                <a:cubicBezTo>
                  <a:pt x="9320" y="8741"/>
                  <a:pt x="9301" y="8752"/>
                  <a:pt x="9291" y="8771"/>
                </a:cubicBezTo>
                <a:cubicBezTo>
                  <a:pt x="9196" y="8946"/>
                  <a:pt x="9094" y="9121"/>
                  <a:pt x="8990" y="9290"/>
                </a:cubicBezTo>
                <a:cubicBezTo>
                  <a:pt x="8960" y="9338"/>
                  <a:pt x="8930" y="9385"/>
                  <a:pt x="8900" y="9433"/>
                </a:cubicBezTo>
                <a:cubicBezTo>
                  <a:pt x="8883" y="9459"/>
                  <a:pt x="8890" y="9493"/>
                  <a:pt x="8916" y="9510"/>
                </a:cubicBezTo>
                <a:cubicBezTo>
                  <a:pt x="8926" y="9515"/>
                  <a:pt x="8936" y="9518"/>
                  <a:pt x="8946" y="9518"/>
                </a:cubicBezTo>
                <a:cubicBezTo>
                  <a:pt x="8964" y="9518"/>
                  <a:pt x="8982" y="9509"/>
                  <a:pt x="8993" y="9493"/>
                </a:cubicBezTo>
                <a:cubicBezTo>
                  <a:pt x="9024" y="9445"/>
                  <a:pt x="9055" y="9397"/>
                  <a:pt x="9085" y="9349"/>
                </a:cubicBezTo>
                <a:cubicBezTo>
                  <a:pt x="9190" y="9178"/>
                  <a:pt x="9293" y="9000"/>
                  <a:pt x="9389" y="8823"/>
                </a:cubicBezTo>
                <a:cubicBezTo>
                  <a:pt x="9403" y="8796"/>
                  <a:pt x="9393" y="8762"/>
                  <a:pt x="9367" y="8748"/>
                </a:cubicBezTo>
                <a:cubicBezTo>
                  <a:pt x="9358" y="8743"/>
                  <a:pt x="9349" y="8741"/>
                  <a:pt x="9339" y="8741"/>
                </a:cubicBezTo>
                <a:close/>
                <a:moveTo>
                  <a:pt x="1463" y="9364"/>
                </a:moveTo>
                <a:cubicBezTo>
                  <a:pt x="1460" y="9364"/>
                  <a:pt x="1456" y="9364"/>
                  <a:pt x="1453" y="9365"/>
                </a:cubicBezTo>
                <a:cubicBezTo>
                  <a:pt x="1422" y="9370"/>
                  <a:pt x="1403" y="9399"/>
                  <a:pt x="1408" y="9429"/>
                </a:cubicBezTo>
                <a:cubicBezTo>
                  <a:pt x="1454" y="9678"/>
                  <a:pt x="1557" y="9931"/>
                  <a:pt x="1705" y="10162"/>
                </a:cubicBezTo>
                <a:cubicBezTo>
                  <a:pt x="1716" y="10179"/>
                  <a:pt x="1734" y="10187"/>
                  <a:pt x="1752" y="10187"/>
                </a:cubicBezTo>
                <a:cubicBezTo>
                  <a:pt x="1763" y="10187"/>
                  <a:pt x="1773" y="10184"/>
                  <a:pt x="1782" y="10179"/>
                </a:cubicBezTo>
                <a:cubicBezTo>
                  <a:pt x="1808" y="10162"/>
                  <a:pt x="1815" y="10127"/>
                  <a:pt x="1799" y="10102"/>
                </a:cubicBezTo>
                <a:cubicBezTo>
                  <a:pt x="1657" y="9883"/>
                  <a:pt x="1560" y="9643"/>
                  <a:pt x="1517" y="9409"/>
                </a:cubicBezTo>
                <a:cubicBezTo>
                  <a:pt x="1512" y="9382"/>
                  <a:pt x="1489" y="9364"/>
                  <a:pt x="1463" y="9364"/>
                </a:cubicBezTo>
                <a:close/>
                <a:moveTo>
                  <a:pt x="8495" y="10036"/>
                </a:moveTo>
                <a:cubicBezTo>
                  <a:pt x="8479" y="10036"/>
                  <a:pt x="8463" y="10043"/>
                  <a:pt x="8451" y="10057"/>
                </a:cubicBezTo>
                <a:cubicBezTo>
                  <a:pt x="8285" y="10264"/>
                  <a:pt x="8112" y="10454"/>
                  <a:pt x="7934" y="10621"/>
                </a:cubicBezTo>
                <a:cubicBezTo>
                  <a:pt x="7913" y="10642"/>
                  <a:pt x="7912" y="10678"/>
                  <a:pt x="7932" y="10700"/>
                </a:cubicBezTo>
                <a:cubicBezTo>
                  <a:pt x="7944" y="10711"/>
                  <a:pt x="7958" y="10717"/>
                  <a:pt x="7973" y="10717"/>
                </a:cubicBezTo>
                <a:cubicBezTo>
                  <a:pt x="7987" y="10717"/>
                  <a:pt x="8000" y="10712"/>
                  <a:pt x="8011" y="10702"/>
                </a:cubicBezTo>
                <a:cubicBezTo>
                  <a:pt x="8191" y="10531"/>
                  <a:pt x="8368" y="10338"/>
                  <a:pt x="8539" y="10126"/>
                </a:cubicBezTo>
                <a:cubicBezTo>
                  <a:pt x="8558" y="10102"/>
                  <a:pt x="8554" y="10068"/>
                  <a:pt x="8530" y="10048"/>
                </a:cubicBezTo>
                <a:cubicBezTo>
                  <a:pt x="8520" y="10040"/>
                  <a:pt x="8507" y="10036"/>
                  <a:pt x="8495" y="10036"/>
                </a:cubicBezTo>
                <a:close/>
                <a:moveTo>
                  <a:pt x="3979" y="10133"/>
                </a:moveTo>
                <a:cubicBezTo>
                  <a:pt x="3952" y="10133"/>
                  <a:pt x="3929" y="10154"/>
                  <a:pt x="3925" y="10182"/>
                </a:cubicBezTo>
                <a:lnTo>
                  <a:pt x="3920" y="10220"/>
                </a:lnTo>
                <a:cubicBezTo>
                  <a:pt x="3884" y="10457"/>
                  <a:pt x="3835" y="10698"/>
                  <a:pt x="3773" y="10933"/>
                </a:cubicBezTo>
                <a:cubicBezTo>
                  <a:pt x="3765" y="10963"/>
                  <a:pt x="3783" y="10993"/>
                  <a:pt x="3813" y="11000"/>
                </a:cubicBezTo>
                <a:cubicBezTo>
                  <a:pt x="3817" y="11002"/>
                  <a:pt x="3822" y="11002"/>
                  <a:pt x="3827" y="11002"/>
                </a:cubicBezTo>
                <a:cubicBezTo>
                  <a:pt x="3851" y="11002"/>
                  <a:pt x="3874" y="10986"/>
                  <a:pt x="3881" y="10961"/>
                </a:cubicBezTo>
                <a:cubicBezTo>
                  <a:pt x="3944" y="10721"/>
                  <a:pt x="3994" y="10478"/>
                  <a:pt x="4030" y="10236"/>
                </a:cubicBezTo>
                <a:lnTo>
                  <a:pt x="4035" y="10197"/>
                </a:lnTo>
                <a:cubicBezTo>
                  <a:pt x="4039" y="10166"/>
                  <a:pt x="4018" y="10138"/>
                  <a:pt x="3987" y="10134"/>
                </a:cubicBezTo>
                <a:cubicBezTo>
                  <a:pt x="3984" y="10133"/>
                  <a:pt x="3982" y="10133"/>
                  <a:pt x="3979" y="10133"/>
                </a:cubicBezTo>
                <a:close/>
                <a:moveTo>
                  <a:pt x="2272" y="10644"/>
                </a:moveTo>
                <a:cubicBezTo>
                  <a:pt x="2256" y="10644"/>
                  <a:pt x="2239" y="10651"/>
                  <a:pt x="2228" y="10665"/>
                </a:cubicBezTo>
                <a:cubicBezTo>
                  <a:pt x="2209" y="10689"/>
                  <a:pt x="2214" y="10725"/>
                  <a:pt x="2237" y="10744"/>
                </a:cubicBezTo>
                <a:cubicBezTo>
                  <a:pt x="2429" y="10898"/>
                  <a:pt x="2647" y="11033"/>
                  <a:pt x="2903" y="11158"/>
                </a:cubicBezTo>
                <a:cubicBezTo>
                  <a:pt x="2911" y="11163"/>
                  <a:pt x="2920" y="11164"/>
                  <a:pt x="2927" y="11164"/>
                </a:cubicBezTo>
                <a:cubicBezTo>
                  <a:pt x="2947" y="11164"/>
                  <a:pt x="2968" y="11153"/>
                  <a:pt x="2977" y="11133"/>
                </a:cubicBezTo>
                <a:cubicBezTo>
                  <a:pt x="2990" y="11105"/>
                  <a:pt x="2979" y="11072"/>
                  <a:pt x="2952" y="11058"/>
                </a:cubicBezTo>
                <a:cubicBezTo>
                  <a:pt x="2703" y="10937"/>
                  <a:pt x="2492" y="10806"/>
                  <a:pt x="2306" y="10656"/>
                </a:cubicBezTo>
                <a:cubicBezTo>
                  <a:pt x="2296" y="10648"/>
                  <a:pt x="2284" y="10644"/>
                  <a:pt x="2272" y="10644"/>
                </a:cubicBezTo>
                <a:close/>
                <a:moveTo>
                  <a:pt x="7368" y="11087"/>
                </a:moveTo>
                <a:cubicBezTo>
                  <a:pt x="7358" y="11087"/>
                  <a:pt x="7347" y="11090"/>
                  <a:pt x="7338" y="11096"/>
                </a:cubicBezTo>
                <a:cubicBezTo>
                  <a:pt x="7119" y="11238"/>
                  <a:pt x="6892" y="11355"/>
                  <a:pt x="6661" y="11440"/>
                </a:cubicBezTo>
                <a:cubicBezTo>
                  <a:pt x="6632" y="11451"/>
                  <a:pt x="6617" y="11484"/>
                  <a:pt x="6628" y="11512"/>
                </a:cubicBezTo>
                <a:cubicBezTo>
                  <a:pt x="6636" y="11534"/>
                  <a:pt x="6658" y="11548"/>
                  <a:pt x="6680" y="11548"/>
                </a:cubicBezTo>
                <a:cubicBezTo>
                  <a:pt x="6686" y="11548"/>
                  <a:pt x="6693" y="11547"/>
                  <a:pt x="6699" y="11545"/>
                </a:cubicBezTo>
                <a:cubicBezTo>
                  <a:pt x="6939" y="11456"/>
                  <a:pt x="7174" y="11337"/>
                  <a:pt x="7399" y="11189"/>
                </a:cubicBezTo>
                <a:cubicBezTo>
                  <a:pt x="7425" y="11172"/>
                  <a:pt x="7432" y="11138"/>
                  <a:pt x="7415" y="11112"/>
                </a:cubicBezTo>
                <a:cubicBezTo>
                  <a:pt x="7404" y="11096"/>
                  <a:pt x="7386" y="11087"/>
                  <a:pt x="7368" y="11087"/>
                </a:cubicBezTo>
                <a:close/>
                <a:moveTo>
                  <a:pt x="3646" y="11340"/>
                </a:moveTo>
                <a:cubicBezTo>
                  <a:pt x="3622" y="11340"/>
                  <a:pt x="3600" y="11355"/>
                  <a:pt x="3593" y="11378"/>
                </a:cubicBezTo>
                <a:cubicBezTo>
                  <a:pt x="3583" y="11407"/>
                  <a:pt x="3599" y="11439"/>
                  <a:pt x="3628" y="11449"/>
                </a:cubicBezTo>
                <a:cubicBezTo>
                  <a:pt x="3882" y="11533"/>
                  <a:pt x="4135" y="11602"/>
                  <a:pt x="4380" y="11653"/>
                </a:cubicBezTo>
                <a:cubicBezTo>
                  <a:pt x="4384" y="11653"/>
                  <a:pt x="4389" y="11654"/>
                  <a:pt x="4392" y="11654"/>
                </a:cubicBezTo>
                <a:cubicBezTo>
                  <a:pt x="4417" y="11654"/>
                  <a:pt x="4441" y="11636"/>
                  <a:pt x="4446" y="11609"/>
                </a:cubicBezTo>
                <a:cubicBezTo>
                  <a:pt x="4453" y="11579"/>
                  <a:pt x="4433" y="11550"/>
                  <a:pt x="4404" y="11544"/>
                </a:cubicBezTo>
                <a:cubicBezTo>
                  <a:pt x="4163" y="11494"/>
                  <a:pt x="3913" y="11426"/>
                  <a:pt x="3663" y="11343"/>
                </a:cubicBezTo>
                <a:cubicBezTo>
                  <a:pt x="3657" y="11341"/>
                  <a:pt x="3651" y="11340"/>
                  <a:pt x="3646" y="11340"/>
                </a:cubicBezTo>
                <a:close/>
                <a:moveTo>
                  <a:pt x="5932" y="11621"/>
                </a:moveTo>
                <a:cubicBezTo>
                  <a:pt x="5929" y="11621"/>
                  <a:pt x="5926" y="11622"/>
                  <a:pt x="5924" y="11622"/>
                </a:cubicBezTo>
                <a:cubicBezTo>
                  <a:pt x="5757" y="11643"/>
                  <a:pt x="5584" y="11653"/>
                  <a:pt x="5409" y="11653"/>
                </a:cubicBezTo>
                <a:cubicBezTo>
                  <a:pt x="5326" y="11653"/>
                  <a:pt x="5244" y="11651"/>
                  <a:pt x="5161" y="11646"/>
                </a:cubicBezTo>
                <a:cubicBezTo>
                  <a:pt x="5160" y="11646"/>
                  <a:pt x="5158" y="11646"/>
                  <a:pt x="5157" y="11646"/>
                </a:cubicBezTo>
                <a:cubicBezTo>
                  <a:pt x="5128" y="11646"/>
                  <a:pt x="5104" y="11669"/>
                  <a:pt x="5102" y="11699"/>
                </a:cubicBezTo>
                <a:cubicBezTo>
                  <a:pt x="5101" y="11729"/>
                  <a:pt x="5125" y="11755"/>
                  <a:pt x="5155" y="11758"/>
                </a:cubicBezTo>
                <a:cubicBezTo>
                  <a:pt x="5242" y="11762"/>
                  <a:pt x="5330" y="11765"/>
                  <a:pt x="5417" y="11765"/>
                </a:cubicBezTo>
                <a:cubicBezTo>
                  <a:pt x="5595" y="11765"/>
                  <a:pt x="5770" y="11753"/>
                  <a:pt x="5938" y="11732"/>
                </a:cubicBezTo>
                <a:cubicBezTo>
                  <a:pt x="5967" y="11728"/>
                  <a:pt x="5990" y="11700"/>
                  <a:pt x="5986" y="11670"/>
                </a:cubicBezTo>
                <a:cubicBezTo>
                  <a:pt x="5982" y="11642"/>
                  <a:pt x="5959" y="11621"/>
                  <a:pt x="5932" y="11621"/>
                </a:cubicBezTo>
                <a:close/>
                <a:moveTo>
                  <a:pt x="3586" y="11626"/>
                </a:moveTo>
                <a:cubicBezTo>
                  <a:pt x="3563" y="11626"/>
                  <a:pt x="3542" y="11639"/>
                  <a:pt x="3533" y="11661"/>
                </a:cubicBezTo>
                <a:cubicBezTo>
                  <a:pt x="3441" y="11895"/>
                  <a:pt x="3333" y="12130"/>
                  <a:pt x="3213" y="12358"/>
                </a:cubicBezTo>
                <a:cubicBezTo>
                  <a:pt x="3198" y="12386"/>
                  <a:pt x="3209" y="12419"/>
                  <a:pt x="3237" y="12434"/>
                </a:cubicBezTo>
                <a:cubicBezTo>
                  <a:pt x="3244" y="12438"/>
                  <a:pt x="3254" y="12440"/>
                  <a:pt x="3263" y="12440"/>
                </a:cubicBezTo>
                <a:cubicBezTo>
                  <a:pt x="3282" y="12440"/>
                  <a:pt x="3302" y="12430"/>
                  <a:pt x="3312" y="12410"/>
                </a:cubicBezTo>
                <a:cubicBezTo>
                  <a:pt x="3434" y="12178"/>
                  <a:pt x="3542" y="11940"/>
                  <a:pt x="3636" y="11702"/>
                </a:cubicBezTo>
                <a:cubicBezTo>
                  <a:pt x="3648" y="11673"/>
                  <a:pt x="3634" y="11641"/>
                  <a:pt x="3606" y="11629"/>
                </a:cubicBezTo>
                <a:cubicBezTo>
                  <a:pt x="3599" y="11627"/>
                  <a:pt x="3592" y="11626"/>
                  <a:pt x="3586" y="11626"/>
                </a:cubicBezTo>
                <a:close/>
                <a:moveTo>
                  <a:pt x="2869" y="12994"/>
                </a:moveTo>
                <a:cubicBezTo>
                  <a:pt x="2850" y="12994"/>
                  <a:pt x="2832" y="13003"/>
                  <a:pt x="2821" y="13019"/>
                </a:cubicBezTo>
                <a:cubicBezTo>
                  <a:pt x="2683" y="13230"/>
                  <a:pt x="2530" y="13438"/>
                  <a:pt x="2367" y="13639"/>
                </a:cubicBezTo>
                <a:cubicBezTo>
                  <a:pt x="2348" y="13662"/>
                  <a:pt x="2352" y="13698"/>
                  <a:pt x="2376" y="13717"/>
                </a:cubicBezTo>
                <a:cubicBezTo>
                  <a:pt x="2387" y="13725"/>
                  <a:pt x="2398" y="13730"/>
                  <a:pt x="2411" y="13730"/>
                </a:cubicBezTo>
                <a:cubicBezTo>
                  <a:pt x="2427" y="13730"/>
                  <a:pt x="2443" y="13722"/>
                  <a:pt x="2454" y="13708"/>
                </a:cubicBezTo>
                <a:cubicBezTo>
                  <a:pt x="2618" y="13505"/>
                  <a:pt x="2773" y="13294"/>
                  <a:pt x="2914" y="13080"/>
                </a:cubicBezTo>
                <a:cubicBezTo>
                  <a:pt x="2931" y="13054"/>
                  <a:pt x="2925" y="13020"/>
                  <a:pt x="2899" y="13003"/>
                </a:cubicBezTo>
                <a:cubicBezTo>
                  <a:pt x="2890" y="12997"/>
                  <a:pt x="2879" y="12994"/>
                  <a:pt x="2869" y="12994"/>
                </a:cubicBezTo>
                <a:close/>
                <a:moveTo>
                  <a:pt x="1898" y="14197"/>
                </a:moveTo>
                <a:cubicBezTo>
                  <a:pt x="1883" y="14197"/>
                  <a:pt x="1869" y="14203"/>
                  <a:pt x="1858" y="14214"/>
                </a:cubicBezTo>
                <a:cubicBezTo>
                  <a:pt x="1680" y="14396"/>
                  <a:pt x="1492" y="14575"/>
                  <a:pt x="1299" y="14742"/>
                </a:cubicBezTo>
                <a:cubicBezTo>
                  <a:pt x="1276" y="14763"/>
                  <a:pt x="1273" y="14797"/>
                  <a:pt x="1294" y="14820"/>
                </a:cubicBezTo>
                <a:cubicBezTo>
                  <a:pt x="1304" y="14833"/>
                  <a:pt x="1319" y="14840"/>
                  <a:pt x="1335" y="14840"/>
                </a:cubicBezTo>
                <a:cubicBezTo>
                  <a:pt x="1348" y="14840"/>
                  <a:pt x="1361" y="14835"/>
                  <a:pt x="1372" y="14826"/>
                </a:cubicBezTo>
                <a:cubicBezTo>
                  <a:pt x="1567" y="14656"/>
                  <a:pt x="1758" y="14476"/>
                  <a:pt x="1937" y="14292"/>
                </a:cubicBezTo>
                <a:cubicBezTo>
                  <a:pt x="1958" y="14269"/>
                  <a:pt x="1958" y="14234"/>
                  <a:pt x="1936" y="14212"/>
                </a:cubicBezTo>
                <a:cubicBezTo>
                  <a:pt x="1925" y="14202"/>
                  <a:pt x="1912" y="14197"/>
                  <a:pt x="1898" y="14197"/>
                </a:cubicBezTo>
                <a:close/>
                <a:moveTo>
                  <a:pt x="729" y="15209"/>
                </a:moveTo>
                <a:cubicBezTo>
                  <a:pt x="718" y="15209"/>
                  <a:pt x="706" y="15213"/>
                  <a:pt x="697" y="15220"/>
                </a:cubicBezTo>
                <a:cubicBezTo>
                  <a:pt x="463" y="15388"/>
                  <a:pt x="248" y="15514"/>
                  <a:pt x="41" y="15607"/>
                </a:cubicBezTo>
                <a:cubicBezTo>
                  <a:pt x="13" y="15619"/>
                  <a:pt x="0" y="15651"/>
                  <a:pt x="13" y="15680"/>
                </a:cubicBezTo>
                <a:cubicBezTo>
                  <a:pt x="22" y="15701"/>
                  <a:pt x="43" y="15712"/>
                  <a:pt x="64" y="15712"/>
                </a:cubicBezTo>
                <a:cubicBezTo>
                  <a:pt x="72" y="15712"/>
                  <a:pt x="79" y="15711"/>
                  <a:pt x="87" y="15708"/>
                </a:cubicBezTo>
                <a:cubicBezTo>
                  <a:pt x="300" y="15613"/>
                  <a:pt x="521" y="15483"/>
                  <a:pt x="762" y="15310"/>
                </a:cubicBezTo>
                <a:cubicBezTo>
                  <a:pt x="786" y="15293"/>
                  <a:pt x="792" y="15257"/>
                  <a:pt x="775" y="15233"/>
                </a:cubicBezTo>
                <a:cubicBezTo>
                  <a:pt x="764" y="15217"/>
                  <a:pt x="746" y="15209"/>
                  <a:pt x="729" y="15209"/>
                </a:cubicBezTo>
                <a:close/>
              </a:path>
            </a:pathLst>
          </a:custGeom>
          <a:solidFill>
            <a:srgbClr val="CCB1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29"/>
          <p:cNvSpPr/>
          <p:nvPr/>
        </p:nvSpPr>
        <p:spPr>
          <a:xfrm flipH="1">
            <a:off x="5463834" y="-171500"/>
            <a:ext cx="3715991" cy="1895529"/>
          </a:xfrm>
          <a:custGeom>
            <a:avLst/>
            <a:gdLst/>
            <a:ahLst/>
            <a:cxnLst/>
            <a:rect l="l" t="t" r="r" b="b"/>
            <a:pathLst>
              <a:path w="14457" h="6348" extrusionOk="0">
                <a:moveTo>
                  <a:pt x="0" y="1"/>
                </a:moveTo>
                <a:lnTo>
                  <a:pt x="0" y="6160"/>
                </a:lnTo>
                <a:cubicBezTo>
                  <a:pt x="307" y="6283"/>
                  <a:pt x="641" y="6348"/>
                  <a:pt x="972" y="6348"/>
                </a:cubicBezTo>
                <a:cubicBezTo>
                  <a:pt x="1431" y="6348"/>
                  <a:pt x="1886" y="6223"/>
                  <a:pt x="2259" y="5957"/>
                </a:cubicBezTo>
                <a:cubicBezTo>
                  <a:pt x="2971" y="5450"/>
                  <a:pt x="3272" y="4560"/>
                  <a:pt x="3620" y="3758"/>
                </a:cubicBezTo>
                <a:cubicBezTo>
                  <a:pt x="3967" y="2955"/>
                  <a:pt x="4504" y="2110"/>
                  <a:pt x="5362" y="1938"/>
                </a:cubicBezTo>
                <a:cubicBezTo>
                  <a:pt x="5472" y="1916"/>
                  <a:pt x="5582" y="1906"/>
                  <a:pt x="5692" y="1906"/>
                </a:cubicBezTo>
                <a:cubicBezTo>
                  <a:pt x="6160" y="1906"/>
                  <a:pt x="6628" y="2081"/>
                  <a:pt x="7080" y="2232"/>
                </a:cubicBezTo>
                <a:cubicBezTo>
                  <a:pt x="7585" y="2401"/>
                  <a:pt x="8141" y="2535"/>
                  <a:pt x="8672" y="2535"/>
                </a:cubicBezTo>
                <a:cubicBezTo>
                  <a:pt x="9138" y="2535"/>
                  <a:pt x="9586" y="2431"/>
                  <a:pt x="9965" y="2156"/>
                </a:cubicBezTo>
                <a:cubicBezTo>
                  <a:pt x="10504" y="1765"/>
                  <a:pt x="10846" y="1060"/>
                  <a:pt x="11419" y="789"/>
                </a:cubicBezTo>
                <a:lnTo>
                  <a:pt x="11420" y="789"/>
                </a:lnTo>
                <a:cubicBezTo>
                  <a:pt x="11436" y="781"/>
                  <a:pt x="11452" y="774"/>
                  <a:pt x="11469" y="767"/>
                </a:cubicBezTo>
                <a:cubicBezTo>
                  <a:pt x="11544" y="736"/>
                  <a:pt x="11623" y="712"/>
                  <a:pt x="11706" y="696"/>
                </a:cubicBezTo>
                <a:cubicBezTo>
                  <a:pt x="11777" y="683"/>
                  <a:pt x="11848" y="678"/>
                  <a:pt x="11919" y="678"/>
                </a:cubicBezTo>
                <a:cubicBezTo>
                  <a:pt x="12271" y="678"/>
                  <a:pt x="12623" y="809"/>
                  <a:pt x="12978" y="824"/>
                </a:cubicBezTo>
                <a:cubicBezTo>
                  <a:pt x="12999" y="824"/>
                  <a:pt x="13020" y="825"/>
                  <a:pt x="13041" y="825"/>
                </a:cubicBezTo>
                <a:cubicBezTo>
                  <a:pt x="13511" y="825"/>
                  <a:pt x="13977" y="611"/>
                  <a:pt x="14281" y="253"/>
                </a:cubicBezTo>
                <a:cubicBezTo>
                  <a:pt x="14348" y="175"/>
                  <a:pt x="14407" y="90"/>
                  <a:pt x="14457" y="1"/>
                </a:cubicBezTo>
                <a:close/>
              </a:path>
            </a:pathLst>
          </a:custGeom>
          <a:solidFill>
            <a:srgbClr val="CCB1FE">
              <a:alpha val="48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9"/>
          <p:cNvSpPr/>
          <p:nvPr/>
        </p:nvSpPr>
        <p:spPr>
          <a:xfrm flipH="1">
            <a:off x="6310157" y="3340499"/>
            <a:ext cx="3132243" cy="2074976"/>
          </a:xfrm>
          <a:custGeom>
            <a:avLst/>
            <a:gdLst/>
            <a:ahLst/>
            <a:cxnLst/>
            <a:rect l="l" t="t" r="r" b="b"/>
            <a:pathLst>
              <a:path w="26174" h="14261" extrusionOk="0">
                <a:moveTo>
                  <a:pt x="4863" y="0"/>
                </a:moveTo>
                <a:cubicBezTo>
                  <a:pt x="4600" y="0"/>
                  <a:pt x="4337" y="25"/>
                  <a:pt x="4079" y="86"/>
                </a:cubicBezTo>
                <a:cubicBezTo>
                  <a:pt x="3577" y="206"/>
                  <a:pt x="3127" y="469"/>
                  <a:pt x="2736" y="803"/>
                </a:cubicBezTo>
                <a:cubicBezTo>
                  <a:pt x="1930" y="1492"/>
                  <a:pt x="1836" y="3135"/>
                  <a:pt x="799" y="3280"/>
                </a:cubicBezTo>
                <a:cubicBezTo>
                  <a:pt x="128" y="3374"/>
                  <a:pt x="0" y="4462"/>
                  <a:pt x="66" y="4462"/>
                </a:cubicBezTo>
                <a:cubicBezTo>
                  <a:pt x="68" y="4462"/>
                  <a:pt x="70" y="4461"/>
                  <a:pt x="72" y="4459"/>
                </a:cubicBezTo>
                <a:lnTo>
                  <a:pt x="72" y="4459"/>
                </a:lnTo>
                <a:cubicBezTo>
                  <a:pt x="67" y="5698"/>
                  <a:pt x="63" y="6939"/>
                  <a:pt x="59" y="8179"/>
                </a:cubicBezTo>
                <a:cubicBezTo>
                  <a:pt x="56" y="8831"/>
                  <a:pt x="53" y="9483"/>
                  <a:pt x="51" y="10135"/>
                </a:cubicBezTo>
                <a:cubicBezTo>
                  <a:pt x="50" y="10457"/>
                  <a:pt x="49" y="10777"/>
                  <a:pt x="48" y="11099"/>
                </a:cubicBezTo>
                <a:cubicBezTo>
                  <a:pt x="47" y="11393"/>
                  <a:pt x="48" y="11687"/>
                  <a:pt x="100" y="11976"/>
                </a:cubicBezTo>
                <a:cubicBezTo>
                  <a:pt x="186" y="12456"/>
                  <a:pt x="458" y="12928"/>
                  <a:pt x="933" y="13108"/>
                </a:cubicBezTo>
                <a:cubicBezTo>
                  <a:pt x="1033" y="13146"/>
                  <a:pt x="1145" y="13169"/>
                  <a:pt x="1252" y="13169"/>
                </a:cubicBezTo>
                <a:cubicBezTo>
                  <a:pt x="1254" y="13169"/>
                  <a:pt x="1257" y="13169"/>
                  <a:pt x="1259" y="13169"/>
                </a:cubicBezTo>
                <a:cubicBezTo>
                  <a:pt x="1388" y="13167"/>
                  <a:pt x="1479" y="13054"/>
                  <a:pt x="1583" y="12989"/>
                </a:cubicBezTo>
                <a:cubicBezTo>
                  <a:pt x="1788" y="12861"/>
                  <a:pt x="2013" y="12777"/>
                  <a:pt x="2247" y="12724"/>
                </a:cubicBezTo>
                <a:cubicBezTo>
                  <a:pt x="2483" y="12671"/>
                  <a:pt x="2724" y="12651"/>
                  <a:pt x="2966" y="12651"/>
                </a:cubicBezTo>
                <a:cubicBezTo>
                  <a:pt x="3233" y="12651"/>
                  <a:pt x="3501" y="12676"/>
                  <a:pt x="3763" y="12707"/>
                </a:cubicBezTo>
                <a:cubicBezTo>
                  <a:pt x="4310" y="12772"/>
                  <a:pt x="4853" y="12875"/>
                  <a:pt x="5400" y="12938"/>
                </a:cubicBezTo>
                <a:cubicBezTo>
                  <a:pt x="6669" y="13085"/>
                  <a:pt x="7946" y="13111"/>
                  <a:pt x="9219" y="13205"/>
                </a:cubicBezTo>
                <a:cubicBezTo>
                  <a:pt x="9860" y="13253"/>
                  <a:pt x="10500" y="13317"/>
                  <a:pt x="11134" y="13424"/>
                </a:cubicBezTo>
                <a:cubicBezTo>
                  <a:pt x="11749" y="13526"/>
                  <a:pt x="12358" y="13663"/>
                  <a:pt x="12967" y="13796"/>
                </a:cubicBezTo>
                <a:cubicBezTo>
                  <a:pt x="14136" y="14051"/>
                  <a:pt x="15300" y="14261"/>
                  <a:pt x="16498" y="14261"/>
                </a:cubicBezTo>
                <a:cubicBezTo>
                  <a:pt x="16552" y="14261"/>
                  <a:pt x="16606" y="14260"/>
                  <a:pt x="16660" y="14259"/>
                </a:cubicBezTo>
                <a:cubicBezTo>
                  <a:pt x="17953" y="14238"/>
                  <a:pt x="19236" y="14050"/>
                  <a:pt x="20525" y="13980"/>
                </a:cubicBezTo>
                <a:cubicBezTo>
                  <a:pt x="21615" y="13919"/>
                  <a:pt x="22718" y="13973"/>
                  <a:pt x="23796" y="13769"/>
                </a:cubicBezTo>
                <a:cubicBezTo>
                  <a:pt x="24313" y="13670"/>
                  <a:pt x="24820" y="13506"/>
                  <a:pt x="25277" y="13242"/>
                </a:cubicBezTo>
                <a:cubicBezTo>
                  <a:pt x="25711" y="12992"/>
                  <a:pt x="26148" y="12628"/>
                  <a:pt x="26165" y="12087"/>
                </a:cubicBezTo>
                <a:cubicBezTo>
                  <a:pt x="26174" y="11806"/>
                  <a:pt x="26071" y="11536"/>
                  <a:pt x="25960" y="11284"/>
                </a:cubicBezTo>
                <a:cubicBezTo>
                  <a:pt x="25831" y="10995"/>
                  <a:pt x="25692" y="10711"/>
                  <a:pt x="25556" y="10424"/>
                </a:cubicBezTo>
                <a:cubicBezTo>
                  <a:pt x="25280" y="9836"/>
                  <a:pt x="25017" y="9241"/>
                  <a:pt x="24726" y="8660"/>
                </a:cubicBezTo>
                <a:cubicBezTo>
                  <a:pt x="24617" y="8443"/>
                  <a:pt x="24475" y="8244"/>
                  <a:pt x="24244" y="8148"/>
                </a:cubicBezTo>
                <a:cubicBezTo>
                  <a:pt x="23992" y="8043"/>
                  <a:pt x="23700" y="8056"/>
                  <a:pt x="23431" y="8053"/>
                </a:cubicBezTo>
                <a:cubicBezTo>
                  <a:pt x="23345" y="8052"/>
                  <a:pt x="23259" y="8052"/>
                  <a:pt x="23173" y="8052"/>
                </a:cubicBezTo>
                <a:cubicBezTo>
                  <a:pt x="22618" y="8052"/>
                  <a:pt x="22062" y="8075"/>
                  <a:pt x="21508" y="8122"/>
                </a:cubicBezTo>
                <a:cubicBezTo>
                  <a:pt x="20999" y="8165"/>
                  <a:pt x="20489" y="8243"/>
                  <a:pt x="19978" y="8243"/>
                </a:cubicBezTo>
                <a:cubicBezTo>
                  <a:pt x="19867" y="8243"/>
                  <a:pt x="19756" y="8239"/>
                  <a:pt x="19645" y="8231"/>
                </a:cubicBezTo>
                <a:cubicBezTo>
                  <a:pt x="19110" y="8189"/>
                  <a:pt x="18609" y="8002"/>
                  <a:pt x="18163" y="7708"/>
                </a:cubicBezTo>
                <a:cubicBezTo>
                  <a:pt x="17269" y="7121"/>
                  <a:pt x="16691" y="6224"/>
                  <a:pt x="16067" y="5381"/>
                </a:cubicBezTo>
                <a:cubicBezTo>
                  <a:pt x="15751" y="4955"/>
                  <a:pt x="15397" y="4546"/>
                  <a:pt x="14929" y="4285"/>
                </a:cubicBezTo>
                <a:cubicBezTo>
                  <a:pt x="14463" y="4025"/>
                  <a:pt x="13935" y="3920"/>
                  <a:pt x="13408" y="3879"/>
                </a:cubicBezTo>
                <a:cubicBezTo>
                  <a:pt x="13154" y="3860"/>
                  <a:pt x="12899" y="3855"/>
                  <a:pt x="12643" y="3855"/>
                </a:cubicBezTo>
                <a:cubicBezTo>
                  <a:pt x="12450" y="3855"/>
                  <a:pt x="12257" y="3858"/>
                  <a:pt x="12064" y="3858"/>
                </a:cubicBezTo>
                <a:cubicBezTo>
                  <a:pt x="11487" y="3858"/>
                  <a:pt x="10912" y="3836"/>
                  <a:pt x="10354" y="3664"/>
                </a:cubicBezTo>
                <a:cubicBezTo>
                  <a:pt x="9893" y="3522"/>
                  <a:pt x="9465" y="3265"/>
                  <a:pt x="9185" y="2863"/>
                </a:cubicBezTo>
                <a:cubicBezTo>
                  <a:pt x="8887" y="2436"/>
                  <a:pt x="8747" y="1924"/>
                  <a:pt x="8473" y="1483"/>
                </a:cubicBezTo>
                <a:cubicBezTo>
                  <a:pt x="7915" y="585"/>
                  <a:pt x="6844" y="273"/>
                  <a:pt x="5861" y="99"/>
                </a:cubicBezTo>
                <a:cubicBezTo>
                  <a:pt x="5533" y="41"/>
                  <a:pt x="5197" y="0"/>
                  <a:pt x="4863" y="0"/>
                </a:cubicBezTo>
                <a:close/>
              </a:path>
            </a:pathLst>
          </a:custGeom>
          <a:solidFill>
            <a:srgbClr val="FF6EA7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9"/>
          <p:cNvSpPr/>
          <p:nvPr/>
        </p:nvSpPr>
        <p:spPr>
          <a:xfrm flipH="1">
            <a:off x="-305030" y="3501099"/>
            <a:ext cx="3502005" cy="1817658"/>
          </a:xfrm>
          <a:custGeom>
            <a:avLst/>
            <a:gdLst/>
            <a:ahLst/>
            <a:cxnLst/>
            <a:rect l="l" t="t" r="r" b="b"/>
            <a:pathLst>
              <a:path w="13007" h="13045" extrusionOk="0">
                <a:moveTo>
                  <a:pt x="11086" y="1"/>
                </a:moveTo>
                <a:cubicBezTo>
                  <a:pt x="10136" y="1"/>
                  <a:pt x="9220" y="578"/>
                  <a:pt x="8514" y="1160"/>
                </a:cubicBezTo>
                <a:cubicBezTo>
                  <a:pt x="7734" y="1801"/>
                  <a:pt x="7147" y="2603"/>
                  <a:pt x="6690" y="3499"/>
                </a:cubicBezTo>
                <a:cubicBezTo>
                  <a:pt x="6269" y="4325"/>
                  <a:pt x="5846" y="5241"/>
                  <a:pt x="4914" y="5581"/>
                </a:cubicBezTo>
                <a:cubicBezTo>
                  <a:pt x="3974" y="5923"/>
                  <a:pt x="2923" y="5759"/>
                  <a:pt x="2005" y="6187"/>
                </a:cubicBezTo>
                <a:cubicBezTo>
                  <a:pt x="1188" y="6570"/>
                  <a:pt x="602" y="7349"/>
                  <a:pt x="329" y="8196"/>
                </a:cubicBezTo>
                <a:cubicBezTo>
                  <a:pt x="1" y="9208"/>
                  <a:pt x="140" y="10320"/>
                  <a:pt x="509" y="11301"/>
                </a:cubicBezTo>
                <a:cubicBezTo>
                  <a:pt x="597" y="11534"/>
                  <a:pt x="989" y="11993"/>
                  <a:pt x="1051" y="11993"/>
                </a:cubicBezTo>
                <a:cubicBezTo>
                  <a:pt x="1057" y="11993"/>
                  <a:pt x="1060" y="11988"/>
                  <a:pt x="1059" y="11977"/>
                </a:cubicBezTo>
                <a:lnTo>
                  <a:pt x="1059" y="11977"/>
                </a:lnTo>
                <a:cubicBezTo>
                  <a:pt x="1717" y="12454"/>
                  <a:pt x="2513" y="12576"/>
                  <a:pt x="3318" y="12576"/>
                </a:cubicBezTo>
                <a:cubicBezTo>
                  <a:pt x="3796" y="12576"/>
                  <a:pt x="4277" y="12533"/>
                  <a:pt x="4735" y="12495"/>
                </a:cubicBezTo>
                <a:cubicBezTo>
                  <a:pt x="5450" y="12436"/>
                  <a:pt x="6168" y="12406"/>
                  <a:pt x="6885" y="12406"/>
                </a:cubicBezTo>
                <a:cubicBezTo>
                  <a:pt x="7827" y="12406"/>
                  <a:pt x="8769" y="12458"/>
                  <a:pt x="9706" y="12564"/>
                </a:cubicBezTo>
                <a:cubicBezTo>
                  <a:pt x="10641" y="12670"/>
                  <a:pt x="11568" y="12831"/>
                  <a:pt x="12485" y="13041"/>
                </a:cubicBezTo>
                <a:cubicBezTo>
                  <a:pt x="12495" y="13043"/>
                  <a:pt x="12505" y="13045"/>
                  <a:pt x="12515" y="13045"/>
                </a:cubicBezTo>
                <a:cubicBezTo>
                  <a:pt x="12578" y="13045"/>
                  <a:pt x="12630" y="12997"/>
                  <a:pt x="12632" y="12929"/>
                </a:cubicBezTo>
                <a:lnTo>
                  <a:pt x="12879" y="5509"/>
                </a:lnTo>
                <a:cubicBezTo>
                  <a:pt x="12900" y="4891"/>
                  <a:pt x="12920" y="4272"/>
                  <a:pt x="12940" y="3654"/>
                </a:cubicBezTo>
                <a:cubicBezTo>
                  <a:pt x="12960" y="3073"/>
                  <a:pt x="13006" y="2485"/>
                  <a:pt x="12985" y="1903"/>
                </a:cubicBezTo>
                <a:cubicBezTo>
                  <a:pt x="12967" y="1412"/>
                  <a:pt x="12856" y="914"/>
                  <a:pt x="12502" y="551"/>
                </a:cubicBezTo>
                <a:cubicBezTo>
                  <a:pt x="12188" y="228"/>
                  <a:pt x="11746" y="54"/>
                  <a:pt x="11303" y="11"/>
                </a:cubicBezTo>
                <a:cubicBezTo>
                  <a:pt x="11230" y="4"/>
                  <a:pt x="11158" y="1"/>
                  <a:pt x="11086" y="1"/>
                </a:cubicBezTo>
                <a:close/>
              </a:path>
            </a:pathLst>
          </a:custGeom>
          <a:solidFill>
            <a:srgbClr val="B2F7E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9"/>
          <p:cNvSpPr/>
          <p:nvPr/>
        </p:nvSpPr>
        <p:spPr>
          <a:xfrm flipH="1">
            <a:off x="-172967" y="-346475"/>
            <a:ext cx="3877467" cy="2004202"/>
          </a:xfrm>
          <a:custGeom>
            <a:avLst/>
            <a:gdLst/>
            <a:ahLst/>
            <a:cxnLst/>
            <a:rect l="l" t="t" r="r" b="b"/>
            <a:pathLst>
              <a:path w="24377" h="8613" extrusionOk="0">
                <a:moveTo>
                  <a:pt x="22626" y="1"/>
                </a:moveTo>
                <a:cubicBezTo>
                  <a:pt x="22431" y="1"/>
                  <a:pt x="22241" y="55"/>
                  <a:pt x="22058" y="101"/>
                </a:cubicBezTo>
                <a:cubicBezTo>
                  <a:pt x="21511" y="238"/>
                  <a:pt x="20953" y="349"/>
                  <a:pt x="20391" y="439"/>
                </a:cubicBezTo>
                <a:cubicBezTo>
                  <a:pt x="18472" y="743"/>
                  <a:pt x="16508" y="793"/>
                  <a:pt x="14552" y="793"/>
                </a:cubicBezTo>
                <a:cubicBezTo>
                  <a:pt x="14183" y="793"/>
                  <a:pt x="13813" y="791"/>
                  <a:pt x="13445" y="789"/>
                </a:cubicBezTo>
                <a:cubicBezTo>
                  <a:pt x="11020" y="775"/>
                  <a:pt x="8592" y="763"/>
                  <a:pt x="6170" y="648"/>
                </a:cubicBezTo>
                <a:cubicBezTo>
                  <a:pt x="4959" y="590"/>
                  <a:pt x="3748" y="506"/>
                  <a:pt x="2545" y="383"/>
                </a:cubicBezTo>
                <a:cubicBezTo>
                  <a:pt x="2238" y="351"/>
                  <a:pt x="1932" y="316"/>
                  <a:pt x="1627" y="279"/>
                </a:cubicBezTo>
                <a:cubicBezTo>
                  <a:pt x="1398" y="252"/>
                  <a:pt x="1163" y="215"/>
                  <a:pt x="930" y="215"/>
                </a:cubicBezTo>
                <a:cubicBezTo>
                  <a:pt x="895" y="215"/>
                  <a:pt x="861" y="215"/>
                  <a:pt x="827" y="217"/>
                </a:cubicBezTo>
                <a:cubicBezTo>
                  <a:pt x="405" y="240"/>
                  <a:pt x="13" y="441"/>
                  <a:pt x="5" y="792"/>
                </a:cubicBezTo>
                <a:cubicBezTo>
                  <a:pt x="1" y="936"/>
                  <a:pt x="84" y="1057"/>
                  <a:pt x="235" y="1138"/>
                </a:cubicBezTo>
                <a:cubicBezTo>
                  <a:pt x="259" y="1152"/>
                  <a:pt x="283" y="1157"/>
                  <a:pt x="305" y="1157"/>
                </a:cubicBezTo>
                <a:cubicBezTo>
                  <a:pt x="307" y="1157"/>
                  <a:pt x="309" y="1157"/>
                  <a:pt x="311" y="1157"/>
                </a:cubicBezTo>
                <a:lnTo>
                  <a:pt x="311" y="1157"/>
                </a:lnTo>
                <a:cubicBezTo>
                  <a:pt x="180" y="1807"/>
                  <a:pt x="426" y="2480"/>
                  <a:pt x="944" y="3003"/>
                </a:cubicBezTo>
                <a:cubicBezTo>
                  <a:pt x="1219" y="3281"/>
                  <a:pt x="1569" y="3518"/>
                  <a:pt x="1974" y="3679"/>
                </a:cubicBezTo>
                <a:cubicBezTo>
                  <a:pt x="2424" y="3858"/>
                  <a:pt x="2928" y="3933"/>
                  <a:pt x="3430" y="3957"/>
                </a:cubicBezTo>
                <a:cubicBezTo>
                  <a:pt x="3565" y="3964"/>
                  <a:pt x="3702" y="3967"/>
                  <a:pt x="3838" y="3967"/>
                </a:cubicBezTo>
                <a:cubicBezTo>
                  <a:pt x="4389" y="3967"/>
                  <a:pt x="4946" y="3924"/>
                  <a:pt x="5497" y="3924"/>
                </a:cubicBezTo>
                <a:cubicBezTo>
                  <a:pt x="5880" y="3924"/>
                  <a:pt x="6260" y="3944"/>
                  <a:pt x="6634" y="4014"/>
                </a:cubicBezTo>
                <a:cubicBezTo>
                  <a:pt x="7452" y="4167"/>
                  <a:pt x="8044" y="4590"/>
                  <a:pt x="8476" y="5128"/>
                </a:cubicBezTo>
                <a:cubicBezTo>
                  <a:pt x="8889" y="5644"/>
                  <a:pt x="9168" y="6215"/>
                  <a:pt x="9504" y="6761"/>
                </a:cubicBezTo>
                <a:cubicBezTo>
                  <a:pt x="9818" y="7272"/>
                  <a:pt x="10194" y="7795"/>
                  <a:pt x="10779" y="8153"/>
                </a:cubicBezTo>
                <a:cubicBezTo>
                  <a:pt x="11306" y="8477"/>
                  <a:pt x="11931" y="8612"/>
                  <a:pt x="12573" y="8612"/>
                </a:cubicBezTo>
                <a:cubicBezTo>
                  <a:pt x="12917" y="8612"/>
                  <a:pt x="13266" y="8573"/>
                  <a:pt x="13607" y="8503"/>
                </a:cubicBezTo>
                <a:cubicBezTo>
                  <a:pt x="14755" y="8264"/>
                  <a:pt x="15723" y="7708"/>
                  <a:pt x="16790" y="7327"/>
                </a:cubicBezTo>
                <a:cubicBezTo>
                  <a:pt x="17672" y="7012"/>
                  <a:pt x="18645" y="6819"/>
                  <a:pt x="19621" y="6819"/>
                </a:cubicBezTo>
                <a:cubicBezTo>
                  <a:pt x="19841" y="6819"/>
                  <a:pt x="20062" y="6829"/>
                  <a:pt x="20281" y="6849"/>
                </a:cubicBezTo>
                <a:cubicBezTo>
                  <a:pt x="21290" y="6943"/>
                  <a:pt x="22275" y="7285"/>
                  <a:pt x="22992" y="7844"/>
                </a:cubicBezTo>
                <a:cubicBezTo>
                  <a:pt x="23170" y="7982"/>
                  <a:pt x="23328" y="8133"/>
                  <a:pt x="23467" y="8296"/>
                </a:cubicBezTo>
                <a:cubicBezTo>
                  <a:pt x="23495" y="8329"/>
                  <a:pt x="23541" y="8346"/>
                  <a:pt x="23587" y="8346"/>
                </a:cubicBezTo>
                <a:cubicBezTo>
                  <a:pt x="23643" y="8346"/>
                  <a:pt x="23698" y="8320"/>
                  <a:pt x="23718" y="8271"/>
                </a:cubicBezTo>
                <a:cubicBezTo>
                  <a:pt x="24376" y="6550"/>
                  <a:pt x="24252" y="4734"/>
                  <a:pt x="23880" y="2982"/>
                </a:cubicBezTo>
                <a:cubicBezTo>
                  <a:pt x="23786" y="2536"/>
                  <a:pt x="23676" y="2093"/>
                  <a:pt x="23557" y="1650"/>
                </a:cubicBezTo>
                <a:cubicBezTo>
                  <a:pt x="23441" y="1217"/>
                  <a:pt x="23343" y="773"/>
                  <a:pt x="23189" y="348"/>
                </a:cubicBezTo>
                <a:cubicBezTo>
                  <a:pt x="23127" y="176"/>
                  <a:pt x="22987" y="38"/>
                  <a:pt x="22748" y="8"/>
                </a:cubicBezTo>
                <a:cubicBezTo>
                  <a:pt x="22707" y="3"/>
                  <a:pt x="22666" y="1"/>
                  <a:pt x="22626" y="1"/>
                </a:cubicBezTo>
                <a:close/>
              </a:path>
            </a:pathLst>
          </a:custGeom>
          <a:solidFill>
            <a:srgbClr val="FFE652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8" name="Google Shape;778;p29"/>
          <p:cNvGrpSpPr/>
          <p:nvPr/>
        </p:nvGrpSpPr>
        <p:grpSpPr>
          <a:xfrm rot="899994">
            <a:off x="1016472" y="201882"/>
            <a:ext cx="454166" cy="411416"/>
            <a:chOff x="1640475" y="1197075"/>
            <a:chExt cx="55475" cy="50250"/>
          </a:xfrm>
        </p:grpSpPr>
        <p:sp>
          <p:nvSpPr>
            <p:cNvPr id="779" name="Google Shape;779;p29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9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-765977">
            <a:off x="8251989" y="1521724"/>
            <a:ext cx="279616" cy="253294"/>
            <a:chOff x="1640475" y="1197075"/>
            <a:chExt cx="55475" cy="50250"/>
          </a:xfrm>
        </p:grpSpPr>
        <p:sp>
          <p:nvSpPr>
            <p:cNvPr id="783" name="Google Shape;783;p29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6" name="Google Shape;786;p29"/>
          <p:cNvSpPr/>
          <p:nvPr/>
        </p:nvSpPr>
        <p:spPr>
          <a:xfrm rot="-1686808" flipH="1">
            <a:off x="3194336" y="4571863"/>
            <a:ext cx="695049" cy="162825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9"/>
          <p:cNvSpPr/>
          <p:nvPr/>
        </p:nvSpPr>
        <p:spPr>
          <a:xfrm rot="117" flipH="1">
            <a:off x="7874199" y="150134"/>
            <a:ext cx="545177" cy="127718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8" name="Google Shape;788;p29"/>
          <p:cNvGrpSpPr/>
          <p:nvPr/>
        </p:nvGrpSpPr>
        <p:grpSpPr>
          <a:xfrm rot="-4475517">
            <a:off x="7432742" y="4442182"/>
            <a:ext cx="197770" cy="213810"/>
            <a:chOff x="1640475" y="1197075"/>
            <a:chExt cx="55475" cy="50250"/>
          </a:xfrm>
        </p:grpSpPr>
        <p:sp>
          <p:nvSpPr>
            <p:cNvPr id="789" name="Google Shape;789;p29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2" name="Google Shape;792;p29"/>
          <p:cNvSpPr/>
          <p:nvPr/>
        </p:nvSpPr>
        <p:spPr>
          <a:xfrm>
            <a:off x="891612" y="4121988"/>
            <a:ext cx="1167574" cy="854200"/>
          </a:xfrm>
          <a:custGeom>
            <a:avLst/>
            <a:gdLst/>
            <a:ahLst/>
            <a:cxnLst/>
            <a:rect l="l" t="t" r="r" b="b"/>
            <a:pathLst>
              <a:path w="29542" h="21613" extrusionOk="0">
                <a:moveTo>
                  <a:pt x="3461" y="0"/>
                </a:moveTo>
                <a:cubicBezTo>
                  <a:pt x="3371" y="0"/>
                  <a:pt x="3279" y="3"/>
                  <a:pt x="3188" y="8"/>
                </a:cubicBezTo>
                <a:cubicBezTo>
                  <a:pt x="3155" y="9"/>
                  <a:pt x="3131" y="41"/>
                  <a:pt x="3133" y="77"/>
                </a:cubicBezTo>
                <a:cubicBezTo>
                  <a:pt x="3134" y="81"/>
                  <a:pt x="3134" y="86"/>
                  <a:pt x="3135" y="89"/>
                </a:cubicBezTo>
                <a:cubicBezTo>
                  <a:pt x="3142" y="119"/>
                  <a:pt x="3169" y="141"/>
                  <a:pt x="3198" y="141"/>
                </a:cubicBezTo>
                <a:cubicBezTo>
                  <a:pt x="3199" y="141"/>
                  <a:pt x="3199" y="141"/>
                  <a:pt x="3200" y="141"/>
                </a:cubicBezTo>
                <a:cubicBezTo>
                  <a:pt x="3284" y="137"/>
                  <a:pt x="3368" y="134"/>
                  <a:pt x="3452" y="134"/>
                </a:cubicBezTo>
                <a:cubicBezTo>
                  <a:pt x="3550" y="134"/>
                  <a:pt x="3648" y="137"/>
                  <a:pt x="3745" y="143"/>
                </a:cubicBezTo>
                <a:cubicBezTo>
                  <a:pt x="3846" y="149"/>
                  <a:pt x="3949" y="158"/>
                  <a:pt x="4050" y="171"/>
                </a:cubicBezTo>
                <a:cubicBezTo>
                  <a:pt x="4052" y="171"/>
                  <a:pt x="4054" y="171"/>
                  <a:pt x="4056" y="171"/>
                </a:cubicBezTo>
                <a:cubicBezTo>
                  <a:pt x="4087" y="171"/>
                  <a:pt x="4114" y="146"/>
                  <a:pt x="4116" y="111"/>
                </a:cubicBezTo>
                <a:cubicBezTo>
                  <a:pt x="4119" y="75"/>
                  <a:pt x="4092" y="42"/>
                  <a:pt x="4059" y="37"/>
                </a:cubicBezTo>
                <a:cubicBezTo>
                  <a:pt x="3955" y="25"/>
                  <a:pt x="3850" y="15"/>
                  <a:pt x="3747" y="9"/>
                </a:cubicBezTo>
                <a:cubicBezTo>
                  <a:pt x="3653" y="3"/>
                  <a:pt x="3557" y="0"/>
                  <a:pt x="3461" y="0"/>
                </a:cubicBezTo>
                <a:close/>
                <a:moveTo>
                  <a:pt x="2344" y="125"/>
                </a:moveTo>
                <a:cubicBezTo>
                  <a:pt x="2340" y="125"/>
                  <a:pt x="2336" y="125"/>
                  <a:pt x="2332" y="126"/>
                </a:cubicBezTo>
                <a:cubicBezTo>
                  <a:pt x="2294" y="135"/>
                  <a:pt x="2257" y="143"/>
                  <a:pt x="2219" y="152"/>
                </a:cubicBezTo>
                <a:cubicBezTo>
                  <a:pt x="1978" y="213"/>
                  <a:pt x="1739" y="291"/>
                  <a:pt x="1507" y="385"/>
                </a:cubicBezTo>
                <a:cubicBezTo>
                  <a:pt x="1478" y="396"/>
                  <a:pt x="1463" y="430"/>
                  <a:pt x="1472" y="463"/>
                </a:cubicBezTo>
                <a:cubicBezTo>
                  <a:pt x="1473" y="465"/>
                  <a:pt x="1473" y="468"/>
                  <a:pt x="1474" y="471"/>
                </a:cubicBezTo>
                <a:cubicBezTo>
                  <a:pt x="1484" y="498"/>
                  <a:pt x="1508" y="515"/>
                  <a:pt x="1533" y="515"/>
                </a:cubicBezTo>
                <a:cubicBezTo>
                  <a:pt x="1540" y="515"/>
                  <a:pt x="1547" y="513"/>
                  <a:pt x="1554" y="511"/>
                </a:cubicBezTo>
                <a:cubicBezTo>
                  <a:pt x="1781" y="418"/>
                  <a:pt x="2015" y="342"/>
                  <a:pt x="2251" y="283"/>
                </a:cubicBezTo>
                <a:cubicBezTo>
                  <a:pt x="2289" y="274"/>
                  <a:pt x="2325" y="265"/>
                  <a:pt x="2361" y="256"/>
                </a:cubicBezTo>
                <a:cubicBezTo>
                  <a:pt x="2395" y="249"/>
                  <a:pt x="2415" y="214"/>
                  <a:pt x="2406" y="177"/>
                </a:cubicBezTo>
                <a:cubicBezTo>
                  <a:pt x="2406" y="177"/>
                  <a:pt x="2406" y="176"/>
                  <a:pt x="2406" y="176"/>
                </a:cubicBezTo>
                <a:cubicBezTo>
                  <a:pt x="2399" y="146"/>
                  <a:pt x="2373" y="125"/>
                  <a:pt x="2344" y="125"/>
                </a:cubicBezTo>
                <a:close/>
                <a:moveTo>
                  <a:pt x="4902" y="215"/>
                </a:moveTo>
                <a:cubicBezTo>
                  <a:pt x="4875" y="215"/>
                  <a:pt x="4851" y="234"/>
                  <a:pt x="4845" y="264"/>
                </a:cubicBezTo>
                <a:cubicBezTo>
                  <a:pt x="4843" y="275"/>
                  <a:pt x="4843" y="285"/>
                  <a:pt x="4846" y="296"/>
                </a:cubicBezTo>
                <a:cubicBezTo>
                  <a:pt x="4852" y="319"/>
                  <a:pt x="4869" y="339"/>
                  <a:pt x="4891" y="345"/>
                </a:cubicBezTo>
                <a:cubicBezTo>
                  <a:pt x="5167" y="426"/>
                  <a:pt x="5440" y="531"/>
                  <a:pt x="5705" y="657"/>
                </a:cubicBezTo>
                <a:cubicBezTo>
                  <a:pt x="5713" y="661"/>
                  <a:pt x="5722" y="663"/>
                  <a:pt x="5730" y="663"/>
                </a:cubicBezTo>
                <a:cubicBezTo>
                  <a:pt x="5753" y="663"/>
                  <a:pt x="5776" y="648"/>
                  <a:pt x="5784" y="623"/>
                </a:cubicBezTo>
                <a:cubicBezTo>
                  <a:pt x="5797" y="590"/>
                  <a:pt x="5782" y="550"/>
                  <a:pt x="5750" y="535"/>
                </a:cubicBezTo>
                <a:cubicBezTo>
                  <a:pt x="5480" y="407"/>
                  <a:pt x="5200" y="299"/>
                  <a:pt x="4919" y="217"/>
                </a:cubicBezTo>
                <a:cubicBezTo>
                  <a:pt x="4913" y="215"/>
                  <a:pt x="4908" y="215"/>
                  <a:pt x="4902" y="215"/>
                </a:cubicBezTo>
                <a:close/>
                <a:moveTo>
                  <a:pt x="761" y="768"/>
                </a:moveTo>
                <a:cubicBezTo>
                  <a:pt x="751" y="768"/>
                  <a:pt x="741" y="771"/>
                  <a:pt x="732" y="777"/>
                </a:cubicBezTo>
                <a:cubicBezTo>
                  <a:pt x="484" y="929"/>
                  <a:pt x="247" y="1103"/>
                  <a:pt x="26" y="1294"/>
                </a:cubicBezTo>
                <a:cubicBezTo>
                  <a:pt x="7" y="1310"/>
                  <a:pt x="1" y="1336"/>
                  <a:pt x="7" y="1361"/>
                </a:cubicBezTo>
                <a:cubicBezTo>
                  <a:pt x="9" y="1371"/>
                  <a:pt x="13" y="1379"/>
                  <a:pt x="19" y="1388"/>
                </a:cubicBezTo>
                <a:cubicBezTo>
                  <a:pt x="32" y="1405"/>
                  <a:pt x="50" y="1413"/>
                  <a:pt x="69" y="1413"/>
                </a:cubicBezTo>
                <a:cubicBezTo>
                  <a:pt x="82" y="1413"/>
                  <a:pt x="95" y="1409"/>
                  <a:pt x="105" y="1400"/>
                </a:cubicBezTo>
                <a:cubicBezTo>
                  <a:pt x="321" y="1214"/>
                  <a:pt x="554" y="1043"/>
                  <a:pt x="796" y="894"/>
                </a:cubicBezTo>
                <a:cubicBezTo>
                  <a:pt x="825" y="876"/>
                  <a:pt x="835" y="835"/>
                  <a:pt x="818" y="803"/>
                </a:cubicBezTo>
                <a:cubicBezTo>
                  <a:pt x="805" y="781"/>
                  <a:pt x="783" y="768"/>
                  <a:pt x="761" y="768"/>
                </a:cubicBezTo>
                <a:close/>
                <a:moveTo>
                  <a:pt x="6500" y="971"/>
                </a:moveTo>
                <a:cubicBezTo>
                  <a:pt x="6480" y="971"/>
                  <a:pt x="6461" y="982"/>
                  <a:pt x="6450" y="1002"/>
                </a:cubicBezTo>
                <a:cubicBezTo>
                  <a:pt x="6441" y="1018"/>
                  <a:pt x="6440" y="1036"/>
                  <a:pt x="6443" y="1053"/>
                </a:cubicBezTo>
                <a:cubicBezTo>
                  <a:pt x="6448" y="1069"/>
                  <a:pt x="6458" y="1084"/>
                  <a:pt x="6472" y="1095"/>
                </a:cubicBezTo>
                <a:cubicBezTo>
                  <a:pt x="6719" y="1261"/>
                  <a:pt x="6956" y="1447"/>
                  <a:pt x="7177" y="1647"/>
                </a:cubicBezTo>
                <a:cubicBezTo>
                  <a:pt x="7189" y="1659"/>
                  <a:pt x="7204" y="1664"/>
                  <a:pt x="7218" y="1664"/>
                </a:cubicBezTo>
                <a:cubicBezTo>
                  <a:pt x="7235" y="1664"/>
                  <a:pt x="7252" y="1656"/>
                  <a:pt x="7264" y="1641"/>
                </a:cubicBezTo>
                <a:cubicBezTo>
                  <a:pt x="7284" y="1613"/>
                  <a:pt x="7280" y="1570"/>
                  <a:pt x="7253" y="1547"/>
                </a:cubicBezTo>
                <a:cubicBezTo>
                  <a:pt x="7028" y="1342"/>
                  <a:pt x="6786" y="1152"/>
                  <a:pt x="6534" y="982"/>
                </a:cubicBezTo>
                <a:cubicBezTo>
                  <a:pt x="6523" y="975"/>
                  <a:pt x="6512" y="971"/>
                  <a:pt x="6500" y="971"/>
                </a:cubicBezTo>
                <a:close/>
                <a:moveTo>
                  <a:pt x="7843" y="2196"/>
                </a:moveTo>
                <a:cubicBezTo>
                  <a:pt x="7829" y="2196"/>
                  <a:pt x="7815" y="2202"/>
                  <a:pt x="7804" y="2212"/>
                </a:cubicBezTo>
                <a:cubicBezTo>
                  <a:pt x="7787" y="2230"/>
                  <a:pt x="7781" y="2254"/>
                  <a:pt x="7786" y="2279"/>
                </a:cubicBezTo>
                <a:cubicBezTo>
                  <a:pt x="7789" y="2288"/>
                  <a:pt x="7794" y="2298"/>
                  <a:pt x="7801" y="2306"/>
                </a:cubicBezTo>
                <a:cubicBezTo>
                  <a:pt x="7847" y="2363"/>
                  <a:pt x="7893" y="2421"/>
                  <a:pt x="7937" y="2480"/>
                </a:cubicBezTo>
                <a:cubicBezTo>
                  <a:pt x="8075" y="2661"/>
                  <a:pt x="8207" y="2856"/>
                  <a:pt x="8330" y="3057"/>
                </a:cubicBezTo>
                <a:cubicBezTo>
                  <a:pt x="8342" y="3078"/>
                  <a:pt x="8363" y="3089"/>
                  <a:pt x="8384" y="3089"/>
                </a:cubicBezTo>
                <a:cubicBezTo>
                  <a:pt x="8395" y="3089"/>
                  <a:pt x="8406" y="3086"/>
                  <a:pt x="8415" y="3079"/>
                </a:cubicBezTo>
                <a:cubicBezTo>
                  <a:pt x="8443" y="3060"/>
                  <a:pt x="8451" y="3018"/>
                  <a:pt x="8431" y="2987"/>
                </a:cubicBezTo>
                <a:cubicBezTo>
                  <a:pt x="8306" y="2781"/>
                  <a:pt x="8171" y="2582"/>
                  <a:pt x="8031" y="2397"/>
                </a:cubicBezTo>
                <a:cubicBezTo>
                  <a:pt x="7985" y="2337"/>
                  <a:pt x="7939" y="2278"/>
                  <a:pt x="7891" y="2220"/>
                </a:cubicBezTo>
                <a:cubicBezTo>
                  <a:pt x="7878" y="2205"/>
                  <a:pt x="7861" y="2196"/>
                  <a:pt x="7843" y="2196"/>
                </a:cubicBezTo>
                <a:close/>
                <a:moveTo>
                  <a:pt x="8818" y="3781"/>
                </a:moveTo>
                <a:cubicBezTo>
                  <a:pt x="8809" y="3781"/>
                  <a:pt x="8800" y="3783"/>
                  <a:pt x="8791" y="3787"/>
                </a:cubicBezTo>
                <a:cubicBezTo>
                  <a:pt x="8766" y="3800"/>
                  <a:pt x="8753" y="3832"/>
                  <a:pt x="8760" y="3862"/>
                </a:cubicBezTo>
                <a:cubicBezTo>
                  <a:pt x="8762" y="3866"/>
                  <a:pt x="8764" y="3872"/>
                  <a:pt x="8766" y="3876"/>
                </a:cubicBezTo>
                <a:cubicBezTo>
                  <a:pt x="8890" y="4144"/>
                  <a:pt x="9008" y="4435"/>
                  <a:pt x="9117" y="4739"/>
                </a:cubicBezTo>
                <a:cubicBezTo>
                  <a:pt x="9127" y="4767"/>
                  <a:pt x="9152" y="4784"/>
                  <a:pt x="9177" y="4784"/>
                </a:cubicBezTo>
                <a:cubicBezTo>
                  <a:pt x="9184" y="4784"/>
                  <a:pt x="9191" y="4783"/>
                  <a:pt x="9197" y="4781"/>
                </a:cubicBezTo>
                <a:cubicBezTo>
                  <a:pt x="9228" y="4768"/>
                  <a:pt x="9242" y="4728"/>
                  <a:pt x="9232" y="4695"/>
                </a:cubicBezTo>
                <a:cubicBezTo>
                  <a:pt x="9122" y="4388"/>
                  <a:pt x="9001" y="4093"/>
                  <a:pt x="8875" y="3819"/>
                </a:cubicBezTo>
                <a:cubicBezTo>
                  <a:pt x="8863" y="3795"/>
                  <a:pt x="8841" y="3781"/>
                  <a:pt x="8818" y="3781"/>
                </a:cubicBezTo>
                <a:close/>
                <a:moveTo>
                  <a:pt x="9458" y="5546"/>
                </a:moveTo>
                <a:cubicBezTo>
                  <a:pt x="9452" y="5546"/>
                  <a:pt x="9447" y="5547"/>
                  <a:pt x="9442" y="5549"/>
                </a:cubicBezTo>
                <a:cubicBezTo>
                  <a:pt x="9410" y="5558"/>
                  <a:pt x="9393" y="5594"/>
                  <a:pt x="9401" y="5628"/>
                </a:cubicBezTo>
                <a:cubicBezTo>
                  <a:pt x="9401" y="5629"/>
                  <a:pt x="9401" y="5630"/>
                  <a:pt x="9401" y="5631"/>
                </a:cubicBezTo>
                <a:cubicBezTo>
                  <a:pt x="9483" y="5913"/>
                  <a:pt x="9563" y="6226"/>
                  <a:pt x="9635" y="6539"/>
                </a:cubicBezTo>
                <a:cubicBezTo>
                  <a:pt x="9635" y="6539"/>
                  <a:pt x="9636" y="6540"/>
                  <a:pt x="9636" y="6540"/>
                </a:cubicBezTo>
                <a:cubicBezTo>
                  <a:pt x="9644" y="6570"/>
                  <a:pt x="9669" y="6592"/>
                  <a:pt x="9697" y="6592"/>
                </a:cubicBezTo>
                <a:cubicBezTo>
                  <a:pt x="9701" y="6592"/>
                  <a:pt x="9706" y="6592"/>
                  <a:pt x="9710" y="6590"/>
                </a:cubicBezTo>
                <a:cubicBezTo>
                  <a:pt x="9743" y="6583"/>
                  <a:pt x="9764" y="6548"/>
                  <a:pt x="9755" y="6511"/>
                </a:cubicBezTo>
                <a:cubicBezTo>
                  <a:pt x="9681" y="6196"/>
                  <a:pt x="9600" y="5881"/>
                  <a:pt x="9519" y="5597"/>
                </a:cubicBezTo>
                <a:cubicBezTo>
                  <a:pt x="9511" y="5566"/>
                  <a:pt x="9485" y="5546"/>
                  <a:pt x="9458" y="5546"/>
                </a:cubicBezTo>
                <a:close/>
                <a:moveTo>
                  <a:pt x="9894" y="7378"/>
                </a:moveTo>
                <a:cubicBezTo>
                  <a:pt x="9890" y="7378"/>
                  <a:pt x="9886" y="7378"/>
                  <a:pt x="9882" y="7379"/>
                </a:cubicBezTo>
                <a:cubicBezTo>
                  <a:pt x="9849" y="7386"/>
                  <a:pt x="9829" y="7420"/>
                  <a:pt x="9836" y="7457"/>
                </a:cubicBezTo>
                <a:cubicBezTo>
                  <a:pt x="9886" y="7706"/>
                  <a:pt x="9936" y="7953"/>
                  <a:pt x="9985" y="8200"/>
                </a:cubicBezTo>
                <a:lnTo>
                  <a:pt x="10019" y="8380"/>
                </a:lnTo>
                <a:cubicBezTo>
                  <a:pt x="10020" y="8381"/>
                  <a:pt x="10020" y="8382"/>
                  <a:pt x="10020" y="8383"/>
                </a:cubicBezTo>
                <a:cubicBezTo>
                  <a:pt x="10028" y="8413"/>
                  <a:pt x="10054" y="8435"/>
                  <a:pt x="10082" y="8435"/>
                </a:cubicBezTo>
                <a:cubicBezTo>
                  <a:pt x="10085" y="8435"/>
                  <a:pt x="10089" y="8435"/>
                  <a:pt x="10093" y="8434"/>
                </a:cubicBezTo>
                <a:cubicBezTo>
                  <a:pt x="10126" y="8429"/>
                  <a:pt x="10147" y="8394"/>
                  <a:pt x="10140" y="8357"/>
                </a:cubicBezTo>
                <a:lnTo>
                  <a:pt x="10104" y="8178"/>
                </a:lnTo>
                <a:cubicBezTo>
                  <a:pt x="10056" y="7931"/>
                  <a:pt x="10007" y="7682"/>
                  <a:pt x="9956" y="7433"/>
                </a:cubicBezTo>
                <a:cubicBezTo>
                  <a:pt x="9946" y="7398"/>
                  <a:pt x="9922" y="7378"/>
                  <a:pt x="9894" y="7378"/>
                </a:cubicBezTo>
                <a:close/>
                <a:moveTo>
                  <a:pt x="10265" y="9224"/>
                </a:moveTo>
                <a:cubicBezTo>
                  <a:pt x="10261" y="9224"/>
                  <a:pt x="10257" y="9224"/>
                  <a:pt x="10253" y="9225"/>
                </a:cubicBezTo>
                <a:cubicBezTo>
                  <a:pt x="10220" y="9232"/>
                  <a:pt x="10199" y="9266"/>
                  <a:pt x="10207" y="9303"/>
                </a:cubicBezTo>
                <a:cubicBezTo>
                  <a:pt x="10280" y="9642"/>
                  <a:pt x="10348" y="9944"/>
                  <a:pt x="10417" y="10224"/>
                </a:cubicBezTo>
                <a:cubicBezTo>
                  <a:pt x="10425" y="10255"/>
                  <a:pt x="10451" y="10276"/>
                  <a:pt x="10479" y="10276"/>
                </a:cubicBezTo>
                <a:cubicBezTo>
                  <a:pt x="10484" y="10276"/>
                  <a:pt x="10488" y="10275"/>
                  <a:pt x="10493" y="10274"/>
                </a:cubicBezTo>
                <a:cubicBezTo>
                  <a:pt x="10525" y="10266"/>
                  <a:pt x="10544" y="10230"/>
                  <a:pt x="10536" y="10194"/>
                </a:cubicBezTo>
                <a:cubicBezTo>
                  <a:pt x="10466" y="9916"/>
                  <a:pt x="10398" y="9617"/>
                  <a:pt x="10327" y="9278"/>
                </a:cubicBezTo>
                <a:cubicBezTo>
                  <a:pt x="10316" y="9243"/>
                  <a:pt x="10293" y="9224"/>
                  <a:pt x="10265" y="9224"/>
                </a:cubicBezTo>
                <a:close/>
                <a:moveTo>
                  <a:pt x="22673" y="11500"/>
                </a:moveTo>
                <a:cubicBezTo>
                  <a:pt x="22667" y="11500"/>
                  <a:pt x="22660" y="11500"/>
                  <a:pt x="22653" y="11500"/>
                </a:cubicBezTo>
                <a:cubicBezTo>
                  <a:pt x="22620" y="11500"/>
                  <a:pt x="22594" y="11530"/>
                  <a:pt x="22596" y="11567"/>
                </a:cubicBezTo>
                <a:cubicBezTo>
                  <a:pt x="22596" y="11573"/>
                  <a:pt x="22596" y="11577"/>
                  <a:pt x="22597" y="11582"/>
                </a:cubicBezTo>
                <a:cubicBezTo>
                  <a:pt x="22604" y="11612"/>
                  <a:pt x="22629" y="11634"/>
                  <a:pt x="22657" y="11634"/>
                </a:cubicBezTo>
                <a:cubicBezTo>
                  <a:pt x="22657" y="11634"/>
                  <a:pt x="22658" y="11634"/>
                  <a:pt x="22659" y="11634"/>
                </a:cubicBezTo>
                <a:cubicBezTo>
                  <a:pt x="22943" y="11634"/>
                  <a:pt x="23229" y="11655"/>
                  <a:pt x="23510" y="11698"/>
                </a:cubicBezTo>
                <a:cubicBezTo>
                  <a:pt x="23513" y="11698"/>
                  <a:pt x="23516" y="11699"/>
                  <a:pt x="23519" y="11699"/>
                </a:cubicBezTo>
                <a:cubicBezTo>
                  <a:pt x="23550" y="11699"/>
                  <a:pt x="23575" y="11674"/>
                  <a:pt x="23578" y="11641"/>
                </a:cubicBezTo>
                <a:cubicBezTo>
                  <a:pt x="23581" y="11605"/>
                  <a:pt x="23556" y="11571"/>
                  <a:pt x="23523" y="11565"/>
                </a:cubicBezTo>
                <a:cubicBezTo>
                  <a:pt x="23242" y="11523"/>
                  <a:pt x="22956" y="11500"/>
                  <a:pt x="22673" y="11500"/>
                </a:cubicBezTo>
                <a:close/>
                <a:moveTo>
                  <a:pt x="21800" y="11570"/>
                </a:moveTo>
                <a:cubicBezTo>
                  <a:pt x="21797" y="11570"/>
                  <a:pt x="21794" y="11570"/>
                  <a:pt x="21791" y="11571"/>
                </a:cubicBezTo>
                <a:cubicBezTo>
                  <a:pt x="21646" y="11594"/>
                  <a:pt x="21502" y="11624"/>
                  <a:pt x="21361" y="11659"/>
                </a:cubicBezTo>
                <a:cubicBezTo>
                  <a:pt x="21222" y="11694"/>
                  <a:pt x="21085" y="11734"/>
                  <a:pt x="20952" y="11779"/>
                </a:cubicBezTo>
                <a:cubicBezTo>
                  <a:pt x="20922" y="11790"/>
                  <a:pt x="20905" y="11824"/>
                  <a:pt x="20913" y="11857"/>
                </a:cubicBezTo>
                <a:cubicBezTo>
                  <a:pt x="20914" y="11859"/>
                  <a:pt x="20914" y="11861"/>
                  <a:pt x="20915" y="11862"/>
                </a:cubicBezTo>
                <a:cubicBezTo>
                  <a:pt x="20924" y="11891"/>
                  <a:pt x="20949" y="11909"/>
                  <a:pt x="20975" y="11909"/>
                </a:cubicBezTo>
                <a:cubicBezTo>
                  <a:pt x="20981" y="11909"/>
                  <a:pt x="20987" y="11908"/>
                  <a:pt x="20993" y="11906"/>
                </a:cubicBezTo>
                <a:cubicBezTo>
                  <a:pt x="21124" y="11862"/>
                  <a:pt x="21257" y="11823"/>
                  <a:pt x="21393" y="11790"/>
                </a:cubicBezTo>
                <a:cubicBezTo>
                  <a:pt x="21531" y="11755"/>
                  <a:pt x="21673" y="11727"/>
                  <a:pt x="21815" y="11703"/>
                </a:cubicBezTo>
                <a:cubicBezTo>
                  <a:pt x="21848" y="11698"/>
                  <a:pt x="21869" y="11664"/>
                  <a:pt x="21863" y="11627"/>
                </a:cubicBezTo>
                <a:cubicBezTo>
                  <a:pt x="21857" y="11594"/>
                  <a:pt x="21830" y="11570"/>
                  <a:pt x="21800" y="11570"/>
                </a:cubicBezTo>
                <a:close/>
                <a:moveTo>
                  <a:pt x="10723" y="11050"/>
                </a:moveTo>
                <a:cubicBezTo>
                  <a:pt x="10717" y="11050"/>
                  <a:pt x="10712" y="11051"/>
                  <a:pt x="10706" y="11053"/>
                </a:cubicBezTo>
                <a:cubicBezTo>
                  <a:pt x="10675" y="11062"/>
                  <a:pt x="10658" y="11097"/>
                  <a:pt x="10666" y="11132"/>
                </a:cubicBezTo>
                <a:cubicBezTo>
                  <a:pt x="10667" y="11133"/>
                  <a:pt x="10667" y="11134"/>
                  <a:pt x="10667" y="11136"/>
                </a:cubicBezTo>
                <a:cubicBezTo>
                  <a:pt x="10766" y="11455"/>
                  <a:pt x="10866" y="11748"/>
                  <a:pt x="10975" y="12030"/>
                </a:cubicBezTo>
                <a:cubicBezTo>
                  <a:pt x="10986" y="12057"/>
                  <a:pt x="11010" y="12073"/>
                  <a:pt x="11035" y="12073"/>
                </a:cubicBezTo>
                <a:cubicBezTo>
                  <a:pt x="11042" y="12073"/>
                  <a:pt x="11049" y="12071"/>
                  <a:pt x="11056" y="12069"/>
                </a:cubicBezTo>
                <a:cubicBezTo>
                  <a:pt x="11087" y="12056"/>
                  <a:pt x="11101" y="12017"/>
                  <a:pt x="11088" y="11982"/>
                </a:cubicBezTo>
                <a:cubicBezTo>
                  <a:pt x="10980" y="11704"/>
                  <a:pt x="10881" y="11416"/>
                  <a:pt x="10784" y="11098"/>
                </a:cubicBezTo>
                <a:cubicBezTo>
                  <a:pt x="10775" y="11069"/>
                  <a:pt x="10750" y="11050"/>
                  <a:pt x="10723" y="11050"/>
                </a:cubicBezTo>
                <a:close/>
                <a:moveTo>
                  <a:pt x="24363" y="11764"/>
                </a:moveTo>
                <a:cubicBezTo>
                  <a:pt x="24336" y="11764"/>
                  <a:pt x="24311" y="11783"/>
                  <a:pt x="24305" y="11812"/>
                </a:cubicBezTo>
                <a:cubicBezTo>
                  <a:pt x="24302" y="11823"/>
                  <a:pt x="24303" y="11835"/>
                  <a:pt x="24305" y="11845"/>
                </a:cubicBezTo>
                <a:cubicBezTo>
                  <a:pt x="24311" y="11869"/>
                  <a:pt x="24327" y="11888"/>
                  <a:pt x="24350" y="11894"/>
                </a:cubicBezTo>
                <a:cubicBezTo>
                  <a:pt x="24611" y="11978"/>
                  <a:pt x="24867" y="12080"/>
                  <a:pt x="25111" y="12200"/>
                </a:cubicBezTo>
                <a:lnTo>
                  <a:pt x="25158" y="12224"/>
                </a:lnTo>
                <a:cubicBezTo>
                  <a:pt x="25166" y="12229"/>
                  <a:pt x="25175" y="12230"/>
                  <a:pt x="25184" y="12230"/>
                </a:cubicBezTo>
                <a:cubicBezTo>
                  <a:pt x="25207" y="12230"/>
                  <a:pt x="25229" y="12217"/>
                  <a:pt x="25239" y="12192"/>
                </a:cubicBezTo>
                <a:cubicBezTo>
                  <a:pt x="25252" y="12159"/>
                  <a:pt x="25237" y="12119"/>
                  <a:pt x="25205" y="12103"/>
                </a:cubicBezTo>
                <a:lnTo>
                  <a:pt x="25158" y="12079"/>
                </a:lnTo>
                <a:cubicBezTo>
                  <a:pt x="24908" y="11956"/>
                  <a:pt x="24646" y="11852"/>
                  <a:pt x="24380" y="11766"/>
                </a:cubicBezTo>
                <a:cubicBezTo>
                  <a:pt x="24374" y="11765"/>
                  <a:pt x="24369" y="11764"/>
                  <a:pt x="24363" y="11764"/>
                </a:cubicBezTo>
                <a:close/>
                <a:moveTo>
                  <a:pt x="20185" y="12120"/>
                </a:moveTo>
                <a:cubicBezTo>
                  <a:pt x="20176" y="12120"/>
                  <a:pt x="20167" y="12122"/>
                  <a:pt x="20158" y="12127"/>
                </a:cubicBezTo>
                <a:cubicBezTo>
                  <a:pt x="19902" y="12267"/>
                  <a:pt x="19658" y="12432"/>
                  <a:pt x="19434" y="12615"/>
                </a:cubicBezTo>
                <a:cubicBezTo>
                  <a:pt x="19413" y="12631"/>
                  <a:pt x="19406" y="12659"/>
                  <a:pt x="19412" y="12684"/>
                </a:cubicBezTo>
                <a:cubicBezTo>
                  <a:pt x="19414" y="12692"/>
                  <a:pt x="19419" y="12701"/>
                  <a:pt x="19424" y="12708"/>
                </a:cubicBezTo>
                <a:cubicBezTo>
                  <a:pt x="19436" y="12727"/>
                  <a:pt x="19456" y="12736"/>
                  <a:pt x="19475" y="12736"/>
                </a:cubicBezTo>
                <a:cubicBezTo>
                  <a:pt x="19488" y="12736"/>
                  <a:pt x="19500" y="12732"/>
                  <a:pt x="19511" y="12723"/>
                </a:cubicBezTo>
                <a:cubicBezTo>
                  <a:pt x="19729" y="12545"/>
                  <a:pt x="19967" y="12385"/>
                  <a:pt x="20218" y="12247"/>
                </a:cubicBezTo>
                <a:cubicBezTo>
                  <a:pt x="20247" y="12231"/>
                  <a:pt x="20257" y="12190"/>
                  <a:pt x="20241" y="12157"/>
                </a:cubicBezTo>
                <a:cubicBezTo>
                  <a:pt x="20230" y="12134"/>
                  <a:pt x="20208" y="12120"/>
                  <a:pt x="20185" y="12120"/>
                </a:cubicBezTo>
                <a:close/>
                <a:moveTo>
                  <a:pt x="25947" y="12554"/>
                </a:moveTo>
                <a:cubicBezTo>
                  <a:pt x="25927" y="12554"/>
                  <a:pt x="25908" y="12565"/>
                  <a:pt x="25897" y="12584"/>
                </a:cubicBezTo>
                <a:cubicBezTo>
                  <a:pt x="25888" y="12599"/>
                  <a:pt x="25886" y="12619"/>
                  <a:pt x="25890" y="12636"/>
                </a:cubicBezTo>
                <a:cubicBezTo>
                  <a:pt x="25895" y="12652"/>
                  <a:pt x="25904" y="12667"/>
                  <a:pt x="25919" y="12676"/>
                </a:cubicBezTo>
                <a:cubicBezTo>
                  <a:pt x="26161" y="12844"/>
                  <a:pt x="26397" y="13032"/>
                  <a:pt x="26621" y="13235"/>
                </a:cubicBezTo>
                <a:cubicBezTo>
                  <a:pt x="26633" y="13246"/>
                  <a:pt x="26648" y="13252"/>
                  <a:pt x="26662" y="13252"/>
                </a:cubicBezTo>
                <a:cubicBezTo>
                  <a:pt x="26680" y="13252"/>
                  <a:pt x="26697" y="13244"/>
                  <a:pt x="26708" y="13229"/>
                </a:cubicBezTo>
                <a:cubicBezTo>
                  <a:pt x="26729" y="13200"/>
                  <a:pt x="26724" y="13158"/>
                  <a:pt x="26697" y="13134"/>
                </a:cubicBezTo>
                <a:cubicBezTo>
                  <a:pt x="26468" y="12927"/>
                  <a:pt x="26228" y="12735"/>
                  <a:pt x="25981" y="12565"/>
                </a:cubicBezTo>
                <a:cubicBezTo>
                  <a:pt x="25971" y="12558"/>
                  <a:pt x="25959" y="12554"/>
                  <a:pt x="25947" y="12554"/>
                </a:cubicBezTo>
                <a:close/>
                <a:moveTo>
                  <a:pt x="11409" y="12797"/>
                </a:moveTo>
                <a:cubicBezTo>
                  <a:pt x="11400" y="12797"/>
                  <a:pt x="11391" y="12799"/>
                  <a:pt x="11382" y="12803"/>
                </a:cubicBezTo>
                <a:cubicBezTo>
                  <a:pt x="11357" y="12817"/>
                  <a:pt x="11346" y="12848"/>
                  <a:pt x="11353" y="12878"/>
                </a:cubicBezTo>
                <a:cubicBezTo>
                  <a:pt x="11354" y="12884"/>
                  <a:pt x="11356" y="12888"/>
                  <a:pt x="11360" y="12893"/>
                </a:cubicBezTo>
                <a:cubicBezTo>
                  <a:pt x="11505" y="13182"/>
                  <a:pt x="11664" y="13455"/>
                  <a:pt x="11833" y="13707"/>
                </a:cubicBezTo>
                <a:cubicBezTo>
                  <a:pt x="11845" y="13726"/>
                  <a:pt x="11865" y="13737"/>
                  <a:pt x="11885" y="13737"/>
                </a:cubicBezTo>
                <a:cubicBezTo>
                  <a:pt x="11897" y="13737"/>
                  <a:pt x="11909" y="13733"/>
                  <a:pt x="11919" y="13724"/>
                </a:cubicBezTo>
                <a:cubicBezTo>
                  <a:pt x="11946" y="13704"/>
                  <a:pt x="11951" y="13662"/>
                  <a:pt x="11931" y="13631"/>
                </a:cubicBezTo>
                <a:cubicBezTo>
                  <a:pt x="11766" y="13385"/>
                  <a:pt x="11610" y="13115"/>
                  <a:pt x="11466" y="12833"/>
                </a:cubicBezTo>
                <a:cubicBezTo>
                  <a:pt x="11454" y="12810"/>
                  <a:pt x="11432" y="12797"/>
                  <a:pt x="11409" y="12797"/>
                </a:cubicBezTo>
                <a:close/>
                <a:moveTo>
                  <a:pt x="18848" y="13219"/>
                </a:moveTo>
                <a:cubicBezTo>
                  <a:pt x="18832" y="13219"/>
                  <a:pt x="18816" y="13226"/>
                  <a:pt x="18804" y="13239"/>
                </a:cubicBezTo>
                <a:cubicBezTo>
                  <a:pt x="18619" y="13460"/>
                  <a:pt x="18452" y="13692"/>
                  <a:pt x="18268" y="13951"/>
                </a:cubicBezTo>
                <a:cubicBezTo>
                  <a:pt x="18256" y="13968"/>
                  <a:pt x="18253" y="13989"/>
                  <a:pt x="18259" y="14009"/>
                </a:cubicBezTo>
                <a:cubicBezTo>
                  <a:pt x="18262" y="14022"/>
                  <a:pt x="18269" y="14035"/>
                  <a:pt x="18281" y="14045"/>
                </a:cubicBezTo>
                <a:cubicBezTo>
                  <a:pt x="18293" y="14055"/>
                  <a:pt x="18307" y="14060"/>
                  <a:pt x="18320" y="14060"/>
                </a:cubicBezTo>
                <a:cubicBezTo>
                  <a:pt x="18338" y="14060"/>
                  <a:pt x="18355" y="14052"/>
                  <a:pt x="18366" y="14036"/>
                </a:cubicBezTo>
                <a:cubicBezTo>
                  <a:pt x="18549" y="13779"/>
                  <a:pt x="18715" y="13549"/>
                  <a:pt x="18897" y="13331"/>
                </a:cubicBezTo>
                <a:cubicBezTo>
                  <a:pt x="18920" y="13305"/>
                  <a:pt x="18917" y="13263"/>
                  <a:pt x="18891" y="13237"/>
                </a:cubicBezTo>
                <a:cubicBezTo>
                  <a:pt x="18879" y="13225"/>
                  <a:pt x="18863" y="13219"/>
                  <a:pt x="18848" y="13219"/>
                </a:cubicBezTo>
                <a:close/>
                <a:moveTo>
                  <a:pt x="27299" y="13772"/>
                </a:moveTo>
                <a:cubicBezTo>
                  <a:pt x="27284" y="13772"/>
                  <a:pt x="27269" y="13777"/>
                  <a:pt x="27258" y="13790"/>
                </a:cubicBezTo>
                <a:cubicBezTo>
                  <a:pt x="27242" y="13806"/>
                  <a:pt x="27236" y="13830"/>
                  <a:pt x="27242" y="13854"/>
                </a:cubicBezTo>
                <a:cubicBezTo>
                  <a:pt x="27245" y="13864"/>
                  <a:pt x="27249" y="13875"/>
                  <a:pt x="27258" y="13884"/>
                </a:cubicBezTo>
                <a:cubicBezTo>
                  <a:pt x="27455" y="14111"/>
                  <a:pt x="27646" y="14355"/>
                  <a:pt x="27821" y="14608"/>
                </a:cubicBezTo>
                <a:cubicBezTo>
                  <a:pt x="27834" y="14626"/>
                  <a:pt x="27853" y="14635"/>
                  <a:pt x="27872" y="14635"/>
                </a:cubicBezTo>
                <a:cubicBezTo>
                  <a:pt x="27884" y="14635"/>
                  <a:pt x="27897" y="14631"/>
                  <a:pt x="27907" y="14623"/>
                </a:cubicBezTo>
                <a:cubicBezTo>
                  <a:pt x="27934" y="14601"/>
                  <a:pt x="27938" y="14560"/>
                  <a:pt x="27918" y="14530"/>
                </a:cubicBezTo>
                <a:cubicBezTo>
                  <a:pt x="27740" y="14272"/>
                  <a:pt x="27546" y="14025"/>
                  <a:pt x="27345" y="13794"/>
                </a:cubicBezTo>
                <a:cubicBezTo>
                  <a:pt x="27332" y="13779"/>
                  <a:pt x="27315" y="13772"/>
                  <a:pt x="27299" y="13772"/>
                </a:cubicBezTo>
                <a:close/>
                <a:moveTo>
                  <a:pt x="12451" y="14328"/>
                </a:moveTo>
                <a:cubicBezTo>
                  <a:pt x="12436" y="14328"/>
                  <a:pt x="12421" y="14335"/>
                  <a:pt x="12410" y="14347"/>
                </a:cubicBezTo>
                <a:cubicBezTo>
                  <a:pt x="12394" y="14364"/>
                  <a:pt x="12389" y="14388"/>
                  <a:pt x="12395" y="14410"/>
                </a:cubicBezTo>
                <a:cubicBezTo>
                  <a:pt x="12398" y="14422"/>
                  <a:pt x="12403" y="14433"/>
                  <a:pt x="12412" y="14442"/>
                </a:cubicBezTo>
                <a:cubicBezTo>
                  <a:pt x="12623" y="14666"/>
                  <a:pt x="12855" y="14872"/>
                  <a:pt x="13101" y="15055"/>
                </a:cubicBezTo>
                <a:cubicBezTo>
                  <a:pt x="13112" y="15064"/>
                  <a:pt x="13125" y="15068"/>
                  <a:pt x="13137" y="15068"/>
                </a:cubicBezTo>
                <a:cubicBezTo>
                  <a:pt x="13156" y="15068"/>
                  <a:pt x="13175" y="15058"/>
                  <a:pt x="13186" y="15039"/>
                </a:cubicBezTo>
                <a:cubicBezTo>
                  <a:pt x="13205" y="15008"/>
                  <a:pt x="13196" y="14967"/>
                  <a:pt x="13167" y="14945"/>
                </a:cubicBezTo>
                <a:cubicBezTo>
                  <a:pt x="12928" y="14767"/>
                  <a:pt x="12701" y="14566"/>
                  <a:pt x="12496" y="14348"/>
                </a:cubicBezTo>
                <a:cubicBezTo>
                  <a:pt x="12484" y="14335"/>
                  <a:pt x="12467" y="14328"/>
                  <a:pt x="12451" y="14328"/>
                </a:cubicBezTo>
                <a:close/>
                <a:moveTo>
                  <a:pt x="17786" y="14639"/>
                </a:moveTo>
                <a:cubicBezTo>
                  <a:pt x="17769" y="14639"/>
                  <a:pt x="17753" y="14646"/>
                  <a:pt x="17742" y="14660"/>
                </a:cubicBezTo>
                <a:cubicBezTo>
                  <a:pt x="17532" y="14920"/>
                  <a:pt x="17339" y="15114"/>
                  <a:pt x="17136" y="15273"/>
                </a:cubicBezTo>
                <a:cubicBezTo>
                  <a:pt x="17115" y="15289"/>
                  <a:pt x="17108" y="15317"/>
                  <a:pt x="17114" y="15343"/>
                </a:cubicBezTo>
                <a:cubicBezTo>
                  <a:pt x="17117" y="15350"/>
                  <a:pt x="17120" y="15359"/>
                  <a:pt x="17124" y="15366"/>
                </a:cubicBezTo>
                <a:cubicBezTo>
                  <a:pt x="17137" y="15385"/>
                  <a:pt x="17157" y="15395"/>
                  <a:pt x="17176" y="15395"/>
                </a:cubicBezTo>
                <a:cubicBezTo>
                  <a:pt x="17188" y="15395"/>
                  <a:pt x="17200" y="15391"/>
                  <a:pt x="17211" y="15382"/>
                </a:cubicBezTo>
                <a:cubicBezTo>
                  <a:pt x="17421" y="15218"/>
                  <a:pt x="17620" y="15017"/>
                  <a:pt x="17836" y="14752"/>
                </a:cubicBezTo>
                <a:cubicBezTo>
                  <a:pt x="17858" y="14724"/>
                  <a:pt x="17855" y="14682"/>
                  <a:pt x="17829" y="14657"/>
                </a:cubicBezTo>
                <a:cubicBezTo>
                  <a:pt x="17816" y="14645"/>
                  <a:pt x="17801" y="14639"/>
                  <a:pt x="17786" y="14639"/>
                </a:cubicBezTo>
                <a:close/>
                <a:moveTo>
                  <a:pt x="13895" y="15400"/>
                </a:moveTo>
                <a:cubicBezTo>
                  <a:pt x="13872" y="15400"/>
                  <a:pt x="13851" y="15415"/>
                  <a:pt x="13841" y="15440"/>
                </a:cubicBezTo>
                <a:cubicBezTo>
                  <a:pt x="13836" y="15454"/>
                  <a:pt x="13835" y="15469"/>
                  <a:pt x="13839" y="15483"/>
                </a:cubicBezTo>
                <a:cubicBezTo>
                  <a:pt x="13843" y="15502"/>
                  <a:pt x="13856" y="15519"/>
                  <a:pt x="13874" y="15529"/>
                </a:cubicBezTo>
                <a:cubicBezTo>
                  <a:pt x="14151" y="15663"/>
                  <a:pt x="14432" y="15768"/>
                  <a:pt x="14711" y="15837"/>
                </a:cubicBezTo>
                <a:cubicBezTo>
                  <a:pt x="14716" y="15839"/>
                  <a:pt x="14721" y="15839"/>
                  <a:pt x="14725" y="15839"/>
                </a:cubicBezTo>
                <a:cubicBezTo>
                  <a:pt x="14754" y="15839"/>
                  <a:pt x="14778" y="15818"/>
                  <a:pt x="14782" y="15787"/>
                </a:cubicBezTo>
                <a:cubicBezTo>
                  <a:pt x="14789" y="15751"/>
                  <a:pt x="14767" y="15716"/>
                  <a:pt x="14733" y="15707"/>
                </a:cubicBezTo>
                <a:cubicBezTo>
                  <a:pt x="14463" y="15639"/>
                  <a:pt x="14189" y="15538"/>
                  <a:pt x="13921" y="15407"/>
                </a:cubicBezTo>
                <a:cubicBezTo>
                  <a:pt x="13913" y="15403"/>
                  <a:pt x="13904" y="15400"/>
                  <a:pt x="13895" y="15400"/>
                </a:cubicBezTo>
                <a:close/>
                <a:moveTo>
                  <a:pt x="16417" y="15670"/>
                </a:moveTo>
                <a:cubicBezTo>
                  <a:pt x="16411" y="15670"/>
                  <a:pt x="16406" y="15671"/>
                  <a:pt x="16400" y="15673"/>
                </a:cubicBezTo>
                <a:cubicBezTo>
                  <a:pt x="16334" y="15695"/>
                  <a:pt x="16267" y="15715"/>
                  <a:pt x="16200" y="15732"/>
                </a:cubicBezTo>
                <a:cubicBezTo>
                  <a:pt x="16001" y="15781"/>
                  <a:pt x="15791" y="15808"/>
                  <a:pt x="15576" y="15811"/>
                </a:cubicBezTo>
                <a:cubicBezTo>
                  <a:pt x="15542" y="15811"/>
                  <a:pt x="15516" y="15842"/>
                  <a:pt x="15518" y="15878"/>
                </a:cubicBezTo>
                <a:cubicBezTo>
                  <a:pt x="15518" y="15883"/>
                  <a:pt x="15518" y="15888"/>
                  <a:pt x="15519" y="15892"/>
                </a:cubicBezTo>
                <a:cubicBezTo>
                  <a:pt x="15527" y="15922"/>
                  <a:pt x="15554" y="15944"/>
                  <a:pt x="15583" y="15944"/>
                </a:cubicBezTo>
                <a:cubicBezTo>
                  <a:pt x="15807" y="15941"/>
                  <a:pt x="16025" y="15914"/>
                  <a:pt x="16233" y="15862"/>
                </a:cubicBezTo>
                <a:cubicBezTo>
                  <a:pt x="16303" y="15845"/>
                  <a:pt x="16372" y="15825"/>
                  <a:pt x="16441" y="15801"/>
                </a:cubicBezTo>
                <a:cubicBezTo>
                  <a:pt x="16473" y="15790"/>
                  <a:pt x="16488" y="15752"/>
                  <a:pt x="16479" y="15718"/>
                </a:cubicBezTo>
                <a:cubicBezTo>
                  <a:pt x="16469" y="15689"/>
                  <a:pt x="16444" y="15670"/>
                  <a:pt x="16417" y="15670"/>
                </a:cubicBezTo>
                <a:close/>
                <a:moveTo>
                  <a:pt x="28358" y="15294"/>
                </a:moveTo>
                <a:cubicBezTo>
                  <a:pt x="28348" y="15294"/>
                  <a:pt x="28337" y="15296"/>
                  <a:pt x="28328" y="15302"/>
                </a:cubicBezTo>
                <a:cubicBezTo>
                  <a:pt x="28305" y="15317"/>
                  <a:pt x="28294" y="15347"/>
                  <a:pt x="28301" y="15376"/>
                </a:cubicBezTo>
                <a:cubicBezTo>
                  <a:pt x="28303" y="15381"/>
                  <a:pt x="28305" y="15388"/>
                  <a:pt x="28308" y="15393"/>
                </a:cubicBezTo>
                <a:cubicBezTo>
                  <a:pt x="28456" y="15663"/>
                  <a:pt x="28593" y="15944"/>
                  <a:pt x="28715" y="16229"/>
                </a:cubicBezTo>
                <a:cubicBezTo>
                  <a:pt x="28726" y="16255"/>
                  <a:pt x="28749" y="16270"/>
                  <a:pt x="28773" y="16270"/>
                </a:cubicBezTo>
                <a:cubicBezTo>
                  <a:pt x="28781" y="16270"/>
                  <a:pt x="28789" y="16269"/>
                  <a:pt x="28797" y="16265"/>
                </a:cubicBezTo>
                <a:cubicBezTo>
                  <a:pt x="28828" y="16251"/>
                  <a:pt x="28840" y="16211"/>
                  <a:pt x="28826" y="16177"/>
                </a:cubicBezTo>
                <a:cubicBezTo>
                  <a:pt x="28703" y="15888"/>
                  <a:pt x="28563" y="15602"/>
                  <a:pt x="28413" y="15329"/>
                </a:cubicBezTo>
                <a:cubicBezTo>
                  <a:pt x="28401" y="15306"/>
                  <a:pt x="28379" y="15294"/>
                  <a:pt x="28358" y="15294"/>
                </a:cubicBezTo>
                <a:close/>
                <a:moveTo>
                  <a:pt x="29094" y="17018"/>
                </a:moveTo>
                <a:cubicBezTo>
                  <a:pt x="29088" y="17018"/>
                  <a:pt x="29082" y="17019"/>
                  <a:pt x="29076" y="17021"/>
                </a:cubicBezTo>
                <a:cubicBezTo>
                  <a:pt x="29045" y="17031"/>
                  <a:pt x="29028" y="17066"/>
                  <a:pt x="29036" y="17100"/>
                </a:cubicBezTo>
                <a:cubicBezTo>
                  <a:pt x="29036" y="17101"/>
                  <a:pt x="29038" y="17102"/>
                  <a:pt x="29038" y="17103"/>
                </a:cubicBezTo>
                <a:cubicBezTo>
                  <a:pt x="29112" y="17342"/>
                  <a:pt x="29176" y="17583"/>
                  <a:pt x="29232" y="17823"/>
                </a:cubicBezTo>
                <a:cubicBezTo>
                  <a:pt x="29245" y="17884"/>
                  <a:pt x="29259" y="17946"/>
                  <a:pt x="29270" y="18008"/>
                </a:cubicBezTo>
                <a:cubicBezTo>
                  <a:pt x="29278" y="18038"/>
                  <a:pt x="29306" y="18063"/>
                  <a:pt x="29336" y="18063"/>
                </a:cubicBezTo>
                <a:cubicBezTo>
                  <a:pt x="29338" y="18063"/>
                  <a:pt x="29341" y="18063"/>
                  <a:pt x="29344" y="18063"/>
                </a:cubicBezTo>
                <a:cubicBezTo>
                  <a:pt x="29377" y="18055"/>
                  <a:pt x="29399" y="18021"/>
                  <a:pt x="29391" y="17985"/>
                </a:cubicBezTo>
                <a:cubicBezTo>
                  <a:pt x="29378" y="17922"/>
                  <a:pt x="29364" y="17860"/>
                  <a:pt x="29351" y="17797"/>
                </a:cubicBezTo>
                <a:cubicBezTo>
                  <a:pt x="29296" y="17553"/>
                  <a:pt x="29229" y="17307"/>
                  <a:pt x="29154" y="17066"/>
                </a:cubicBezTo>
                <a:cubicBezTo>
                  <a:pt x="29145" y="17037"/>
                  <a:pt x="29120" y="17018"/>
                  <a:pt x="29094" y="17018"/>
                </a:cubicBezTo>
                <a:close/>
                <a:moveTo>
                  <a:pt x="29455" y="18861"/>
                </a:moveTo>
                <a:cubicBezTo>
                  <a:pt x="29454" y="18861"/>
                  <a:pt x="29454" y="18861"/>
                  <a:pt x="29453" y="18861"/>
                </a:cubicBezTo>
                <a:cubicBezTo>
                  <a:pt x="29419" y="18862"/>
                  <a:pt x="29394" y="18893"/>
                  <a:pt x="29396" y="18929"/>
                </a:cubicBezTo>
                <a:cubicBezTo>
                  <a:pt x="29418" y="19253"/>
                  <a:pt x="29414" y="19563"/>
                  <a:pt x="29384" y="19851"/>
                </a:cubicBezTo>
                <a:cubicBezTo>
                  <a:pt x="29383" y="19860"/>
                  <a:pt x="29383" y="19868"/>
                  <a:pt x="29385" y="19877"/>
                </a:cubicBezTo>
                <a:cubicBezTo>
                  <a:pt x="29391" y="19902"/>
                  <a:pt x="29411" y="19923"/>
                  <a:pt x="29437" y="19928"/>
                </a:cubicBezTo>
                <a:cubicBezTo>
                  <a:pt x="29440" y="19928"/>
                  <a:pt x="29443" y="19929"/>
                  <a:pt x="29446" y="19929"/>
                </a:cubicBezTo>
                <a:cubicBezTo>
                  <a:pt x="29477" y="19929"/>
                  <a:pt x="29502" y="19905"/>
                  <a:pt x="29505" y="19872"/>
                </a:cubicBezTo>
                <a:cubicBezTo>
                  <a:pt x="29536" y="19575"/>
                  <a:pt x="29542" y="19257"/>
                  <a:pt x="29519" y="18926"/>
                </a:cubicBezTo>
                <a:cubicBezTo>
                  <a:pt x="29516" y="18889"/>
                  <a:pt x="29488" y="18861"/>
                  <a:pt x="29455" y="18861"/>
                </a:cubicBezTo>
                <a:close/>
                <a:moveTo>
                  <a:pt x="29244" y="20693"/>
                </a:moveTo>
                <a:cubicBezTo>
                  <a:pt x="29220" y="20693"/>
                  <a:pt x="29198" y="20708"/>
                  <a:pt x="29188" y="20733"/>
                </a:cubicBezTo>
                <a:cubicBezTo>
                  <a:pt x="29086" y="21021"/>
                  <a:pt x="28945" y="21279"/>
                  <a:pt x="28772" y="21501"/>
                </a:cubicBezTo>
                <a:cubicBezTo>
                  <a:pt x="28758" y="21518"/>
                  <a:pt x="28754" y="21540"/>
                  <a:pt x="28759" y="21560"/>
                </a:cubicBezTo>
                <a:cubicBezTo>
                  <a:pt x="28763" y="21574"/>
                  <a:pt x="28769" y="21586"/>
                  <a:pt x="28779" y="21595"/>
                </a:cubicBezTo>
                <a:cubicBezTo>
                  <a:pt x="28792" y="21607"/>
                  <a:pt x="28807" y="21613"/>
                  <a:pt x="28821" y="21613"/>
                </a:cubicBezTo>
                <a:cubicBezTo>
                  <a:pt x="28838" y="21613"/>
                  <a:pt x="28854" y="21605"/>
                  <a:pt x="28866" y="21591"/>
                </a:cubicBezTo>
                <a:cubicBezTo>
                  <a:pt x="29048" y="21358"/>
                  <a:pt x="29196" y="21088"/>
                  <a:pt x="29304" y="20787"/>
                </a:cubicBezTo>
                <a:cubicBezTo>
                  <a:pt x="29315" y="20753"/>
                  <a:pt x="29299" y="20713"/>
                  <a:pt x="29268" y="20698"/>
                </a:cubicBezTo>
                <a:cubicBezTo>
                  <a:pt x="29260" y="20694"/>
                  <a:pt x="29252" y="20693"/>
                  <a:pt x="29244" y="206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9"/>
          <p:cNvSpPr/>
          <p:nvPr/>
        </p:nvSpPr>
        <p:spPr>
          <a:xfrm rot="368157">
            <a:off x="8269118" y="4245138"/>
            <a:ext cx="520982" cy="816289"/>
          </a:xfrm>
          <a:custGeom>
            <a:avLst/>
            <a:gdLst/>
            <a:ahLst/>
            <a:cxnLst/>
            <a:rect l="l" t="t" r="r" b="b"/>
            <a:pathLst>
              <a:path w="14343" h="22473" extrusionOk="0">
                <a:moveTo>
                  <a:pt x="14283" y="0"/>
                </a:moveTo>
                <a:cubicBezTo>
                  <a:pt x="14278" y="0"/>
                  <a:pt x="14274" y="1"/>
                  <a:pt x="14269" y="2"/>
                </a:cubicBezTo>
                <a:cubicBezTo>
                  <a:pt x="14076" y="49"/>
                  <a:pt x="13869" y="90"/>
                  <a:pt x="13618" y="128"/>
                </a:cubicBezTo>
                <a:cubicBezTo>
                  <a:pt x="13588" y="133"/>
                  <a:pt x="13567" y="161"/>
                  <a:pt x="13572" y="192"/>
                </a:cubicBezTo>
                <a:cubicBezTo>
                  <a:pt x="13576" y="219"/>
                  <a:pt x="13599" y="239"/>
                  <a:pt x="13626" y="239"/>
                </a:cubicBezTo>
                <a:cubicBezTo>
                  <a:pt x="13629" y="239"/>
                  <a:pt x="13632" y="238"/>
                  <a:pt x="13635" y="238"/>
                </a:cubicBezTo>
                <a:cubicBezTo>
                  <a:pt x="13889" y="199"/>
                  <a:pt x="14098" y="158"/>
                  <a:pt x="14295" y="110"/>
                </a:cubicBezTo>
                <a:cubicBezTo>
                  <a:pt x="14325" y="102"/>
                  <a:pt x="14343" y="73"/>
                  <a:pt x="14336" y="43"/>
                </a:cubicBezTo>
                <a:cubicBezTo>
                  <a:pt x="14330" y="17"/>
                  <a:pt x="14308" y="0"/>
                  <a:pt x="14283" y="0"/>
                </a:cubicBezTo>
                <a:close/>
                <a:moveTo>
                  <a:pt x="12856" y="233"/>
                </a:moveTo>
                <a:cubicBezTo>
                  <a:pt x="12853" y="233"/>
                  <a:pt x="12851" y="233"/>
                  <a:pt x="12848" y="234"/>
                </a:cubicBezTo>
                <a:cubicBezTo>
                  <a:pt x="12559" y="272"/>
                  <a:pt x="12317" y="308"/>
                  <a:pt x="12076" y="353"/>
                </a:cubicBezTo>
                <a:cubicBezTo>
                  <a:pt x="12046" y="360"/>
                  <a:pt x="12026" y="389"/>
                  <a:pt x="12032" y="419"/>
                </a:cubicBezTo>
                <a:cubicBezTo>
                  <a:pt x="12036" y="445"/>
                  <a:pt x="12060" y="464"/>
                  <a:pt x="12087" y="464"/>
                </a:cubicBezTo>
                <a:cubicBezTo>
                  <a:pt x="12090" y="464"/>
                  <a:pt x="12093" y="464"/>
                  <a:pt x="12096" y="462"/>
                </a:cubicBezTo>
                <a:cubicBezTo>
                  <a:pt x="12336" y="418"/>
                  <a:pt x="12576" y="382"/>
                  <a:pt x="12862" y="345"/>
                </a:cubicBezTo>
                <a:cubicBezTo>
                  <a:pt x="12893" y="341"/>
                  <a:pt x="12915" y="313"/>
                  <a:pt x="12910" y="282"/>
                </a:cubicBezTo>
                <a:cubicBezTo>
                  <a:pt x="12906" y="254"/>
                  <a:pt x="12883" y="233"/>
                  <a:pt x="12856" y="233"/>
                </a:cubicBezTo>
                <a:close/>
                <a:moveTo>
                  <a:pt x="11334" y="548"/>
                </a:moveTo>
                <a:cubicBezTo>
                  <a:pt x="11328" y="548"/>
                  <a:pt x="11321" y="549"/>
                  <a:pt x="11315" y="551"/>
                </a:cubicBezTo>
                <a:cubicBezTo>
                  <a:pt x="11092" y="628"/>
                  <a:pt x="10892" y="718"/>
                  <a:pt x="10705" y="827"/>
                </a:cubicBezTo>
                <a:cubicBezTo>
                  <a:pt x="10670" y="846"/>
                  <a:pt x="10636" y="867"/>
                  <a:pt x="10603" y="888"/>
                </a:cubicBezTo>
                <a:cubicBezTo>
                  <a:pt x="10576" y="905"/>
                  <a:pt x="10569" y="939"/>
                  <a:pt x="10585" y="965"/>
                </a:cubicBezTo>
                <a:cubicBezTo>
                  <a:pt x="10595" y="982"/>
                  <a:pt x="10614" y="991"/>
                  <a:pt x="10632" y="991"/>
                </a:cubicBezTo>
                <a:cubicBezTo>
                  <a:pt x="10642" y="991"/>
                  <a:pt x="10653" y="988"/>
                  <a:pt x="10662" y="983"/>
                </a:cubicBezTo>
                <a:cubicBezTo>
                  <a:pt x="10695" y="962"/>
                  <a:pt x="10728" y="942"/>
                  <a:pt x="10761" y="923"/>
                </a:cubicBezTo>
                <a:cubicBezTo>
                  <a:pt x="10941" y="818"/>
                  <a:pt x="11136" y="731"/>
                  <a:pt x="11352" y="656"/>
                </a:cubicBezTo>
                <a:cubicBezTo>
                  <a:pt x="11382" y="646"/>
                  <a:pt x="11397" y="614"/>
                  <a:pt x="11386" y="585"/>
                </a:cubicBezTo>
                <a:cubicBezTo>
                  <a:pt x="11378" y="563"/>
                  <a:pt x="11357" y="548"/>
                  <a:pt x="11334" y="548"/>
                </a:cubicBezTo>
                <a:close/>
                <a:moveTo>
                  <a:pt x="10028" y="1368"/>
                </a:moveTo>
                <a:cubicBezTo>
                  <a:pt x="10013" y="1368"/>
                  <a:pt x="9999" y="1373"/>
                  <a:pt x="9989" y="1384"/>
                </a:cubicBezTo>
                <a:cubicBezTo>
                  <a:pt x="9813" y="1561"/>
                  <a:pt x="9645" y="1765"/>
                  <a:pt x="9486" y="1990"/>
                </a:cubicBezTo>
                <a:cubicBezTo>
                  <a:pt x="9469" y="2016"/>
                  <a:pt x="9476" y="2050"/>
                  <a:pt x="9500" y="2068"/>
                </a:cubicBezTo>
                <a:cubicBezTo>
                  <a:pt x="9510" y="2074"/>
                  <a:pt x="9522" y="2078"/>
                  <a:pt x="9532" y="2078"/>
                </a:cubicBezTo>
                <a:cubicBezTo>
                  <a:pt x="9550" y="2078"/>
                  <a:pt x="9567" y="2069"/>
                  <a:pt x="9578" y="2054"/>
                </a:cubicBezTo>
                <a:cubicBezTo>
                  <a:pt x="9732" y="1833"/>
                  <a:pt x="9897" y="1634"/>
                  <a:pt x="10068" y="1462"/>
                </a:cubicBezTo>
                <a:cubicBezTo>
                  <a:pt x="10089" y="1441"/>
                  <a:pt x="10089" y="1406"/>
                  <a:pt x="10068" y="1384"/>
                </a:cubicBezTo>
                <a:cubicBezTo>
                  <a:pt x="10056" y="1373"/>
                  <a:pt x="10042" y="1368"/>
                  <a:pt x="10028" y="1368"/>
                </a:cubicBezTo>
                <a:close/>
                <a:moveTo>
                  <a:pt x="9128" y="2632"/>
                </a:moveTo>
                <a:cubicBezTo>
                  <a:pt x="9109" y="2632"/>
                  <a:pt x="9090" y="2643"/>
                  <a:pt x="9079" y="2661"/>
                </a:cubicBezTo>
                <a:cubicBezTo>
                  <a:pt x="9048" y="2720"/>
                  <a:pt x="9019" y="2778"/>
                  <a:pt x="8989" y="2838"/>
                </a:cubicBezTo>
                <a:cubicBezTo>
                  <a:pt x="8905" y="3006"/>
                  <a:pt x="8823" y="3184"/>
                  <a:pt x="8745" y="3368"/>
                </a:cubicBezTo>
                <a:cubicBezTo>
                  <a:pt x="8733" y="3396"/>
                  <a:pt x="8746" y="3429"/>
                  <a:pt x="8774" y="3441"/>
                </a:cubicBezTo>
                <a:cubicBezTo>
                  <a:pt x="8781" y="3444"/>
                  <a:pt x="8789" y="3445"/>
                  <a:pt x="8796" y="3445"/>
                </a:cubicBezTo>
                <a:cubicBezTo>
                  <a:pt x="8818" y="3445"/>
                  <a:pt x="8838" y="3433"/>
                  <a:pt x="8847" y="3412"/>
                </a:cubicBezTo>
                <a:cubicBezTo>
                  <a:pt x="8925" y="3230"/>
                  <a:pt x="9006" y="3054"/>
                  <a:pt x="9088" y="2887"/>
                </a:cubicBezTo>
                <a:cubicBezTo>
                  <a:pt x="9117" y="2830"/>
                  <a:pt x="9147" y="2771"/>
                  <a:pt x="9178" y="2713"/>
                </a:cubicBezTo>
                <a:cubicBezTo>
                  <a:pt x="9193" y="2686"/>
                  <a:pt x="9182" y="2652"/>
                  <a:pt x="9154" y="2639"/>
                </a:cubicBezTo>
                <a:cubicBezTo>
                  <a:pt x="9146" y="2634"/>
                  <a:pt x="9137" y="2632"/>
                  <a:pt x="9128" y="2632"/>
                </a:cubicBezTo>
                <a:close/>
                <a:moveTo>
                  <a:pt x="8515" y="4060"/>
                </a:moveTo>
                <a:cubicBezTo>
                  <a:pt x="8491" y="4060"/>
                  <a:pt x="8470" y="4074"/>
                  <a:pt x="8462" y="4097"/>
                </a:cubicBezTo>
                <a:cubicBezTo>
                  <a:pt x="8381" y="4324"/>
                  <a:pt x="8301" y="4567"/>
                  <a:pt x="8216" y="4838"/>
                </a:cubicBezTo>
                <a:cubicBezTo>
                  <a:pt x="8208" y="4867"/>
                  <a:pt x="8224" y="4898"/>
                  <a:pt x="8254" y="4908"/>
                </a:cubicBezTo>
                <a:cubicBezTo>
                  <a:pt x="8259" y="4909"/>
                  <a:pt x="8264" y="4910"/>
                  <a:pt x="8270" y="4910"/>
                </a:cubicBezTo>
                <a:cubicBezTo>
                  <a:pt x="8293" y="4910"/>
                  <a:pt x="8316" y="4895"/>
                  <a:pt x="8322" y="4870"/>
                </a:cubicBezTo>
                <a:cubicBezTo>
                  <a:pt x="8406" y="4601"/>
                  <a:pt x="8486" y="4360"/>
                  <a:pt x="8567" y="4134"/>
                </a:cubicBezTo>
                <a:cubicBezTo>
                  <a:pt x="8576" y="4105"/>
                  <a:pt x="8561" y="4073"/>
                  <a:pt x="8533" y="4063"/>
                </a:cubicBezTo>
                <a:cubicBezTo>
                  <a:pt x="8527" y="4061"/>
                  <a:pt x="8521" y="4060"/>
                  <a:pt x="8515" y="4060"/>
                </a:cubicBezTo>
                <a:close/>
                <a:moveTo>
                  <a:pt x="8048" y="5545"/>
                </a:moveTo>
                <a:cubicBezTo>
                  <a:pt x="8023" y="5545"/>
                  <a:pt x="8001" y="5561"/>
                  <a:pt x="7994" y="5585"/>
                </a:cubicBezTo>
                <a:cubicBezTo>
                  <a:pt x="7956" y="5718"/>
                  <a:pt x="7918" y="5852"/>
                  <a:pt x="7880" y="5985"/>
                </a:cubicBezTo>
                <a:lnTo>
                  <a:pt x="7780" y="6333"/>
                </a:lnTo>
                <a:cubicBezTo>
                  <a:pt x="7772" y="6363"/>
                  <a:pt x="7789" y="6394"/>
                  <a:pt x="7819" y="6402"/>
                </a:cubicBezTo>
                <a:cubicBezTo>
                  <a:pt x="7823" y="6403"/>
                  <a:pt x="7829" y="6404"/>
                  <a:pt x="7834" y="6404"/>
                </a:cubicBezTo>
                <a:cubicBezTo>
                  <a:pt x="7858" y="6404"/>
                  <a:pt x="7880" y="6388"/>
                  <a:pt x="7887" y="6364"/>
                </a:cubicBezTo>
                <a:lnTo>
                  <a:pt x="7987" y="6016"/>
                </a:lnTo>
                <a:cubicBezTo>
                  <a:pt x="8025" y="5883"/>
                  <a:pt x="8062" y="5749"/>
                  <a:pt x="8101" y="5616"/>
                </a:cubicBezTo>
                <a:cubicBezTo>
                  <a:pt x="8109" y="5586"/>
                  <a:pt x="8092" y="5556"/>
                  <a:pt x="8064" y="5547"/>
                </a:cubicBezTo>
                <a:cubicBezTo>
                  <a:pt x="8058" y="5546"/>
                  <a:pt x="8053" y="5545"/>
                  <a:pt x="8048" y="5545"/>
                </a:cubicBezTo>
                <a:close/>
                <a:moveTo>
                  <a:pt x="7613" y="7039"/>
                </a:moveTo>
                <a:cubicBezTo>
                  <a:pt x="7589" y="7039"/>
                  <a:pt x="7567" y="7055"/>
                  <a:pt x="7559" y="7078"/>
                </a:cubicBezTo>
                <a:cubicBezTo>
                  <a:pt x="7522" y="7201"/>
                  <a:pt x="7482" y="7324"/>
                  <a:pt x="7443" y="7446"/>
                </a:cubicBezTo>
                <a:cubicBezTo>
                  <a:pt x="7402" y="7570"/>
                  <a:pt x="7361" y="7693"/>
                  <a:pt x="7317" y="7815"/>
                </a:cubicBezTo>
                <a:cubicBezTo>
                  <a:pt x="7306" y="7844"/>
                  <a:pt x="7321" y="7876"/>
                  <a:pt x="7350" y="7886"/>
                </a:cubicBezTo>
                <a:cubicBezTo>
                  <a:pt x="7356" y="7888"/>
                  <a:pt x="7363" y="7889"/>
                  <a:pt x="7369" y="7889"/>
                </a:cubicBezTo>
                <a:cubicBezTo>
                  <a:pt x="7392" y="7889"/>
                  <a:pt x="7413" y="7875"/>
                  <a:pt x="7421" y="7853"/>
                </a:cubicBezTo>
                <a:cubicBezTo>
                  <a:pt x="7465" y="7729"/>
                  <a:pt x="7508" y="7605"/>
                  <a:pt x="7549" y="7481"/>
                </a:cubicBezTo>
                <a:cubicBezTo>
                  <a:pt x="7589" y="7358"/>
                  <a:pt x="7628" y="7234"/>
                  <a:pt x="7666" y="7111"/>
                </a:cubicBezTo>
                <a:cubicBezTo>
                  <a:pt x="7675" y="7082"/>
                  <a:pt x="7659" y="7051"/>
                  <a:pt x="7630" y="7042"/>
                </a:cubicBezTo>
                <a:cubicBezTo>
                  <a:pt x="7624" y="7040"/>
                  <a:pt x="7618" y="7039"/>
                  <a:pt x="7613" y="7039"/>
                </a:cubicBezTo>
                <a:close/>
                <a:moveTo>
                  <a:pt x="7086" y="8503"/>
                </a:moveTo>
                <a:cubicBezTo>
                  <a:pt x="7065" y="8503"/>
                  <a:pt x="7045" y="8516"/>
                  <a:pt x="7036" y="8537"/>
                </a:cubicBezTo>
                <a:cubicBezTo>
                  <a:pt x="6931" y="8783"/>
                  <a:pt x="6820" y="9018"/>
                  <a:pt x="6706" y="9237"/>
                </a:cubicBezTo>
                <a:cubicBezTo>
                  <a:pt x="6692" y="9265"/>
                  <a:pt x="6703" y="9298"/>
                  <a:pt x="6729" y="9312"/>
                </a:cubicBezTo>
                <a:cubicBezTo>
                  <a:pt x="6738" y="9316"/>
                  <a:pt x="6746" y="9319"/>
                  <a:pt x="6755" y="9319"/>
                </a:cubicBezTo>
                <a:cubicBezTo>
                  <a:pt x="6775" y="9319"/>
                  <a:pt x="6794" y="9308"/>
                  <a:pt x="6804" y="9289"/>
                </a:cubicBezTo>
                <a:cubicBezTo>
                  <a:pt x="6919" y="9067"/>
                  <a:pt x="7032" y="8829"/>
                  <a:pt x="7138" y="8580"/>
                </a:cubicBezTo>
                <a:cubicBezTo>
                  <a:pt x="7150" y="8553"/>
                  <a:pt x="7136" y="8519"/>
                  <a:pt x="7108" y="8508"/>
                </a:cubicBezTo>
                <a:cubicBezTo>
                  <a:pt x="7101" y="8505"/>
                  <a:pt x="7094" y="8503"/>
                  <a:pt x="7086" y="8503"/>
                </a:cubicBezTo>
                <a:close/>
                <a:moveTo>
                  <a:pt x="1625" y="9185"/>
                </a:moveTo>
                <a:cubicBezTo>
                  <a:pt x="1347" y="9191"/>
                  <a:pt x="1086" y="9249"/>
                  <a:pt x="847" y="9356"/>
                </a:cubicBezTo>
                <a:cubicBezTo>
                  <a:pt x="820" y="9369"/>
                  <a:pt x="808" y="9401"/>
                  <a:pt x="820" y="9430"/>
                </a:cubicBezTo>
                <a:cubicBezTo>
                  <a:pt x="829" y="9450"/>
                  <a:pt x="849" y="9462"/>
                  <a:pt x="871" y="9462"/>
                </a:cubicBezTo>
                <a:cubicBezTo>
                  <a:pt x="878" y="9462"/>
                  <a:pt x="886" y="9461"/>
                  <a:pt x="893" y="9457"/>
                </a:cubicBezTo>
                <a:cubicBezTo>
                  <a:pt x="1118" y="9356"/>
                  <a:pt x="1364" y="9303"/>
                  <a:pt x="1627" y="9296"/>
                </a:cubicBezTo>
                <a:cubicBezTo>
                  <a:pt x="1658" y="9296"/>
                  <a:pt x="1682" y="9270"/>
                  <a:pt x="1682" y="9239"/>
                </a:cubicBezTo>
                <a:cubicBezTo>
                  <a:pt x="1681" y="9210"/>
                  <a:pt x="1656" y="9185"/>
                  <a:pt x="1626" y="9185"/>
                </a:cubicBezTo>
                <a:close/>
                <a:moveTo>
                  <a:pt x="2391" y="9302"/>
                </a:moveTo>
                <a:cubicBezTo>
                  <a:pt x="2368" y="9302"/>
                  <a:pt x="2346" y="9317"/>
                  <a:pt x="2339" y="9341"/>
                </a:cubicBezTo>
                <a:cubicBezTo>
                  <a:pt x="2329" y="9370"/>
                  <a:pt x="2345" y="9401"/>
                  <a:pt x="2374" y="9410"/>
                </a:cubicBezTo>
                <a:cubicBezTo>
                  <a:pt x="2620" y="9493"/>
                  <a:pt x="2844" y="9612"/>
                  <a:pt x="3042" y="9766"/>
                </a:cubicBezTo>
                <a:cubicBezTo>
                  <a:pt x="3051" y="9774"/>
                  <a:pt x="3063" y="9778"/>
                  <a:pt x="3076" y="9778"/>
                </a:cubicBezTo>
                <a:cubicBezTo>
                  <a:pt x="3092" y="9778"/>
                  <a:pt x="3108" y="9770"/>
                  <a:pt x="3120" y="9757"/>
                </a:cubicBezTo>
                <a:cubicBezTo>
                  <a:pt x="3138" y="9732"/>
                  <a:pt x="3133" y="9697"/>
                  <a:pt x="3109" y="9679"/>
                </a:cubicBezTo>
                <a:cubicBezTo>
                  <a:pt x="2902" y="9516"/>
                  <a:pt x="2667" y="9391"/>
                  <a:pt x="2409" y="9306"/>
                </a:cubicBezTo>
                <a:cubicBezTo>
                  <a:pt x="2403" y="9303"/>
                  <a:pt x="2397" y="9302"/>
                  <a:pt x="2391" y="9302"/>
                </a:cubicBezTo>
                <a:close/>
                <a:moveTo>
                  <a:pt x="6364" y="9879"/>
                </a:moveTo>
                <a:cubicBezTo>
                  <a:pt x="6346" y="9879"/>
                  <a:pt x="6328" y="9888"/>
                  <a:pt x="6317" y="9905"/>
                </a:cubicBezTo>
                <a:cubicBezTo>
                  <a:pt x="6173" y="10126"/>
                  <a:pt x="6019" y="10334"/>
                  <a:pt x="5859" y="10525"/>
                </a:cubicBezTo>
                <a:cubicBezTo>
                  <a:pt x="5838" y="10548"/>
                  <a:pt x="5841" y="10583"/>
                  <a:pt x="5865" y="10603"/>
                </a:cubicBezTo>
                <a:cubicBezTo>
                  <a:pt x="5876" y="10612"/>
                  <a:pt x="5889" y="10617"/>
                  <a:pt x="5901" y="10617"/>
                </a:cubicBezTo>
                <a:cubicBezTo>
                  <a:pt x="5917" y="10617"/>
                  <a:pt x="5932" y="10609"/>
                  <a:pt x="5944" y="10596"/>
                </a:cubicBezTo>
                <a:cubicBezTo>
                  <a:pt x="6106" y="10403"/>
                  <a:pt x="6263" y="10190"/>
                  <a:pt x="6410" y="9965"/>
                </a:cubicBezTo>
                <a:cubicBezTo>
                  <a:pt x="6427" y="9939"/>
                  <a:pt x="6419" y="9905"/>
                  <a:pt x="6394" y="9888"/>
                </a:cubicBezTo>
                <a:cubicBezTo>
                  <a:pt x="6384" y="9882"/>
                  <a:pt x="6374" y="9879"/>
                  <a:pt x="6364" y="9879"/>
                </a:cubicBezTo>
                <a:close/>
                <a:moveTo>
                  <a:pt x="263" y="9824"/>
                </a:moveTo>
                <a:cubicBezTo>
                  <a:pt x="246" y="9824"/>
                  <a:pt x="229" y="9832"/>
                  <a:pt x="218" y="9846"/>
                </a:cubicBezTo>
                <a:cubicBezTo>
                  <a:pt x="81" y="10030"/>
                  <a:pt x="5" y="10234"/>
                  <a:pt x="0" y="10435"/>
                </a:cubicBezTo>
                <a:lnTo>
                  <a:pt x="0" y="10458"/>
                </a:lnTo>
                <a:cubicBezTo>
                  <a:pt x="0" y="10512"/>
                  <a:pt x="4" y="10565"/>
                  <a:pt x="14" y="10620"/>
                </a:cubicBezTo>
                <a:cubicBezTo>
                  <a:pt x="18" y="10646"/>
                  <a:pt x="42" y="10666"/>
                  <a:pt x="68" y="10666"/>
                </a:cubicBezTo>
                <a:cubicBezTo>
                  <a:pt x="72" y="10666"/>
                  <a:pt x="75" y="10666"/>
                  <a:pt x="78" y="10665"/>
                </a:cubicBezTo>
                <a:cubicBezTo>
                  <a:pt x="108" y="10659"/>
                  <a:pt x="128" y="10630"/>
                  <a:pt x="123" y="10600"/>
                </a:cubicBezTo>
                <a:cubicBezTo>
                  <a:pt x="116" y="10553"/>
                  <a:pt x="111" y="10505"/>
                  <a:pt x="111" y="10458"/>
                </a:cubicBezTo>
                <a:lnTo>
                  <a:pt x="111" y="10438"/>
                </a:lnTo>
                <a:cubicBezTo>
                  <a:pt x="116" y="10260"/>
                  <a:pt x="184" y="10078"/>
                  <a:pt x="308" y="9913"/>
                </a:cubicBezTo>
                <a:cubicBezTo>
                  <a:pt x="326" y="9888"/>
                  <a:pt x="321" y="9853"/>
                  <a:pt x="296" y="9835"/>
                </a:cubicBezTo>
                <a:cubicBezTo>
                  <a:pt x="286" y="9827"/>
                  <a:pt x="275" y="9824"/>
                  <a:pt x="263" y="9824"/>
                </a:cubicBezTo>
                <a:close/>
                <a:moveTo>
                  <a:pt x="3603" y="10234"/>
                </a:moveTo>
                <a:cubicBezTo>
                  <a:pt x="3592" y="10234"/>
                  <a:pt x="3581" y="10237"/>
                  <a:pt x="3571" y="10244"/>
                </a:cubicBezTo>
                <a:cubicBezTo>
                  <a:pt x="3547" y="10261"/>
                  <a:pt x="3540" y="10295"/>
                  <a:pt x="3558" y="10321"/>
                </a:cubicBezTo>
                <a:cubicBezTo>
                  <a:pt x="3697" y="10525"/>
                  <a:pt x="3813" y="10753"/>
                  <a:pt x="3900" y="11001"/>
                </a:cubicBezTo>
                <a:cubicBezTo>
                  <a:pt x="3908" y="11024"/>
                  <a:pt x="3929" y="11037"/>
                  <a:pt x="3953" y="11037"/>
                </a:cubicBezTo>
                <a:cubicBezTo>
                  <a:pt x="3959" y="11037"/>
                  <a:pt x="3965" y="11037"/>
                  <a:pt x="3971" y="11034"/>
                </a:cubicBezTo>
                <a:cubicBezTo>
                  <a:pt x="4000" y="11025"/>
                  <a:pt x="4015" y="10993"/>
                  <a:pt x="4005" y="10964"/>
                </a:cubicBezTo>
                <a:cubicBezTo>
                  <a:pt x="3914" y="10707"/>
                  <a:pt x="3795" y="10470"/>
                  <a:pt x="3649" y="10258"/>
                </a:cubicBezTo>
                <a:cubicBezTo>
                  <a:pt x="3638" y="10242"/>
                  <a:pt x="3621" y="10234"/>
                  <a:pt x="3603" y="10234"/>
                </a:cubicBezTo>
                <a:close/>
                <a:moveTo>
                  <a:pt x="5361" y="11064"/>
                </a:moveTo>
                <a:cubicBezTo>
                  <a:pt x="5348" y="11064"/>
                  <a:pt x="5334" y="11069"/>
                  <a:pt x="5323" y="11078"/>
                </a:cubicBezTo>
                <a:cubicBezTo>
                  <a:pt x="5181" y="11205"/>
                  <a:pt x="5032" y="11325"/>
                  <a:pt x="4879" y="11432"/>
                </a:cubicBezTo>
                <a:cubicBezTo>
                  <a:pt x="4824" y="11470"/>
                  <a:pt x="4768" y="11506"/>
                  <a:pt x="4711" y="11542"/>
                </a:cubicBezTo>
                <a:cubicBezTo>
                  <a:pt x="4686" y="11558"/>
                  <a:pt x="4677" y="11592"/>
                  <a:pt x="4694" y="11618"/>
                </a:cubicBezTo>
                <a:cubicBezTo>
                  <a:pt x="4705" y="11635"/>
                  <a:pt x="4723" y="11644"/>
                  <a:pt x="4741" y="11644"/>
                </a:cubicBezTo>
                <a:cubicBezTo>
                  <a:pt x="4751" y="11644"/>
                  <a:pt x="4761" y="11641"/>
                  <a:pt x="4770" y="11636"/>
                </a:cubicBezTo>
                <a:cubicBezTo>
                  <a:pt x="4829" y="11599"/>
                  <a:pt x="4886" y="11562"/>
                  <a:pt x="4942" y="11522"/>
                </a:cubicBezTo>
                <a:cubicBezTo>
                  <a:pt x="5099" y="11413"/>
                  <a:pt x="5252" y="11292"/>
                  <a:pt x="5398" y="11161"/>
                </a:cubicBezTo>
                <a:cubicBezTo>
                  <a:pt x="5421" y="11141"/>
                  <a:pt x="5423" y="11106"/>
                  <a:pt x="5402" y="11082"/>
                </a:cubicBezTo>
                <a:cubicBezTo>
                  <a:pt x="5392" y="11070"/>
                  <a:pt x="5376" y="11064"/>
                  <a:pt x="5361" y="11064"/>
                </a:cubicBezTo>
                <a:close/>
                <a:moveTo>
                  <a:pt x="433" y="11231"/>
                </a:moveTo>
                <a:cubicBezTo>
                  <a:pt x="420" y="11231"/>
                  <a:pt x="406" y="11235"/>
                  <a:pt x="395" y="11245"/>
                </a:cubicBezTo>
                <a:cubicBezTo>
                  <a:pt x="373" y="11265"/>
                  <a:pt x="371" y="11300"/>
                  <a:pt x="391" y="11324"/>
                </a:cubicBezTo>
                <a:lnTo>
                  <a:pt x="419" y="11354"/>
                </a:lnTo>
                <a:cubicBezTo>
                  <a:pt x="590" y="11536"/>
                  <a:pt x="786" y="11694"/>
                  <a:pt x="1005" y="11824"/>
                </a:cubicBezTo>
                <a:cubicBezTo>
                  <a:pt x="1014" y="11829"/>
                  <a:pt x="1025" y="11831"/>
                  <a:pt x="1034" y="11831"/>
                </a:cubicBezTo>
                <a:cubicBezTo>
                  <a:pt x="1052" y="11831"/>
                  <a:pt x="1072" y="11822"/>
                  <a:pt x="1081" y="11804"/>
                </a:cubicBezTo>
                <a:cubicBezTo>
                  <a:pt x="1097" y="11778"/>
                  <a:pt x="1089" y="11744"/>
                  <a:pt x="1062" y="11728"/>
                </a:cubicBezTo>
                <a:cubicBezTo>
                  <a:pt x="853" y="11604"/>
                  <a:pt x="664" y="11453"/>
                  <a:pt x="500" y="11278"/>
                </a:cubicBezTo>
                <a:lnTo>
                  <a:pt x="474" y="11249"/>
                </a:lnTo>
                <a:cubicBezTo>
                  <a:pt x="464" y="11237"/>
                  <a:pt x="448" y="11231"/>
                  <a:pt x="433" y="11231"/>
                </a:cubicBezTo>
                <a:close/>
                <a:moveTo>
                  <a:pt x="1750" y="12018"/>
                </a:moveTo>
                <a:cubicBezTo>
                  <a:pt x="1725" y="12018"/>
                  <a:pt x="1703" y="12035"/>
                  <a:pt x="1695" y="12060"/>
                </a:cubicBezTo>
                <a:cubicBezTo>
                  <a:pt x="1688" y="12090"/>
                  <a:pt x="1706" y="12120"/>
                  <a:pt x="1735" y="12128"/>
                </a:cubicBezTo>
                <a:cubicBezTo>
                  <a:pt x="1983" y="12194"/>
                  <a:pt x="2246" y="12233"/>
                  <a:pt x="2516" y="12242"/>
                </a:cubicBezTo>
                <a:lnTo>
                  <a:pt x="2518" y="12242"/>
                </a:lnTo>
                <a:cubicBezTo>
                  <a:pt x="2548" y="12242"/>
                  <a:pt x="2573" y="12219"/>
                  <a:pt x="2574" y="12189"/>
                </a:cubicBezTo>
                <a:cubicBezTo>
                  <a:pt x="2575" y="12158"/>
                  <a:pt x="2550" y="12132"/>
                  <a:pt x="2520" y="12131"/>
                </a:cubicBezTo>
                <a:cubicBezTo>
                  <a:pt x="2258" y="12123"/>
                  <a:pt x="2004" y="12085"/>
                  <a:pt x="1764" y="12020"/>
                </a:cubicBezTo>
                <a:cubicBezTo>
                  <a:pt x="1759" y="12019"/>
                  <a:pt x="1754" y="12018"/>
                  <a:pt x="1750" y="12018"/>
                </a:cubicBezTo>
                <a:close/>
                <a:moveTo>
                  <a:pt x="4128" y="11684"/>
                </a:moveTo>
                <a:cubicBezTo>
                  <a:pt x="4125" y="11684"/>
                  <a:pt x="4122" y="11684"/>
                  <a:pt x="4119" y="11685"/>
                </a:cubicBezTo>
                <a:cubicBezTo>
                  <a:pt x="4090" y="11688"/>
                  <a:pt x="4067" y="11716"/>
                  <a:pt x="4071" y="11746"/>
                </a:cubicBezTo>
                <a:cubicBezTo>
                  <a:pt x="4077" y="11795"/>
                  <a:pt x="4081" y="11843"/>
                  <a:pt x="4084" y="11893"/>
                </a:cubicBezTo>
                <a:cubicBezTo>
                  <a:pt x="4074" y="11882"/>
                  <a:pt x="4059" y="11875"/>
                  <a:pt x="4044" y="11875"/>
                </a:cubicBezTo>
                <a:cubicBezTo>
                  <a:pt x="4037" y="11875"/>
                  <a:pt x="4031" y="11877"/>
                  <a:pt x="4024" y="11879"/>
                </a:cubicBezTo>
                <a:cubicBezTo>
                  <a:pt x="3785" y="11969"/>
                  <a:pt x="3535" y="12036"/>
                  <a:pt x="3284" y="12078"/>
                </a:cubicBezTo>
                <a:cubicBezTo>
                  <a:pt x="3254" y="12083"/>
                  <a:pt x="3234" y="12112"/>
                  <a:pt x="3238" y="12142"/>
                </a:cubicBezTo>
                <a:cubicBezTo>
                  <a:pt x="3243" y="12170"/>
                  <a:pt x="3268" y="12189"/>
                  <a:pt x="3294" y="12189"/>
                </a:cubicBezTo>
                <a:cubicBezTo>
                  <a:pt x="3297" y="12189"/>
                  <a:pt x="3300" y="12188"/>
                  <a:pt x="3302" y="12188"/>
                </a:cubicBezTo>
                <a:cubicBezTo>
                  <a:pt x="3561" y="12144"/>
                  <a:pt x="3817" y="12075"/>
                  <a:pt x="4063" y="11983"/>
                </a:cubicBezTo>
                <a:cubicBezTo>
                  <a:pt x="4073" y="11979"/>
                  <a:pt x="4083" y="11972"/>
                  <a:pt x="4088" y="11964"/>
                </a:cubicBezTo>
                <a:cubicBezTo>
                  <a:pt x="4092" y="12023"/>
                  <a:pt x="4093" y="12084"/>
                  <a:pt x="4093" y="12144"/>
                </a:cubicBezTo>
                <a:cubicBezTo>
                  <a:pt x="4093" y="12264"/>
                  <a:pt x="4087" y="12388"/>
                  <a:pt x="4076" y="12511"/>
                </a:cubicBezTo>
                <a:cubicBezTo>
                  <a:pt x="4073" y="12542"/>
                  <a:pt x="4096" y="12568"/>
                  <a:pt x="4126" y="12571"/>
                </a:cubicBezTo>
                <a:lnTo>
                  <a:pt x="4131" y="12571"/>
                </a:lnTo>
                <a:cubicBezTo>
                  <a:pt x="4160" y="12571"/>
                  <a:pt x="4184" y="12550"/>
                  <a:pt x="4187" y="12521"/>
                </a:cubicBezTo>
                <a:cubicBezTo>
                  <a:pt x="4198" y="12395"/>
                  <a:pt x="4205" y="12268"/>
                  <a:pt x="4205" y="12144"/>
                </a:cubicBezTo>
                <a:cubicBezTo>
                  <a:pt x="4205" y="12007"/>
                  <a:pt x="4196" y="11869"/>
                  <a:pt x="4181" y="11733"/>
                </a:cubicBezTo>
                <a:cubicBezTo>
                  <a:pt x="4178" y="11706"/>
                  <a:pt x="4156" y="11684"/>
                  <a:pt x="4128" y="11684"/>
                </a:cubicBezTo>
                <a:close/>
                <a:moveTo>
                  <a:pt x="3994" y="13226"/>
                </a:moveTo>
                <a:cubicBezTo>
                  <a:pt x="3969" y="13226"/>
                  <a:pt x="3946" y="13242"/>
                  <a:pt x="3939" y="13267"/>
                </a:cubicBezTo>
                <a:cubicBezTo>
                  <a:pt x="3876" y="13504"/>
                  <a:pt x="3793" y="13750"/>
                  <a:pt x="3691" y="13997"/>
                </a:cubicBezTo>
                <a:cubicBezTo>
                  <a:pt x="3679" y="14025"/>
                  <a:pt x="3693" y="14057"/>
                  <a:pt x="3722" y="14069"/>
                </a:cubicBezTo>
                <a:cubicBezTo>
                  <a:pt x="3728" y="14072"/>
                  <a:pt x="3736" y="14073"/>
                  <a:pt x="3742" y="14073"/>
                </a:cubicBezTo>
                <a:cubicBezTo>
                  <a:pt x="3765" y="14073"/>
                  <a:pt x="3785" y="14061"/>
                  <a:pt x="3794" y="14039"/>
                </a:cubicBezTo>
                <a:cubicBezTo>
                  <a:pt x="3897" y="13788"/>
                  <a:pt x="3983" y="13538"/>
                  <a:pt x="4047" y="13296"/>
                </a:cubicBezTo>
                <a:cubicBezTo>
                  <a:pt x="4054" y="13266"/>
                  <a:pt x="4037" y="13235"/>
                  <a:pt x="4007" y="13227"/>
                </a:cubicBezTo>
                <a:cubicBezTo>
                  <a:pt x="4003" y="13226"/>
                  <a:pt x="3998" y="13226"/>
                  <a:pt x="3994" y="13226"/>
                </a:cubicBezTo>
                <a:close/>
                <a:moveTo>
                  <a:pt x="3409" y="14665"/>
                </a:moveTo>
                <a:cubicBezTo>
                  <a:pt x="3389" y="14665"/>
                  <a:pt x="3370" y="14676"/>
                  <a:pt x="3360" y="14694"/>
                </a:cubicBezTo>
                <a:cubicBezTo>
                  <a:pt x="3242" y="14913"/>
                  <a:pt x="3115" y="15131"/>
                  <a:pt x="2969" y="15362"/>
                </a:cubicBezTo>
                <a:cubicBezTo>
                  <a:pt x="2952" y="15387"/>
                  <a:pt x="2959" y="15423"/>
                  <a:pt x="2986" y="15439"/>
                </a:cubicBezTo>
                <a:cubicBezTo>
                  <a:pt x="2996" y="15444"/>
                  <a:pt x="3005" y="15447"/>
                  <a:pt x="3016" y="15447"/>
                </a:cubicBezTo>
                <a:cubicBezTo>
                  <a:pt x="3034" y="15447"/>
                  <a:pt x="3052" y="15438"/>
                  <a:pt x="3063" y="15422"/>
                </a:cubicBezTo>
                <a:cubicBezTo>
                  <a:pt x="3210" y="15189"/>
                  <a:pt x="3340" y="14968"/>
                  <a:pt x="3458" y="14747"/>
                </a:cubicBezTo>
                <a:cubicBezTo>
                  <a:pt x="3472" y="14720"/>
                  <a:pt x="3462" y="14686"/>
                  <a:pt x="3435" y="14672"/>
                </a:cubicBezTo>
                <a:cubicBezTo>
                  <a:pt x="3426" y="14667"/>
                  <a:pt x="3418" y="14665"/>
                  <a:pt x="3409" y="14665"/>
                </a:cubicBezTo>
                <a:close/>
                <a:moveTo>
                  <a:pt x="2581" y="15982"/>
                </a:moveTo>
                <a:cubicBezTo>
                  <a:pt x="2564" y="15982"/>
                  <a:pt x="2547" y="15990"/>
                  <a:pt x="2536" y="16005"/>
                </a:cubicBezTo>
                <a:cubicBezTo>
                  <a:pt x="2401" y="16195"/>
                  <a:pt x="2255" y="16394"/>
                  <a:pt x="2077" y="16631"/>
                </a:cubicBezTo>
                <a:cubicBezTo>
                  <a:pt x="2058" y="16656"/>
                  <a:pt x="2063" y="16691"/>
                  <a:pt x="2088" y="16709"/>
                </a:cubicBezTo>
                <a:cubicBezTo>
                  <a:pt x="2097" y="16716"/>
                  <a:pt x="2109" y="16721"/>
                  <a:pt x="2121" y="16721"/>
                </a:cubicBezTo>
                <a:cubicBezTo>
                  <a:pt x="2138" y="16721"/>
                  <a:pt x="2155" y="16713"/>
                  <a:pt x="2166" y="16698"/>
                </a:cubicBezTo>
                <a:cubicBezTo>
                  <a:pt x="2345" y="16460"/>
                  <a:pt x="2491" y="16260"/>
                  <a:pt x="2626" y="16069"/>
                </a:cubicBezTo>
                <a:cubicBezTo>
                  <a:pt x="2644" y="16044"/>
                  <a:pt x="2639" y="16010"/>
                  <a:pt x="2613" y="15992"/>
                </a:cubicBezTo>
                <a:cubicBezTo>
                  <a:pt x="2604" y="15985"/>
                  <a:pt x="2592" y="15982"/>
                  <a:pt x="2581" y="15982"/>
                </a:cubicBezTo>
                <a:close/>
                <a:moveTo>
                  <a:pt x="1659" y="17236"/>
                </a:moveTo>
                <a:cubicBezTo>
                  <a:pt x="1642" y="17236"/>
                  <a:pt x="1625" y="17244"/>
                  <a:pt x="1614" y="17260"/>
                </a:cubicBezTo>
                <a:cubicBezTo>
                  <a:pt x="1441" y="17511"/>
                  <a:pt x="1315" y="17728"/>
                  <a:pt x="1218" y="17941"/>
                </a:cubicBezTo>
                <a:cubicBezTo>
                  <a:pt x="1205" y="17968"/>
                  <a:pt x="1218" y="18002"/>
                  <a:pt x="1246" y="18014"/>
                </a:cubicBezTo>
                <a:cubicBezTo>
                  <a:pt x="1253" y="18018"/>
                  <a:pt x="1261" y="18019"/>
                  <a:pt x="1268" y="18019"/>
                </a:cubicBezTo>
                <a:cubicBezTo>
                  <a:pt x="1290" y="18019"/>
                  <a:pt x="1310" y="18007"/>
                  <a:pt x="1319" y="17987"/>
                </a:cubicBezTo>
                <a:cubicBezTo>
                  <a:pt x="1413" y="17780"/>
                  <a:pt x="1536" y="17569"/>
                  <a:pt x="1705" y="17323"/>
                </a:cubicBezTo>
                <a:cubicBezTo>
                  <a:pt x="1723" y="17298"/>
                  <a:pt x="1717" y="17263"/>
                  <a:pt x="1691" y="17246"/>
                </a:cubicBezTo>
                <a:cubicBezTo>
                  <a:pt x="1681" y="17239"/>
                  <a:pt x="1670" y="17236"/>
                  <a:pt x="1659" y="17236"/>
                </a:cubicBezTo>
                <a:close/>
                <a:moveTo>
                  <a:pt x="1050" y="18652"/>
                </a:moveTo>
                <a:cubicBezTo>
                  <a:pt x="1023" y="18652"/>
                  <a:pt x="999" y="18673"/>
                  <a:pt x="996" y="18700"/>
                </a:cubicBezTo>
                <a:cubicBezTo>
                  <a:pt x="984" y="18795"/>
                  <a:pt x="978" y="18893"/>
                  <a:pt x="978" y="18989"/>
                </a:cubicBezTo>
                <a:cubicBezTo>
                  <a:pt x="978" y="19154"/>
                  <a:pt x="996" y="19324"/>
                  <a:pt x="1030" y="19493"/>
                </a:cubicBezTo>
                <a:cubicBezTo>
                  <a:pt x="1035" y="19519"/>
                  <a:pt x="1058" y="19537"/>
                  <a:pt x="1084" y="19537"/>
                </a:cubicBezTo>
                <a:cubicBezTo>
                  <a:pt x="1088" y="19537"/>
                  <a:pt x="1092" y="19537"/>
                  <a:pt x="1095" y="19536"/>
                </a:cubicBezTo>
                <a:cubicBezTo>
                  <a:pt x="1125" y="19529"/>
                  <a:pt x="1144" y="19500"/>
                  <a:pt x="1139" y="19470"/>
                </a:cubicBezTo>
                <a:cubicBezTo>
                  <a:pt x="1106" y="19309"/>
                  <a:pt x="1089" y="19147"/>
                  <a:pt x="1089" y="18989"/>
                </a:cubicBezTo>
                <a:cubicBezTo>
                  <a:pt x="1089" y="18897"/>
                  <a:pt x="1095" y="18804"/>
                  <a:pt x="1106" y="18714"/>
                </a:cubicBezTo>
                <a:cubicBezTo>
                  <a:pt x="1110" y="18683"/>
                  <a:pt x="1088" y="18655"/>
                  <a:pt x="1058" y="18652"/>
                </a:cubicBezTo>
                <a:cubicBezTo>
                  <a:pt x="1055" y="18652"/>
                  <a:pt x="1053" y="18652"/>
                  <a:pt x="1050" y="18652"/>
                </a:cubicBezTo>
                <a:close/>
                <a:moveTo>
                  <a:pt x="1342" y="20158"/>
                </a:moveTo>
                <a:cubicBezTo>
                  <a:pt x="1333" y="20158"/>
                  <a:pt x="1324" y="20160"/>
                  <a:pt x="1316" y="20164"/>
                </a:cubicBezTo>
                <a:cubicBezTo>
                  <a:pt x="1290" y="20178"/>
                  <a:pt x="1278" y="20211"/>
                  <a:pt x="1292" y="20239"/>
                </a:cubicBezTo>
                <a:cubicBezTo>
                  <a:pt x="1408" y="20468"/>
                  <a:pt x="1553" y="20690"/>
                  <a:pt x="1724" y="20899"/>
                </a:cubicBezTo>
                <a:cubicBezTo>
                  <a:pt x="1735" y="20912"/>
                  <a:pt x="1751" y="20919"/>
                  <a:pt x="1767" y="20919"/>
                </a:cubicBezTo>
                <a:cubicBezTo>
                  <a:pt x="1779" y="20919"/>
                  <a:pt x="1792" y="20915"/>
                  <a:pt x="1802" y="20906"/>
                </a:cubicBezTo>
                <a:cubicBezTo>
                  <a:pt x="1826" y="20887"/>
                  <a:pt x="1829" y="20852"/>
                  <a:pt x="1810" y="20828"/>
                </a:cubicBezTo>
                <a:cubicBezTo>
                  <a:pt x="1644" y="20626"/>
                  <a:pt x="1503" y="20411"/>
                  <a:pt x="1391" y="20188"/>
                </a:cubicBezTo>
                <a:cubicBezTo>
                  <a:pt x="1381" y="20169"/>
                  <a:pt x="1362" y="20158"/>
                  <a:pt x="1342" y="20158"/>
                </a:cubicBezTo>
                <a:close/>
                <a:moveTo>
                  <a:pt x="2317" y="21356"/>
                </a:moveTo>
                <a:cubicBezTo>
                  <a:pt x="2301" y="21356"/>
                  <a:pt x="2285" y="21363"/>
                  <a:pt x="2275" y="21376"/>
                </a:cubicBezTo>
                <a:cubicBezTo>
                  <a:pt x="2255" y="21401"/>
                  <a:pt x="2258" y="21435"/>
                  <a:pt x="2283" y="21455"/>
                </a:cubicBezTo>
                <a:cubicBezTo>
                  <a:pt x="2343" y="21505"/>
                  <a:pt x="2405" y="21552"/>
                  <a:pt x="2468" y="21596"/>
                </a:cubicBezTo>
                <a:cubicBezTo>
                  <a:pt x="2617" y="21703"/>
                  <a:pt x="2776" y="21803"/>
                  <a:pt x="2938" y="21891"/>
                </a:cubicBezTo>
                <a:cubicBezTo>
                  <a:pt x="2946" y="21895"/>
                  <a:pt x="2955" y="21898"/>
                  <a:pt x="2965" y="21898"/>
                </a:cubicBezTo>
                <a:cubicBezTo>
                  <a:pt x="2984" y="21898"/>
                  <a:pt x="3003" y="21888"/>
                  <a:pt x="3014" y="21869"/>
                </a:cubicBezTo>
                <a:cubicBezTo>
                  <a:pt x="3028" y="21842"/>
                  <a:pt x="3018" y="21809"/>
                  <a:pt x="2991" y="21794"/>
                </a:cubicBezTo>
                <a:cubicBezTo>
                  <a:pt x="2833" y="21707"/>
                  <a:pt x="2678" y="21610"/>
                  <a:pt x="2533" y="21506"/>
                </a:cubicBezTo>
                <a:cubicBezTo>
                  <a:pt x="2471" y="21462"/>
                  <a:pt x="2411" y="21416"/>
                  <a:pt x="2352" y="21369"/>
                </a:cubicBezTo>
                <a:cubicBezTo>
                  <a:pt x="2342" y="21360"/>
                  <a:pt x="2330" y="21356"/>
                  <a:pt x="2317" y="21356"/>
                </a:cubicBezTo>
                <a:close/>
                <a:moveTo>
                  <a:pt x="3675" y="22101"/>
                </a:moveTo>
                <a:cubicBezTo>
                  <a:pt x="3653" y="22101"/>
                  <a:pt x="3631" y="22115"/>
                  <a:pt x="3623" y="22138"/>
                </a:cubicBezTo>
                <a:cubicBezTo>
                  <a:pt x="3613" y="22167"/>
                  <a:pt x="3628" y="22199"/>
                  <a:pt x="3657" y="22209"/>
                </a:cubicBezTo>
                <a:cubicBezTo>
                  <a:pt x="3905" y="22295"/>
                  <a:pt x="4161" y="22360"/>
                  <a:pt x="4420" y="22404"/>
                </a:cubicBezTo>
                <a:cubicBezTo>
                  <a:pt x="4423" y="22405"/>
                  <a:pt x="4425" y="22405"/>
                  <a:pt x="4428" y="22405"/>
                </a:cubicBezTo>
                <a:cubicBezTo>
                  <a:pt x="4455" y="22405"/>
                  <a:pt x="4478" y="22386"/>
                  <a:pt x="4484" y="22359"/>
                </a:cubicBezTo>
                <a:cubicBezTo>
                  <a:pt x="4489" y="22328"/>
                  <a:pt x="4468" y="22299"/>
                  <a:pt x="4438" y="22295"/>
                </a:cubicBezTo>
                <a:cubicBezTo>
                  <a:pt x="4186" y="22251"/>
                  <a:pt x="3936" y="22187"/>
                  <a:pt x="3693" y="22104"/>
                </a:cubicBezTo>
                <a:cubicBezTo>
                  <a:pt x="3687" y="22102"/>
                  <a:pt x="3681" y="22101"/>
                  <a:pt x="3675" y="22101"/>
                </a:cubicBezTo>
                <a:close/>
                <a:moveTo>
                  <a:pt x="5978" y="22297"/>
                </a:moveTo>
                <a:cubicBezTo>
                  <a:pt x="5975" y="22297"/>
                  <a:pt x="5972" y="22298"/>
                  <a:pt x="5969" y="22298"/>
                </a:cubicBezTo>
                <a:cubicBezTo>
                  <a:pt x="5723" y="22340"/>
                  <a:pt x="5471" y="22361"/>
                  <a:pt x="5218" y="22361"/>
                </a:cubicBezTo>
                <a:lnTo>
                  <a:pt x="5203" y="22361"/>
                </a:lnTo>
                <a:cubicBezTo>
                  <a:pt x="5172" y="22361"/>
                  <a:pt x="5147" y="22386"/>
                  <a:pt x="5147" y="22417"/>
                </a:cubicBezTo>
                <a:cubicBezTo>
                  <a:pt x="5147" y="22447"/>
                  <a:pt x="5172" y="22472"/>
                  <a:pt x="5203" y="22472"/>
                </a:cubicBezTo>
                <a:lnTo>
                  <a:pt x="5218" y="22472"/>
                </a:lnTo>
                <a:cubicBezTo>
                  <a:pt x="5476" y="22472"/>
                  <a:pt x="5736" y="22451"/>
                  <a:pt x="5987" y="22407"/>
                </a:cubicBezTo>
                <a:cubicBezTo>
                  <a:pt x="6017" y="22402"/>
                  <a:pt x="6038" y="22373"/>
                  <a:pt x="6033" y="22343"/>
                </a:cubicBezTo>
                <a:cubicBezTo>
                  <a:pt x="6028" y="22316"/>
                  <a:pt x="6004" y="22297"/>
                  <a:pt x="5978" y="222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4" name="Google Shape;794;p29"/>
          <p:cNvGrpSpPr/>
          <p:nvPr/>
        </p:nvGrpSpPr>
        <p:grpSpPr>
          <a:xfrm rot="-765935">
            <a:off x="274629" y="3048883"/>
            <a:ext cx="221762" cy="200885"/>
            <a:chOff x="1640475" y="1197075"/>
            <a:chExt cx="55475" cy="50250"/>
          </a:xfrm>
        </p:grpSpPr>
        <p:sp>
          <p:nvSpPr>
            <p:cNvPr id="795" name="Google Shape;795;p29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_1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30"/>
          <p:cNvSpPr/>
          <p:nvPr/>
        </p:nvSpPr>
        <p:spPr>
          <a:xfrm>
            <a:off x="-128824" y="4059063"/>
            <a:ext cx="3566130" cy="1156248"/>
          </a:xfrm>
          <a:custGeom>
            <a:avLst/>
            <a:gdLst/>
            <a:ahLst/>
            <a:cxnLst/>
            <a:rect l="l" t="t" r="r" b="b"/>
            <a:pathLst>
              <a:path w="21861" h="7088" extrusionOk="0">
                <a:moveTo>
                  <a:pt x="1470" y="1"/>
                </a:moveTo>
                <a:cubicBezTo>
                  <a:pt x="969" y="1"/>
                  <a:pt x="465" y="73"/>
                  <a:pt x="0" y="211"/>
                </a:cubicBezTo>
                <a:lnTo>
                  <a:pt x="0" y="7087"/>
                </a:lnTo>
                <a:lnTo>
                  <a:pt x="21860" y="7087"/>
                </a:lnTo>
                <a:cubicBezTo>
                  <a:pt x="21784" y="6987"/>
                  <a:pt x="21696" y="6892"/>
                  <a:pt x="21596" y="6806"/>
                </a:cubicBezTo>
                <a:cubicBezTo>
                  <a:pt x="21135" y="6406"/>
                  <a:pt x="20429" y="6167"/>
                  <a:pt x="19720" y="6167"/>
                </a:cubicBezTo>
                <a:cubicBezTo>
                  <a:pt x="19688" y="6167"/>
                  <a:pt x="19657" y="6168"/>
                  <a:pt x="19626" y="6169"/>
                </a:cubicBezTo>
                <a:cubicBezTo>
                  <a:pt x="19086" y="6184"/>
                  <a:pt x="18553" y="6331"/>
                  <a:pt x="18022" y="6331"/>
                </a:cubicBezTo>
                <a:cubicBezTo>
                  <a:pt x="17915" y="6331"/>
                  <a:pt x="17808" y="6325"/>
                  <a:pt x="17701" y="6311"/>
                </a:cubicBezTo>
                <a:cubicBezTo>
                  <a:pt x="17575" y="6294"/>
                  <a:pt x="17455" y="6267"/>
                  <a:pt x="17341" y="6232"/>
                </a:cubicBezTo>
                <a:cubicBezTo>
                  <a:pt x="17316" y="6223"/>
                  <a:pt x="17292" y="6216"/>
                  <a:pt x="17268" y="6207"/>
                </a:cubicBezTo>
                <a:cubicBezTo>
                  <a:pt x="16400" y="5904"/>
                  <a:pt x="15883" y="5118"/>
                  <a:pt x="15068" y="4680"/>
                </a:cubicBezTo>
                <a:cubicBezTo>
                  <a:pt x="14496" y="4373"/>
                  <a:pt x="13820" y="4258"/>
                  <a:pt x="13115" y="4258"/>
                </a:cubicBezTo>
                <a:cubicBezTo>
                  <a:pt x="12312" y="4258"/>
                  <a:pt x="11471" y="4408"/>
                  <a:pt x="10706" y="4596"/>
                </a:cubicBezTo>
                <a:cubicBezTo>
                  <a:pt x="10023" y="4765"/>
                  <a:pt x="9316" y="4959"/>
                  <a:pt x="8608" y="4959"/>
                </a:cubicBezTo>
                <a:cubicBezTo>
                  <a:pt x="8441" y="4959"/>
                  <a:pt x="8274" y="4948"/>
                  <a:pt x="8107" y="4924"/>
                </a:cubicBezTo>
                <a:cubicBezTo>
                  <a:pt x="6811" y="4733"/>
                  <a:pt x="5999" y="3788"/>
                  <a:pt x="5474" y="2893"/>
                </a:cubicBezTo>
                <a:cubicBezTo>
                  <a:pt x="4948" y="1997"/>
                  <a:pt x="4493" y="1003"/>
                  <a:pt x="3416" y="436"/>
                </a:cubicBezTo>
                <a:cubicBezTo>
                  <a:pt x="2851" y="140"/>
                  <a:pt x="2164" y="1"/>
                  <a:pt x="1470" y="1"/>
                </a:cubicBezTo>
                <a:close/>
              </a:path>
            </a:pathLst>
          </a:custGeom>
          <a:solidFill>
            <a:srgbClr val="CCB1FE">
              <a:alpha val="48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0"/>
          <p:cNvSpPr/>
          <p:nvPr/>
        </p:nvSpPr>
        <p:spPr>
          <a:xfrm>
            <a:off x="7070064" y="-128785"/>
            <a:ext cx="2145942" cy="1053151"/>
          </a:xfrm>
          <a:custGeom>
            <a:avLst/>
            <a:gdLst/>
            <a:ahLst/>
            <a:cxnLst/>
            <a:rect l="l" t="t" r="r" b="b"/>
            <a:pathLst>
              <a:path w="13155" h="6456" extrusionOk="0">
                <a:moveTo>
                  <a:pt x="11275" y="1"/>
                </a:moveTo>
                <a:lnTo>
                  <a:pt x="11275" y="4"/>
                </a:lnTo>
                <a:lnTo>
                  <a:pt x="209" y="2"/>
                </a:lnTo>
                <a:cubicBezTo>
                  <a:pt x="185" y="57"/>
                  <a:pt x="164" y="111"/>
                  <a:pt x="145" y="167"/>
                </a:cubicBezTo>
                <a:cubicBezTo>
                  <a:pt x="138" y="184"/>
                  <a:pt x="132" y="203"/>
                  <a:pt x="127" y="221"/>
                </a:cubicBezTo>
                <a:cubicBezTo>
                  <a:pt x="59" y="429"/>
                  <a:pt x="18" y="643"/>
                  <a:pt x="6" y="860"/>
                </a:cubicBezTo>
                <a:cubicBezTo>
                  <a:pt x="0" y="984"/>
                  <a:pt x="3" y="1110"/>
                  <a:pt x="14" y="1233"/>
                </a:cubicBezTo>
                <a:cubicBezTo>
                  <a:pt x="16" y="1251"/>
                  <a:pt x="18" y="1270"/>
                  <a:pt x="20" y="1288"/>
                </a:cubicBezTo>
                <a:cubicBezTo>
                  <a:pt x="60" y="1638"/>
                  <a:pt x="172" y="1982"/>
                  <a:pt x="341" y="2300"/>
                </a:cubicBezTo>
                <a:cubicBezTo>
                  <a:pt x="351" y="2319"/>
                  <a:pt x="361" y="2337"/>
                  <a:pt x="371" y="2355"/>
                </a:cubicBezTo>
                <a:cubicBezTo>
                  <a:pt x="531" y="2642"/>
                  <a:pt x="740" y="2905"/>
                  <a:pt x="987" y="3134"/>
                </a:cubicBezTo>
                <a:cubicBezTo>
                  <a:pt x="1075" y="3217"/>
                  <a:pt x="1169" y="3295"/>
                  <a:pt x="1269" y="3368"/>
                </a:cubicBezTo>
                <a:cubicBezTo>
                  <a:pt x="1295" y="3387"/>
                  <a:pt x="1320" y="3405"/>
                  <a:pt x="1345" y="3422"/>
                </a:cubicBezTo>
                <a:cubicBezTo>
                  <a:pt x="1608" y="3604"/>
                  <a:pt x="1902" y="3745"/>
                  <a:pt x="2218" y="3827"/>
                </a:cubicBezTo>
                <a:cubicBezTo>
                  <a:pt x="2441" y="3883"/>
                  <a:pt x="2668" y="3908"/>
                  <a:pt x="2896" y="3908"/>
                </a:cubicBezTo>
                <a:cubicBezTo>
                  <a:pt x="3496" y="3908"/>
                  <a:pt x="4103" y="3734"/>
                  <a:pt x="4654" y="3501"/>
                </a:cubicBezTo>
                <a:cubicBezTo>
                  <a:pt x="4713" y="3476"/>
                  <a:pt x="4773" y="3450"/>
                  <a:pt x="4833" y="3424"/>
                </a:cubicBezTo>
                <a:cubicBezTo>
                  <a:pt x="4873" y="3406"/>
                  <a:pt x="4915" y="3387"/>
                  <a:pt x="4955" y="3369"/>
                </a:cubicBezTo>
                <a:cubicBezTo>
                  <a:pt x="5539" y="3105"/>
                  <a:pt x="6130" y="2820"/>
                  <a:pt x="6764" y="2820"/>
                </a:cubicBezTo>
                <a:cubicBezTo>
                  <a:pt x="6811" y="2820"/>
                  <a:pt x="6859" y="2822"/>
                  <a:pt x="6907" y="2825"/>
                </a:cubicBezTo>
                <a:cubicBezTo>
                  <a:pt x="7405" y="2860"/>
                  <a:pt x="7836" y="3071"/>
                  <a:pt x="8213" y="3369"/>
                </a:cubicBezTo>
                <a:cubicBezTo>
                  <a:pt x="8237" y="3387"/>
                  <a:pt x="8259" y="3405"/>
                  <a:pt x="8281" y="3424"/>
                </a:cubicBezTo>
                <a:cubicBezTo>
                  <a:pt x="8634" y="3715"/>
                  <a:pt x="8939" y="4078"/>
                  <a:pt x="9207" y="4436"/>
                </a:cubicBezTo>
                <a:cubicBezTo>
                  <a:pt x="9219" y="4454"/>
                  <a:pt x="9233" y="4472"/>
                  <a:pt x="9246" y="4490"/>
                </a:cubicBezTo>
                <a:cubicBezTo>
                  <a:pt x="9246" y="4490"/>
                  <a:pt x="9247" y="4490"/>
                  <a:pt x="9247" y="4491"/>
                </a:cubicBezTo>
                <a:cubicBezTo>
                  <a:pt x="9498" y="4831"/>
                  <a:pt x="9757" y="5189"/>
                  <a:pt x="10053" y="5504"/>
                </a:cubicBezTo>
                <a:cubicBezTo>
                  <a:pt x="10070" y="5523"/>
                  <a:pt x="10087" y="5541"/>
                  <a:pt x="10104" y="5559"/>
                </a:cubicBezTo>
                <a:cubicBezTo>
                  <a:pt x="10436" y="5901"/>
                  <a:pt x="10812" y="6189"/>
                  <a:pt x="11272" y="6342"/>
                </a:cubicBezTo>
                <a:cubicBezTo>
                  <a:pt x="11292" y="6348"/>
                  <a:pt x="11311" y="6355"/>
                  <a:pt x="11333" y="6361"/>
                </a:cubicBezTo>
                <a:cubicBezTo>
                  <a:pt x="11361" y="6370"/>
                  <a:pt x="11391" y="6378"/>
                  <a:pt x="11420" y="6386"/>
                </a:cubicBezTo>
                <a:cubicBezTo>
                  <a:pt x="11605" y="6434"/>
                  <a:pt x="11791" y="6456"/>
                  <a:pt x="11976" y="6456"/>
                </a:cubicBezTo>
                <a:cubicBezTo>
                  <a:pt x="12384" y="6456"/>
                  <a:pt x="12786" y="6349"/>
                  <a:pt x="13154" y="6177"/>
                </a:cubicBezTo>
                <a:lnTo>
                  <a:pt x="13154" y="5505"/>
                </a:lnTo>
                <a:lnTo>
                  <a:pt x="13154" y="4492"/>
                </a:lnTo>
                <a:lnTo>
                  <a:pt x="13154" y="3371"/>
                </a:lnTo>
                <a:lnTo>
                  <a:pt x="13155" y="2358"/>
                </a:lnTo>
                <a:lnTo>
                  <a:pt x="13155" y="1236"/>
                </a:lnTo>
                <a:lnTo>
                  <a:pt x="13155" y="221"/>
                </a:lnTo>
                <a:lnTo>
                  <a:pt x="13155" y="5"/>
                </a:lnTo>
                <a:lnTo>
                  <a:pt x="11334" y="4"/>
                </a:lnTo>
                <a:lnTo>
                  <a:pt x="11334" y="1"/>
                </a:lnTo>
                <a:close/>
              </a:path>
            </a:pathLst>
          </a:custGeom>
          <a:solidFill>
            <a:srgbClr val="CCB1FE">
              <a:alpha val="48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0"/>
          <p:cNvSpPr/>
          <p:nvPr/>
        </p:nvSpPr>
        <p:spPr>
          <a:xfrm>
            <a:off x="-445550" y="-291750"/>
            <a:ext cx="4706555" cy="1587067"/>
          </a:xfrm>
          <a:custGeom>
            <a:avLst/>
            <a:gdLst/>
            <a:ahLst/>
            <a:cxnLst/>
            <a:rect l="l" t="t" r="r" b="b"/>
            <a:pathLst>
              <a:path w="28852" h="9729" extrusionOk="0">
                <a:moveTo>
                  <a:pt x="27909" y="1"/>
                </a:moveTo>
                <a:cubicBezTo>
                  <a:pt x="27641" y="1"/>
                  <a:pt x="27359" y="65"/>
                  <a:pt x="27138" y="117"/>
                </a:cubicBezTo>
                <a:cubicBezTo>
                  <a:pt x="26393" y="292"/>
                  <a:pt x="25642" y="438"/>
                  <a:pt x="24886" y="556"/>
                </a:cubicBezTo>
                <a:cubicBezTo>
                  <a:pt x="23384" y="791"/>
                  <a:pt x="21867" y="918"/>
                  <a:pt x="20347" y="969"/>
                </a:cubicBezTo>
                <a:cubicBezTo>
                  <a:pt x="19779" y="988"/>
                  <a:pt x="19211" y="997"/>
                  <a:pt x="18643" y="997"/>
                </a:cubicBezTo>
                <a:cubicBezTo>
                  <a:pt x="16156" y="997"/>
                  <a:pt x="13669" y="829"/>
                  <a:pt x="11190" y="628"/>
                </a:cubicBezTo>
                <a:cubicBezTo>
                  <a:pt x="9660" y="504"/>
                  <a:pt x="8132" y="368"/>
                  <a:pt x="6601" y="249"/>
                </a:cubicBezTo>
                <a:cubicBezTo>
                  <a:pt x="5839" y="189"/>
                  <a:pt x="5076" y="132"/>
                  <a:pt x="4312" y="87"/>
                </a:cubicBezTo>
                <a:cubicBezTo>
                  <a:pt x="4099" y="75"/>
                  <a:pt x="3881" y="64"/>
                  <a:pt x="3664" y="64"/>
                </a:cubicBezTo>
                <a:cubicBezTo>
                  <a:pt x="3221" y="64"/>
                  <a:pt x="2777" y="107"/>
                  <a:pt x="2362" y="261"/>
                </a:cubicBezTo>
                <a:cubicBezTo>
                  <a:pt x="1198" y="695"/>
                  <a:pt x="625" y="1959"/>
                  <a:pt x="327" y="3085"/>
                </a:cubicBezTo>
                <a:cubicBezTo>
                  <a:pt x="51" y="4125"/>
                  <a:pt x="0" y="5240"/>
                  <a:pt x="241" y="6293"/>
                </a:cubicBezTo>
                <a:cubicBezTo>
                  <a:pt x="475" y="7320"/>
                  <a:pt x="1013" y="8271"/>
                  <a:pt x="1861" y="8911"/>
                </a:cubicBezTo>
                <a:cubicBezTo>
                  <a:pt x="2297" y="9241"/>
                  <a:pt x="2827" y="9490"/>
                  <a:pt x="3378" y="9490"/>
                </a:cubicBezTo>
                <a:cubicBezTo>
                  <a:pt x="3472" y="9490"/>
                  <a:pt x="3567" y="9482"/>
                  <a:pt x="3662" y="9467"/>
                </a:cubicBezTo>
                <a:cubicBezTo>
                  <a:pt x="4312" y="9361"/>
                  <a:pt x="4799" y="8877"/>
                  <a:pt x="5302" y="8495"/>
                </a:cubicBezTo>
                <a:cubicBezTo>
                  <a:pt x="5837" y="8088"/>
                  <a:pt x="6442" y="7738"/>
                  <a:pt x="7106" y="7594"/>
                </a:cubicBezTo>
                <a:cubicBezTo>
                  <a:pt x="7279" y="7557"/>
                  <a:pt x="7450" y="7538"/>
                  <a:pt x="7618" y="7538"/>
                </a:cubicBezTo>
                <a:cubicBezTo>
                  <a:pt x="8095" y="7538"/>
                  <a:pt x="8551" y="7686"/>
                  <a:pt x="8965" y="7966"/>
                </a:cubicBezTo>
                <a:cubicBezTo>
                  <a:pt x="9884" y="8588"/>
                  <a:pt x="10692" y="9729"/>
                  <a:pt x="11891" y="9729"/>
                </a:cubicBezTo>
                <a:cubicBezTo>
                  <a:pt x="11980" y="9729"/>
                  <a:pt x="12071" y="9723"/>
                  <a:pt x="12164" y="9709"/>
                </a:cubicBezTo>
                <a:cubicBezTo>
                  <a:pt x="13260" y="9554"/>
                  <a:pt x="13511" y="8401"/>
                  <a:pt x="13804" y="7521"/>
                </a:cubicBezTo>
                <a:cubicBezTo>
                  <a:pt x="13945" y="7099"/>
                  <a:pt x="14127" y="6643"/>
                  <a:pt x="14504" y="6377"/>
                </a:cubicBezTo>
                <a:cubicBezTo>
                  <a:pt x="14738" y="6212"/>
                  <a:pt x="15003" y="6142"/>
                  <a:pt x="15276" y="6142"/>
                </a:cubicBezTo>
                <a:cubicBezTo>
                  <a:pt x="15402" y="6142"/>
                  <a:pt x="15530" y="6157"/>
                  <a:pt x="15656" y="6184"/>
                </a:cubicBezTo>
                <a:cubicBezTo>
                  <a:pt x="16572" y="6381"/>
                  <a:pt x="17354" y="6961"/>
                  <a:pt x="18244" y="7232"/>
                </a:cubicBezTo>
                <a:cubicBezTo>
                  <a:pt x="18502" y="7311"/>
                  <a:pt x="18774" y="7363"/>
                  <a:pt x="19044" y="7363"/>
                </a:cubicBezTo>
                <a:cubicBezTo>
                  <a:pt x="19207" y="7363"/>
                  <a:pt x="19369" y="7344"/>
                  <a:pt x="19529" y="7301"/>
                </a:cubicBezTo>
                <a:cubicBezTo>
                  <a:pt x="19978" y="7178"/>
                  <a:pt x="20331" y="6877"/>
                  <a:pt x="20595" y="6501"/>
                </a:cubicBezTo>
                <a:cubicBezTo>
                  <a:pt x="21130" y="5738"/>
                  <a:pt x="21292" y="4712"/>
                  <a:pt x="21999" y="4070"/>
                </a:cubicBezTo>
                <a:cubicBezTo>
                  <a:pt x="22362" y="3741"/>
                  <a:pt x="22807" y="3634"/>
                  <a:pt x="23269" y="3634"/>
                </a:cubicBezTo>
                <a:cubicBezTo>
                  <a:pt x="23739" y="3634"/>
                  <a:pt x="24227" y="3745"/>
                  <a:pt x="24664" y="3849"/>
                </a:cubicBezTo>
                <a:cubicBezTo>
                  <a:pt x="25227" y="3981"/>
                  <a:pt x="25851" y="4166"/>
                  <a:pt x="26455" y="4166"/>
                </a:cubicBezTo>
                <a:cubicBezTo>
                  <a:pt x="26763" y="4166"/>
                  <a:pt x="27066" y="4118"/>
                  <a:pt x="27353" y="3990"/>
                </a:cubicBezTo>
                <a:cubicBezTo>
                  <a:pt x="28400" y="3523"/>
                  <a:pt x="28496" y="2313"/>
                  <a:pt x="28400" y="1304"/>
                </a:cubicBezTo>
                <a:cubicBezTo>
                  <a:pt x="28773" y="1190"/>
                  <a:pt x="28851" y="712"/>
                  <a:pt x="28673" y="381"/>
                </a:cubicBezTo>
                <a:cubicBezTo>
                  <a:pt x="28515" y="88"/>
                  <a:pt x="28221" y="1"/>
                  <a:pt x="27909" y="1"/>
                </a:cubicBezTo>
                <a:close/>
              </a:path>
            </a:pathLst>
          </a:custGeom>
          <a:solidFill>
            <a:srgbClr val="FF6EA7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0"/>
          <p:cNvSpPr/>
          <p:nvPr/>
        </p:nvSpPr>
        <p:spPr>
          <a:xfrm>
            <a:off x="7237760" y="3032148"/>
            <a:ext cx="2387697" cy="2484758"/>
          </a:xfrm>
          <a:custGeom>
            <a:avLst/>
            <a:gdLst/>
            <a:ahLst/>
            <a:cxnLst/>
            <a:rect l="l" t="t" r="r" b="b"/>
            <a:pathLst>
              <a:path w="14637" h="15232" extrusionOk="0">
                <a:moveTo>
                  <a:pt x="11445" y="0"/>
                </a:moveTo>
                <a:cubicBezTo>
                  <a:pt x="11308" y="0"/>
                  <a:pt x="11172" y="12"/>
                  <a:pt x="11039" y="38"/>
                </a:cubicBezTo>
                <a:cubicBezTo>
                  <a:pt x="10644" y="116"/>
                  <a:pt x="10316" y="327"/>
                  <a:pt x="10145" y="596"/>
                </a:cubicBezTo>
                <a:cubicBezTo>
                  <a:pt x="9794" y="1152"/>
                  <a:pt x="10018" y="1791"/>
                  <a:pt x="9781" y="2367"/>
                </a:cubicBezTo>
                <a:cubicBezTo>
                  <a:pt x="9296" y="3551"/>
                  <a:pt x="6867" y="3019"/>
                  <a:pt x="6220" y="4123"/>
                </a:cubicBezTo>
                <a:cubicBezTo>
                  <a:pt x="6016" y="4474"/>
                  <a:pt x="6063" y="4867"/>
                  <a:pt x="6119" y="5237"/>
                </a:cubicBezTo>
                <a:cubicBezTo>
                  <a:pt x="6188" y="5684"/>
                  <a:pt x="6293" y="6128"/>
                  <a:pt x="6331" y="6578"/>
                </a:cubicBezTo>
                <a:cubicBezTo>
                  <a:pt x="6392" y="7292"/>
                  <a:pt x="6256" y="8099"/>
                  <a:pt x="5518" y="8624"/>
                </a:cubicBezTo>
                <a:cubicBezTo>
                  <a:pt x="4829" y="9115"/>
                  <a:pt x="3797" y="9174"/>
                  <a:pt x="2910" y="9343"/>
                </a:cubicBezTo>
                <a:cubicBezTo>
                  <a:pt x="2462" y="9427"/>
                  <a:pt x="2020" y="9543"/>
                  <a:pt x="1637" y="9735"/>
                </a:cubicBezTo>
                <a:cubicBezTo>
                  <a:pt x="1309" y="9901"/>
                  <a:pt x="1030" y="10112"/>
                  <a:pt x="810" y="10355"/>
                </a:cubicBezTo>
                <a:cubicBezTo>
                  <a:pt x="347" y="10864"/>
                  <a:pt x="157" y="11482"/>
                  <a:pt x="81" y="12082"/>
                </a:cubicBezTo>
                <a:cubicBezTo>
                  <a:pt x="1" y="12715"/>
                  <a:pt x="23" y="13379"/>
                  <a:pt x="158" y="14007"/>
                </a:cubicBezTo>
                <a:cubicBezTo>
                  <a:pt x="228" y="14329"/>
                  <a:pt x="371" y="14667"/>
                  <a:pt x="709" y="14896"/>
                </a:cubicBezTo>
                <a:cubicBezTo>
                  <a:pt x="1077" y="15146"/>
                  <a:pt x="1583" y="15204"/>
                  <a:pt x="2068" y="15214"/>
                </a:cubicBezTo>
                <a:cubicBezTo>
                  <a:pt x="2549" y="15226"/>
                  <a:pt x="3032" y="15229"/>
                  <a:pt x="3515" y="15229"/>
                </a:cubicBezTo>
                <a:cubicBezTo>
                  <a:pt x="4226" y="15229"/>
                  <a:pt x="4937" y="15222"/>
                  <a:pt x="5646" y="15222"/>
                </a:cubicBezTo>
                <a:cubicBezTo>
                  <a:pt x="5675" y="15222"/>
                  <a:pt x="5704" y="15222"/>
                  <a:pt x="5733" y="15222"/>
                </a:cubicBezTo>
                <a:lnTo>
                  <a:pt x="9469" y="15227"/>
                </a:lnTo>
                <a:cubicBezTo>
                  <a:pt x="10086" y="15228"/>
                  <a:pt x="10704" y="15228"/>
                  <a:pt x="11322" y="15229"/>
                </a:cubicBezTo>
                <a:cubicBezTo>
                  <a:pt x="11640" y="15230"/>
                  <a:pt x="11959" y="15231"/>
                  <a:pt x="12278" y="15231"/>
                </a:cubicBezTo>
                <a:cubicBezTo>
                  <a:pt x="12529" y="15231"/>
                  <a:pt x="12784" y="15225"/>
                  <a:pt x="13014" y="15145"/>
                </a:cubicBezTo>
                <a:cubicBezTo>
                  <a:pt x="13410" y="15008"/>
                  <a:pt x="13574" y="14685"/>
                  <a:pt x="13640" y="14388"/>
                </a:cubicBezTo>
                <a:cubicBezTo>
                  <a:pt x="13728" y="13988"/>
                  <a:pt x="13742" y="13577"/>
                  <a:pt x="13785" y="13173"/>
                </a:cubicBezTo>
                <a:cubicBezTo>
                  <a:pt x="13882" y="12264"/>
                  <a:pt x="13977" y="11357"/>
                  <a:pt x="14072" y="10449"/>
                </a:cubicBezTo>
                <a:cubicBezTo>
                  <a:pt x="14166" y="9541"/>
                  <a:pt x="14259" y="8633"/>
                  <a:pt x="14352" y="7724"/>
                </a:cubicBezTo>
                <a:cubicBezTo>
                  <a:pt x="14437" y="6875"/>
                  <a:pt x="14530" y="6026"/>
                  <a:pt x="14567" y="5174"/>
                </a:cubicBezTo>
                <a:cubicBezTo>
                  <a:pt x="14637" y="3541"/>
                  <a:pt x="14491" y="1869"/>
                  <a:pt x="13640" y="340"/>
                </a:cubicBezTo>
                <a:cubicBezTo>
                  <a:pt x="13611" y="289"/>
                  <a:pt x="13548" y="267"/>
                  <a:pt x="13488" y="267"/>
                </a:cubicBezTo>
                <a:cubicBezTo>
                  <a:pt x="13394" y="267"/>
                  <a:pt x="13305" y="319"/>
                  <a:pt x="13349" y="398"/>
                </a:cubicBezTo>
                <a:cubicBezTo>
                  <a:pt x="13385" y="461"/>
                  <a:pt x="13419" y="526"/>
                  <a:pt x="13452" y="589"/>
                </a:cubicBezTo>
                <a:cubicBezTo>
                  <a:pt x="13105" y="411"/>
                  <a:pt x="12738" y="253"/>
                  <a:pt x="12342" y="140"/>
                </a:cubicBezTo>
                <a:cubicBezTo>
                  <a:pt x="12060" y="59"/>
                  <a:pt x="11751" y="0"/>
                  <a:pt x="11445" y="0"/>
                </a:cubicBezTo>
                <a:close/>
              </a:path>
            </a:pathLst>
          </a:custGeom>
          <a:solidFill>
            <a:srgbClr val="FFE652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0"/>
          <p:cNvSpPr/>
          <p:nvPr/>
        </p:nvSpPr>
        <p:spPr>
          <a:xfrm rot="10800000">
            <a:off x="7573482" y="3136804"/>
            <a:ext cx="12575" cy="4050"/>
          </a:xfrm>
          <a:custGeom>
            <a:avLst/>
            <a:gdLst/>
            <a:ahLst/>
            <a:cxnLst/>
            <a:rect l="l" t="t" r="r" b="b"/>
            <a:pathLst>
              <a:path w="503" h="162" extrusionOk="0">
                <a:moveTo>
                  <a:pt x="61" y="0"/>
                </a:moveTo>
                <a:cubicBezTo>
                  <a:pt x="37" y="0"/>
                  <a:pt x="16" y="17"/>
                  <a:pt x="9" y="40"/>
                </a:cubicBezTo>
                <a:cubicBezTo>
                  <a:pt x="1" y="70"/>
                  <a:pt x="18" y="101"/>
                  <a:pt x="47" y="110"/>
                </a:cubicBezTo>
                <a:cubicBezTo>
                  <a:pt x="170" y="145"/>
                  <a:pt x="298" y="162"/>
                  <a:pt x="429" y="162"/>
                </a:cubicBezTo>
                <a:lnTo>
                  <a:pt x="447" y="162"/>
                </a:lnTo>
                <a:cubicBezTo>
                  <a:pt x="478" y="162"/>
                  <a:pt x="503" y="136"/>
                  <a:pt x="502" y="105"/>
                </a:cubicBezTo>
                <a:cubicBezTo>
                  <a:pt x="502" y="78"/>
                  <a:pt x="483" y="50"/>
                  <a:pt x="454" y="50"/>
                </a:cubicBezTo>
                <a:cubicBezTo>
                  <a:pt x="451" y="50"/>
                  <a:pt x="449" y="50"/>
                  <a:pt x="446" y="51"/>
                </a:cubicBezTo>
                <a:cubicBezTo>
                  <a:pt x="442" y="51"/>
                  <a:pt x="438" y="51"/>
                  <a:pt x="435" y="51"/>
                </a:cubicBezTo>
                <a:cubicBezTo>
                  <a:pt x="312" y="51"/>
                  <a:pt x="192" y="35"/>
                  <a:pt x="78" y="3"/>
                </a:cubicBezTo>
                <a:cubicBezTo>
                  <a:pt x="72" y="1"/>
                  <a:pt x="67" y="0"/>
                  <a:pt x="61" y="0"/>
                </a:cubicBezTo>
                <a:close/>
              </a:path>
            </a:pathLst>
          </a:custGeom>
          <a:solidFill>
            <a:srgbClr val="CCB1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0"/>
          <p:cNvSpPr/>
          <p:nvPr/>
        </p:nvSpPr>
        <p:spPr>
          <a:xfrm rot="10800000">
            <a:off x="7341532" y="3544979"/>
            <a:ext cx="10925" cy="8600"/>
          </a:xfrm>
          <a:custGeom>
            <a:avLst/>
            <a:gdLst/>
            <a:ahLst/>
            <a:cxnLst/>
            <a:rect l="l" t="t" r="r" b="b"/>
            <a:pathLst>
              <a:path w="437" h="344" extrusionOk="0">
                <a:moveTo>
                  <a:pt x="63" y="0"/>
                </a:moveTo>
                <a:cubicBezTo>
                  <a:pt x="45" y="0"/>
                  <a:pt x="28" y="9"/>
                  <a:pt x="17" y="25"/>
                </a:cubicBezTo>
                <a:cubicBezTo>
                  <a:pt x="0" y="49"/>
                  <a:pt x="6" y="85"/>
                  <a:pt x="32" y="102"/>
                </a:cubicBezTo>
                <a:cubicBezTo>
                  <a:pt x="137" y="173"/>
                  <a:pt x="240" y="250"/>
                  <a:pt x="340" y="332"/>
                </a:cubicBezTo>
                <a:cubicBezTo>
                  <a:pt x="350" y="340"/>
                  <a:pt x="362" y="343"/>
                  <a:pt x="375" y="343"/>
                </a:cubicBezTo>
                <a:cubicBezTo>
                  <a:pt x="391" y="343"/>
                  <a:pt x="407" y="337"/>
                  <a:pt x="418" y="323"/>
                </a:cubicBezTo>
                <a:cubicBezTo>
                  <a:pt x="437" y="299"/>
                  <a:pt x="434" y="264"/>
                  <a:pt x="410" y="245"/>
                </a:cubicBezTo>
                <a:cubicBezTo>
                  <a:pt x="308" y="162"/>
                  <a:pt x="202" y="83"/>
                  <a:pt x="94" y="10"/>
                </a:cubicBezTo>
                <a:cubicBezTo>
                  <a:pt x="84" y="4"/>
                  <a:pt x="74" y="0"/>
                  <a:pt x="63" y="0"/>
                </a:cubicBezTo>
                <a:close/>
              </a:path>
            </a:pathLst>
          </a:custGeom>
          <a:solidFill>
            <a:srgbClr val="CCB1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0"/>
          <p:cNvSpPr/>
          <p:nvPr/>
        </p:nvSpPr>
        <p:spPr>
          <a:xfrm rot="10800000">
            <a:off x="7022857" y="2140429"/>
            <a:ext cx="738550" cy="540325"/>
          </a:xfrm>
          <a:custGeom>
            <a:avLst/>
            <a:gdLst/>
            <a:ahLst/>
            <a:cxnLst/>
            <a:rect l="l" t="t" r="r" b="b"/>
            <a:pathLst>
              <a:path w="29542" h="21613" extrusionOk="0">
                <a:moveTo>
                  <a:pt x="3461" y="0"/>
                </a:moveTo>
                <a:cubicBezTo>
                  <a:pt x="3371" y="0"/>
                  <a:pt x="3279" y="3"/>
                  <a:pt x="3188" y="8"/>
                </a:cubicBezTo>
                <a:cubicBezTo>
                  <a:pt x="3155" y="9"/>
                  <a:pt x="3131" y="41"/>
                  <a:pt x="3133" y="77"/>
                </a:cubicBezTo>
                <a:cubicBezTo>
                  <a:pt x="3134" y="81"/>
                  <a:pt x="3134" y="86"/>
                  <a:pt x="3135" y="89"/>
                </a:cubicBezTo>
                <a:cubicBezTo>
                  <a:pt x="3142" y="119"/>
                  <a:pt x="3169" y="141"/>
                  <a:pt x="3198" y="141"/>
                </a:cubicBezTo>
                <a:cubicBezTo>
                  <a:pt x="3199" y="141"/>
                  <a:pt x="3199" y="141"/>
                  <a:pt x="3200" y="141"/>
                </a:cubicBezTo>
                <a:cubicBezTo>
                  <a:pt x="3284" y="137"/>
                  <a:pt x="3368" y="134"/>
                  <a:pt x="3452" y="134"/>
                </a:cubicBezTo>
                <a:cubicBezTo>
                  <a:pt x="3550" y="134"/>
                  <a:pt x="3648" y="137"/>
                  <a:pt x="3745" y="143"/>
                </a:cubicBezTo>
                <a:cubicBezTo>
                  <a:pt x="3846" y="149"/>
                  <a:pt x="3949" y="158"/>
                  <a:pt x="4050" y="171"/>
                </a:cubicBezTo>
                <a:cubicBezTo>
                  <a:pt x="4052" y="171"/>
                  <a:pt x="4054" y="171"/>
                  <a:pt x="4056" y="171"/>
                </a:cubicBezTo>
                <a:cubicBezTo>
                  <a:pt x="4087" y="171"/>
                  <a:pt x="4114" y="146"/>
                  <a:pt x="4116" y="111"/>
                </a:cubicBezTo>
                <a:cubicBezTo>
                  <a:pt x="4119" y="75"/>
                  <a:pt x="4092" y="42"/>
                  <a:pt x="4059" y="37"/>
                </a:cubicBezTo>
                <a:cubicBezTo>
                  <a:pt x="3955" y="25"/>
                  <a:pt x="3850" y="15"/>
                  <a:pt x="3747" y="9"/>
                </a:cubicBezTo>
                <a:cubicBezTo>
                  <a:pt x="3653" y="3"/>
                  <a:pt x="3557" y="0"/>
                  <a:pt x="3461" y="0"/>
                </a:cubicBezTo>
                <a:close/>
                <a:moveTo>
                  <a:pt x="2344" y="125"/>
                </a:moveTo>
                <a:cubicBezTo>
                  <a:pt x="2340" y="125"/>
                  <a:pt x="2336" y="125"/>
                  <a:pt x="2332" y="126"/>
                </a:cubicBezTo>
                <a:cubicBezTo>
                  <a:pt x="2294" y="135"/>
                  <a:pt x="2257" y="143"/>
                  <a:pt x="2219" y="152"/>
                </a:cubicBezTo>
                <a:cubicBezTo>
                  <a:pt x="1978" y="213"/>
                  <a:pt x="1739" y="291"/>
                  <a:pt x="1507" y="385"/>
                </a:cubicBezTo>
                <a:cubicBezTo>
                  <a:pt x="1478" y="396"/>
                  <a:pt x="1463" y="430"/>
                  <a:pt x="1472" y="463"/>
                </a:cubicBezTo>
                <a:cubicBezTo>
                  <a:pt x="1473" y="465"/>
                  <a:pt x="1473" y="468"/>
                  <a:pt x="1474" y="471"/>
                </a:cubicBezTo>
                <a:cubicBezTo>
                  <a:pt x="1484" y="498"/>
                  <a:pt x="1508" y="515"/>
                  <a:pt x="1533" y="515"/>
                </a:cubicBezTo>
                <a:cubicBezTo>
                  <a:pt x="1540" y="515"/>
                  <a:pt x="1547" y="513"/>
                  <a:pt x="1554" y="511"/>
                </a:cubicBezTo>
                <a:cubicBezTo>
                  <a:pt x="1781" y="418"/>
                  <a:pt x="2015" y="342"/>
                  <a:pt x="2251" y="283"/>
                </a:cubicBezTo>
                <a:cubicBezTo>
                  <a:pt x="2289" y="274"/>
                  <a:pt x="2325" y="265"/>
                  <a:pt x="2361" y="256"/>
                </a:cubicBezTo>
                <a:cubicBezTo>
                  <a:pt x="2395" y="249"/>
                  <a:pt x="2415" y="214"/>
                  <a:pt x="2406" y="177"/>
                </a:cubicBezTo>
                <a:cubicBezTo>
                  <a:pt x="2406" y="177"/>
                  <a:pt x="2406" y="176"/>
                  <a:pt x="2406" y="176"/>
                </a:cubicBezTo>
                <a:cubicBezTo>
                  <a:pt x="2399" y="146"/>
                  <a:pt x="2373" y="125"/>
                  <a:pt x="2344" y="125"/>
                </a:cubicBezTo>
                <a:close/>
                <a:moveTo>
                  <a:pt x="4902" y="215"/>
                </a:moveTo>
                <a:cubicBezTo>
                  <a:pt x="4875" y="215"/>
                  <a:pt x="4851" y="234"/>
                  <a:pt x="4845" y="264"/>
                </a:cubicBezTo>
                <a:cubicBezTo>
                  <a:pt x="4843" y="275"/>
                  <a:pt x="4843" y="285"/>
                  <a:pt x="4846" y="296"/>
                </a:cubicBezTo>
                <a:cubicBezTo>
                  <a:pt x="4852" y="319"/>
                  <a:pt x="4869" y="339"/>
                  <a:pt x="4891" y="345"/>
                </a:cubicBezTo>
                <a:cubicBezTo>
                  <a:pt x="5167" y="426"/>
                  <a:pt x="5440" y="531"/>
                  <a:pt x="5705" y="657"/>
                </a:cubicBezTo>
                <a:cubicBezTo>
                  <a:pt x="5713" y="661"/>
                  <a:pt x="5722" y="663"/>
                  <a:pt x="5730" y="663"/>
                </a:cubicBezTo>
                <a:cubicBezTo>
                  <a:pt x="5753" y="663"/>
                  <a:pt x="5776" y="648"/>
                  <a:pt x="5784" y="623"/>
                </a:cubicBezTo>
                <a:cubicBezTo>
                  <a:pt x="5797" y="590"/>
                  <a:pt x="5782" y="550"/>
                  <a:pt x="5750" y="535"/>
                </a:cubicBezTo>
                <a:cubicBezTo>
                  <a:pt x="5480" y="407"/>
                  <a:pt x="5200" y="299"/>
                  <a:pt x="4919" y="217"/>
                </a:cubicBezTo>
                <a:cubicBezTo>
                  <a:pt x="4913" y="215"/>
                  <a:pt x="4908" y="215"/>
                  <a:pt x="4902" y="215"/>
                </a:cubicBezTo>
                <a:close/>
                <a:moveTo>
                  <a:pt x="761" y="768"/>
                </a:moveTo>
                <a:cubicBezTo>
                  <a:pt x="751" y="768"/>
                  <a:pt x="741" y="771"/>
                  <a:pt x="732" y="777"/>
                </a:cubicBezTo>
                <a:cubicBezTo>
                  <a:pt x="484" y="929"/>
                  <a:pt x="247" y="1103"/>
                  <a:pt x="26" y="1294"/>
                </a:cubicBezTo>
                <a:cubicBezTo>
                  <a:pt x="7" y="1310"/>
                  <a:pt x="1" y="1336"/>
                  <a:pt x="7" y="1361"/>
                </a:cubicBezTo>
                <a:cubicBezTo>
                  <a:pt x="9" y="1371"/>
                  <a:pt x="13" y="1379"/>
                  <a:pt x="19" y="1388"/>
                </a:cubicBezTo>
                <a:cubicBezTo>
                  <a:pt x="32" y="1405"/>
                  <a:pt x="50" y="1413"/>
                  <a:pt x="69" y="1413"/>
                </a:cubicBezTo>
                <a:cubicBezTo>
                  <a:pt x="82" y="1413"/>
                  <a:pt x="95" y="1409"/>
                  <a:pt x="105" y="1400"/>
                </a:cubicBezTo>
                <a:cubicBezTo>
                  <a:pt x="321" y="1214"/>
                  <a:pt x="554" y="1043"/>
                  <a:pt x="796" y="894"/>
                </a:cubicBezTo>
                <a:cubicBezTo>
                  <a:pt x="825" y="876"/>
                  <a:pt x="835" y="835"/>
                  <a:pt x="818" y="803"/>
                </a:cubicBezTo>
                <a:cubicBezTo>
                  <a:pt x="805" y="781"/>
                  <a:pt x="783" y="768"/>
                  <a:pt x="761" y="768"/>
                </a:cubicBezTo>
                <a:close/>
                <a:moveTo>
                  <a:pt x="6500" y="971"/>
                </a:moveTo>
                <a:cubicBezTo>
                  <a:pt x="6480" y="971"/>
                  <a:pt x="6461" y="982"/>
                  <a:pt x="6450" y="1002"/>
                </a:cubicBezTo>
                <a:cubicBezTo>
                  <a:pt x="6441" y="1018"/>
                  <a:pt x="6440" y="1036"/>
                  <a:pt x="6443" y="1053"/>
                </a:cubicBezTo>
                <a:cubicBezTo>
                  <a:pt x="6448" y="1069"/>
                  <a:pt x="6458" y="1084"/>
                  <a:pt x="6472" y="1095"/>
                </a:cubicBezTo>
                <a:cubicBezTo>
                  <a:pt x="6719" y="1261"/>
                  <a:pt x="6956" y="1447"/>
                  <a:pt x="7177" y="1647"/>
                </a:cubicBezTo>
                <a:cubicBezTo>
                  <a:pt x="7189" y="1659"/>
                  <a:pt x="7204" y="1664"/>
                  <a:pt x="7218" y="1664"/>
                </a:cubicBezTo>
                <a:cubicBezTo>
                  <a:pt x="7235" y="1664"/>
                  <a:pt x="7252" y="1656"/>
                  <a:pt x="7264" y="1641"/>
                </a:cubicBezTo>
                <a:cubicBezTo>
                  <a:pt x="7284" y="1613"/>
                  <a:pt x="7280" y="1570"/>
                  <a:pt x="7253" y="1547"/>
                </a:cubicBezTo>
                <a:cubicBezTo>
                  <a:pt x="7028" y="1342"/>
                  <a:pt x="6786" y="1152"/>
                  <a:pt x="6534" y="982"/>
                </a:cubicBezTo>
                <a:cubicBezTo>
                  <a:pt x="6523" y="975"/>
                  <a:pt x="6512" y="971"/>
                  <a:pt x="6500" y="971"/>
                </a:cubicBezTo>
                <a:close/>
                <a:moveTo>
                  <a:pt x="7843" y="2196"/>
                </a:moveTo>
                <a:cubicBezTo>
                  <a:pt x="7829" y="2196"/>
                  <a:pt x="7815" y="2202"/>
                  <a:pt x="7804" y="2212"/>
                </a:cubicBezTo>
                <a:cubicBezTo>
                  <a:pt x="7787" y="2230"/>
                  <a:pt x="7781" y="2254"/>
                  <a:pt x="7786" y="2279"/>
                </a:cubicBezTo>
                <a:cubicBezTo>
                  <a:pt x="7789" y="2288"/>
                  <a:pt x="7794" y="2298"/>
                  <a:pt x="7801" y="2306"/>
                </a:cubicBezTo>
                <a:cubicBezTo>
                  <a:pt x="7847" y="2363"/>
                  <a:pt x="7893" y="2421"/>
                  <a:pt x="7937" y="2480"/>
                </a:cubicBezTo>
                <a:cubicBezTo>
                  <a:pt x="8075" y="2661"/>
                  <a:pt x="8207" y="2856"/>
                  <a:pt x="8330" y="3057"/>
                </a:cubicBezTo>
                <a:cubicBezTo>
                  <a:pt x="8342" y="3078"/>
                  <a:pt x="8363" y="3089"/>
                  <a:pt x="8384" y="3089"/>
                </a:cubicBezTo>
                <a:cubicBezTo>
                  <a:pt x="8395" y="3089"/>
                  <a:pt x="8406" y="3086"/>
                  <a:pt x="8415" y="3079"/>
                </a:cubicBezTo>
                <a:cubicBezTo>
                  <a:pt x="8443" y="3060"/>
                  <a:pt x="8451" y="3018"/>
                  <a:pt x="8431" y="2987"/>
                </a:cubicBezTo>
                <a:cubicBezTo>
                  <a:pt x="8306" y="2781"/>
                  <a:pt x="8171" y="2582"/>
                  <a:pt x="8031" y="2397"/>
                </a:cubicBezTo>
                <a:cubicBezTo>
                  <a:pt x="7985" y="2337"/>
                  <a:pt x="7939" y="2278"/>
                  <a:pt x="7891" y="2220"/>
                </a:cubicBezTo>
                <a:cubicBezTo>
                  <a:pt x="7878" y="2205"/>
                  <a:pt x="7861" y="2196"/>
                  <a:pt x="7843" y="2196"/>
                </a:cubicBezTo>
                <a:close/>
                <a:moveTo>
                  <a:pt x="8818" y="3781"/>
                </a:moveTo>
                <a:cubicBezTo>
                  <a:pt x="8809" y="3781"/>
                  <a:pt x="8800" y="3783"/>
                  <a:pt x="8791" y="3787"/>
                </a:cubicBezTo>
                <a:cubicBezTo>
                  <a:pt x="8766" y="3800"/>
                  <a:pt x="8753" y="3832"/>
                  <a:pt x="8760" y="3862"/>
                </a:cubicBezTo>
                <a:cubicBezTo>
                  <a:pt x="8762" y="3866"/>
                  <a:pt x="8764" y="3872"/>
                  <a:pt x="8766" y="3876"/>
                </a:cubicBezTo>
                <a:cubicBezTo>
                  <a:pt x="8890" y="4144"/>
                  <a:pt x="9008" y="4435"/>
                  <a:pt x="9117" y="4739"/>
                </a:cubicBezTo>
                <a:cubicBezTo>
                  <a:pt x="9127" y="4767"/>
                  <a:pt x="9152" y="4784"/>
                  <a:pt x="9177" y="4784"/>
                </a:cubicBezTo>
                <a:cubicBezTo>
                  <a:pt x="9184" y="4784"/>
                  <a:pt x="9191" y="4783"/>
                  <a:pt x="9197" y="4781"/>
                </a:cubicBezTo>
                <a:cubicBezTo>
                  <a:pt x="9228" y="4768"/>
                  <a:pt x="9242" y="4728"/>
                  <a:pt x="9232" y="4695"/>
                </a:cubicBezTo>
                <a:cubicBezTo>
                  <a:pt x="9122" y="4388"/>
                  <a:pt x="9001" y="4093"/>
                  <a:pt x="8875" y="3819"/>
                </a:cubicBezTo>
                <a:cubicBezTo>
                  <a:pt x="8863" y="3795"/>
                  <a:pt x="8841" y="3781"/>
                  <a:pt x="8818" y="3781"/>
                </a:cubicBezTo>
                <a:close/>
                <a:moveTo>
                  <a:pt x="9458" y="5546"/>
                </a:moveTo>
                <a:cubicBezTo>
                  <a:pt x="9452" y="5546"/>
                  <a:pt x="9447" y="5547"/>
                  <a:pt x="9442" y="5549"/>
                </a:cubicBezTo>
                <a:cubicBezTo>
                  <a:pt x="9410" y="5558"/>
                  <a:pt x="9393" y="5594"/>
                  <a:pt x="9401" y="5628"/>
                </a:cubicBezTo>
                <a:cubicBezTo>
                  <a:pt x="9401" y="5629"/>
                  <a:pt x="9401" y="5630"/>
                  <a:pt x="9401" y="5631"/>
                </a:cubicBezTo>
                <a:cubicBezTo>
                  <a:pt x="9483" y="5913"/>
                  <a:pt x="9563" y="6226"/>
                  <a:pt x="9635" y="6539"/>
                </a:cubicBezTo>
                <a:cubicBezTo>
                  <a:pt x="9635" y="6539"/>
                  <a:pt x="9636" y="6540"/>
                  <a:pt x="9636" y="6540"/>
                </a:cubicBezTo>
                <a:cubicBezTo>
                  <a:pt x="9644" y="6570"/>
                  <a:pt x="9669" y="6592"/>
                  <a:pt x="9697" y="6592"/>
                </a:cubicBezTo>
                <a:cubicBezTo>
                  <a:pt x="9701" y="6592"/>
                  <a:pt x="9706" y="6592"/>
                  <a:pt x="9710" y="6590"/>
                </a:cubicBezTo>
                <a:cubicBezTo>
                  <a:pt x="9743" y="6583"/>
                  <a:pt x="9764" y="6548"/>
                  <a:pt x="9755" y="6511"/>
                </a:cubicBezTo>
                <a:cubicBezTo>
                  <a:pt x="9681" y="6196"/>
                  <a:pt x="9600" y="5881"/>
                  <a:pt x="9519" y="5597"/>
                </a:cubicBezTo>
                <a:cubicBezTo>
                  <a:pt x="9511" y="5566"/>
                  <a:pt x="9485" y="5546"/>
                  <a:pt x="9458" y="5546"/>
                </a:cubicBezTo>
                <a:close/>
                <a:moveTo>
                  <a:pt x="9894" y="7378"/>
                </a:moveTo>
                <a:cubicBezTo>
                  <a:pt x="9890" y="7378"/>
                  <a:pt x="9886" y="7378"/>
                  <a:pt x="9882" y="7379"/>
                </a:cubicBezTo>
                <a:cubicBezTo>
                  <a:pt x="9849" y="7386"/>
                  <a:pt x="9829" y="7420"/>
                  <a:pt x="9836" y="7457"/>
                </a:cubicBezTo>
                <a:cubicBezTo>
                  <a:pt x="9886" y="7706"/>
                  <a:pt x="9936" y="7953"/>
                  <a:pt x="9985" y="8200"/>
                </a:cubicBezTo>
                <a:lnTo>
                  <a:pt x="10019" y="8380"/>
                </a:lnTo>
                <a:cubicBezTo>
                  <a:pt x="10020" y="8381"/>
                  <a:pt x="10020" y="8382"/>
                  <a:pt x="10020" y="8383"/>
                </a:cubicBezTo>
                <a:cubicBezTo>
                  <a:pt x="10028" y="8413"/>
                  <a:pt x="10054" y="8435"/>
                  <a:pt x="10082" y="8435"/>
                </a:cubicBezTo>
                <a:cubicBezTo>
                  <a:pt x="10085" y="8435"/>
                  <a:pt x="10089" y="8435"/>
                  <a:pt x="10093" y="8434"/>
                </a:cubicBezTo>
                <a:cubicBezTo>
                  <a:pt x="10126" y="8429"/>
                  <a:pt x="10147" y="8394"/>
                  <a:pt x="10140" y="8357"/>
                </a:cubicBezTo>
                <a:lnTo>
                  <a:pt x="10104" y="8178"/>
                </a:lnTo>
                <a:cubicBezTo>
                  <a:pt x="10056" y="7931"/>
                  <a:pt x="10007" y="7682"/>
                  <a:pt x="9956" y="7433"/>
                </a:cubicBezTo>
                <a:cubicBezTo>
                  <a:pt x="9946" y="7398"/>
                  <a:pt x="9922" y="7378"/>
                  <a:pt x="9894" y="7378"/>
                </a:cubicBezTo>
                <a:close/>
                <a:moveTo>
                  <a:pt x="10265" y="9224"/>
                </a:moveTo>
                <a:cubicBezTo>
                  <a:pt x="10261" y="9224"/>
                  <a:pt x="10257" y="9224"/>
                  <a:pt x="10253" y="9225"/>
                </a:cubicBezTo>
                <a:cubicBezTo>
                  <a:pt x="10220" y="9232"/>
                  <a:pt x="10199" y="9266"/>
                  <a:pt x="10207" y="9303"/>
                </a:cubicBezTo>
                <a:cubicBezTo>
                  <a:pt x="10280" y="9642"/>
                  <a:pt x="10348" y="9944"/>
                  <a:pt x="10417" y="10224"/>
                </a:cubicBezTo>
                <a:cubicBezTo>
                  <a:pt x="10425" y="10255"/>
                  <a:pt x="10451" y="10276"/>
                  <a:pt x="10479" y="10276"/>
                </a:cubicBezTo>
                <a:cubicBezTo>
                  <a:pt x="10484" y="10276"/>
                  <a:pt x="10488" y="10275"/>
                  <a:pt x="10493" y="10274"/>
                </a:cubicBezTo>
                <a:cubicBezTo>
                  <a:pt x="10525" y="10266"/>
                  <a:pt x="10544" y="10230"/>
                  <a:pt x="10536" y="10194"/>
                </a:cubicBezTo>
                <a:cubicBezTo>
                  <a:pt x="10466" y="9916"/>
                  <a:pt x="10398" y="9617"/>
                  <a:pt x="10327" y="9278"/>
                </a:cubicBezTo>
                <a:cubicBezTo>
                  <a:pt x="10316" y="9243"/>
                  <a:pt x="10293" y="9224"/>
                  <a:pt x="10265" y="9224"/>
                </a:cubicBezTo>
                <a:close/>
                <a:moveTo>
                  <a:pt x="22673" y="11500"/>
                </a:moveTo>
                <a:cubicBezTo>
                  <a:pt x="22667" y="11500"/>
                  <a:pt x="22660" y="11500"/>
                  <a:pt x="22653" y="11500"/>
                </a:cubicBezTo>
                <a:cubicBezTo>
                  <a:pt x="22620" y="11500"/>
                  <a:pt x="22594" y="11530"/>
                  <a:pt x="22596" y="11567"/>
                </a:cubicBezTo>
                <a:cubicBezTo>
                  <a:pt x="22596" y="11573"/>
                  <a:pt x="22596" y="11577"/>
                  <a:pt x="22597" y="11582"/>
                </a:cubicBezTo>
                <a:cubicBezTo>
                  <a:pt x="22604" y="11612"/>
                  <a:pt x="22629" y="11634"/>
                  <a:pt x="22657" y="11634"/>
                </a:cubicBezTo>
                <a:cubicBezTo>
                  <a:pt x="22657" y="11634"/>
                  <a:pt x="22658" y="11634"/>
                  <a:pt x="22659" y="11634"/>
                </a:cubicBezTo>
                <a:cubicBezTo>
                  <a:pt x="22943" y="11634"/>
                  <a:pt x="23229" y="11655"/>
                  <a:pt x="23510" y="11698"/>
                </a:cubicBezTo>
                <a:cubicBezTo>
                  <a:pt x="23513" y="11698"/>
                  <a:pt x="23516" y="11699"/>
                  <a:pt x="23519" y="11699"/>
                </a:cubicBezTo>
                <a:cubicBezTo>
                  <a:pt x="23550" y="11699"/>
                  <a:pt x="23575" y="11674"/>
                  <a:pt x="23578" y="11641"/>
                </a:cubicBezTo>
                <a:cubicBezTo>
                  <a:pt x="23581" y="11605"/>
                  <a:pt x="23556" y="11571"/>
                  <a:pt x="23523" y="11565"/>
                </a:cubicBezTo>
                <a:cubicBezTo>
                  <a:pt x="23242" y="11523"/>
                  <a:pt x="22956" y="11500"/>
                  <a:pt x="22673" y="11500"/>
                </a:cubicBezTo>
                <a:close/>
                <a:moveTo>
                  <a:pt x="21800" y="11570"/>
                </a:moveTo>
                <a:cubicBezTo>
                  <a:pt x="21797" y="11570"/>
                  <a:pt x="21794" y="11570"/>
                  <a:pt x="21791" y="11571"/>
                </a:cubicBezTo>
                <a:cubicBezTo>
                  <a:pt x="21646" y="11594"/>
                  <a:pt x="21502" y="11624"/>
                  <a:pt x="21361" y="11659"/>
                </a:cubicBezTo>
                <a:cubicBezTo>
                  <a:pt x="21222" y="11694"/>
                  <a:pt x="21085" y="11734"/>
                  <a:pt x="20952" y="11779"/>
                </a:cubicBezTo>
                <a:cubicBezTo>
                  <a:pt x="20922" y="11790"/>
                  <a:pt x="20905" y="11824"/>
                  <a:pt x="20913" y="11857"/>
                </a:cubicBezTo>
                <a:cubicBezTo>
                  <a:pt x="20914" y="11859"/>
                  <a:pt x="20914" y="11861"/>
                  <a:pt x="20915" y="11862"/>
                </a:cubicBezTo>
                <a:cubicBezTo>
                  <a:pt x="20924" y="11891"/>
                  <a:pt x="20949" y="11909"/>
                  <a:pt x="20975" y="11909"/>
                </a:cubicBezTo>
                <a:cubicBezTo>
                  <a:pt x="20981" y="11909"/>
                  <a:pt x="20987" y="11908"/>
                  <a:pt x="20993" y="11906"/>
                </a:cubicBezTo>
                <a:cubicBezTo>
                  <a:pt x="21124" y="11862"/>
                  <a:pt x="21257" y="11823"/>
                  <a:pt x="21393" y="11790"/>
                </a:cubicBezTo>
                <a:cubicBezTo>
                  <a:pt x="21531" y="11755"/>
                  <a:pt x="21673" y="11727"/>
                  <a:pt x="21815" y="11703"/>
                </a:cubicBezTo>
                <a:cubicBezTo>
                  <a:pt x="21848" y="11698"/>
                  <a:pt x="21869" y="11664"/>
                  <a:pt x="21863" y="11627"/>
                </a:cubicBezTo>
                <a:cubicBezTo>
                  <a:pt x="21857" y="11594"/>
                  <a:pt x="21830" y="11570"/>
                  <a:pt x="21800" y="11570"/>
                </a:cubicBezTo>
                <a:close/>
                <a:moveTo>
                  <a:pt x="10723" y="11050"/>
                </a:moveTo>
                <a:cubicBezTo>
                  <a:pt x="10717" y="11050"/>
                  <a:pt x="10712" y="11051"/>
                  <a:pt x="10706" y="11053"/>
                </a:cubicBezTo>
                <a:cubicBezTo>
                  <a:pt x="10675" y="11062"/>
                  <a:pt x="10658" y="11097"/>
                  <a:pt x="10666" y="11132"/>
                </a:cubicBezTo>
                <a:cubicBezTo>
                  <a:pt x="10667" y="11133"/>
                  <a:pt x="10667" y="11134"/>
                  <a:pt x="10667" y="11136"/>
                </a:cubicBezTo>
                <a:cubicBezTo>
                  <a:pt x="10766" y="11455"/>
                  <a:pt x="10866" y="11748"/>
                  <a:pt x="10975" y="12030"/>
                </a:cubicBezTo>
                <a:cubicBezTo>
                  <a:pt x="10986" y="12057"/>
                  <a:pt x="11010" y="12073"/>
                  <a:pt x="11035" y="12073"/>
                </a:cubicBezTo>
                <a:cubicBezTo>
                  <a:pt x="11042" y="12073"/>
                  <a:pt x="11049" y="12071"/>
                  <a:pt x="11056" y="12069"/>
                </a:cubicBezTo>
                <a:cubicBezTo>
                  <a:pt x="11087" y="12056"/>
                  <a:pt x="11101" y="12017"/>
                  <a:pt x="11088" y="11982"/>
                </a:cubicBezTo>
                <a:cubicBezTo>
                  <a:pt x="10980" y="11704"/>
                  <a:pt x="10881" y="11416"/>
                  <a:pt x="10784" y="11098"/>
                </a:cubicBezTo>
                <a:cubicBezTo>
                  <a:pt x="10775" y="11069"/>
                  <a:pt x="10750" y="11050"/>
                  <a:pt x="10723" y="11050"/>
                </a:cubicBezTo>
                <a:close/>
                <a:moveTo>
                  <a:pt x="24363" y="11764"/>
                </a:moveTo>
                <a:cubicBezTo>
                  <a:pt x="24336" y="11764"/>
                  <a:pt x="24311" y="11783"/>
                  <a:pt x="24305" y="11812"/>
                </a:cubicBezTo>
                <a:cubicBezTo>
                  <a:pt x="24302" y="11823"/>
                  <a:pt x="24303" y="11835"/>
                  <a:pt x="24305" y="11845"/>
                </a:cubicBezTo>
                <a:cubicBezTo>
                  <a:pt x="24311" y="11869"/>
                  <a:pt x="24327" y="11888"/>
                  <a:pt x="24350" y="11894"/>
                </a:cubicBezTo>
                <a:cubicBezTo>
                  <a:pt x="24611" y="11978"/>
                  <a:pt x="24867" y="12080"/>
                  <a:pt x="25111" y="12200"/>
                </a:cubicBezTo>
                <a:lnTo>
                  <a:pt x="25158" y="12224"/>
                </a:lnTo>
                <a:cubicBezTo>
                  <a:pt x="25166" y="12229"/>
                  <a:pt x="25175" y="12230"/>
                  <a:pt x="25184" y="12230"/>
                </a:cubicBezTo>
                <a:cubicBezTo>
                  <a:pt x="25207" y="12230"/>
                  <a:pt x="25229" y="12217"/>
                  <a:pt x="25239" y="12192"/>
                </a:cubicBezTo>
                <a:cubicBezTo>
                  <a:pt x="25252" y="12159"/>
                  <a:pt x="25237" y="12119"/>
                  <a:pt x="25205" y="12103"/>
                </a:cubicBezTo>
                <a:lnTo>
                  <a:pt x="25158" y="12079"/>
                </a:lnTo>
                <a:cubicBezTo>
                  <a:pt x="24908" y="11956"/>
                  <a:pt x="24646" y="11852"/>
                  <a:pt x="24380" y="11766"/>
                </a:cubicBezTo>
                <a:cubicBezTo>
                  <a:pt x="24374" y="11765"/>
                  <a:pt x="24369" y="11764"/>
                  <a:pt x="24363" y="11764"/>
                </a:cubicBezTo>
                <a:close/>
                <a:moveTo>
                  <a:pt x="20185" y="12120"/>
                </a:moveTo>
                <a:cubicBezTo>
                  <a:pt x="20176" y="12120"/>
                  <a:pt x="20167" y="12122"/>
                  <a:pt x="20158" y="12127"/>
                </a:cubicBezTo>
                <a:cubicBezTo>
                  <a:pt x="19902" y="12267"/>
                  <a:pt x="19658" y="12432"/>
                  <a:pt x="19434" y="12615"/>
                </a:cubicBezTo>
                <a:cubicBezTo>
                  <a:pt x="19413" y="12631"/>
                  <a:pt x="19406" y="12659"/>
                  <a:pt x="19412" y="12684"/>
                </a:cubicBezTo>
                <a:cubicBezTo>
                  <a:pt x="19414" y="12692"/>
                  <a:pt x="19419" y="12701"/>
                  <a:pt x="19424" y="12708"/>
                </a:cubicBezTo>
                <a:cubicBezTo>
                  <a:pt x="19436" y="12727"/>
                  <a:pt x="19456" y="12736"/>
                  <a:pt x="19475" y="12736"/>
                </a:cubicBezTo>
                <a:cubicBezTo>
                  <a:pt x="19488" y="12736"/>
                  <a:pt x="19500" y="12732"/>
                  <a:pt x="19511" y="12723"/>
                </a:cubicBezTo>
                <a:cubicBezTo>
                  <a:pt x="19729" y="12545"/>
                  <a:pt x="19967" y="12385"/>
                  <a:pt x="20218" y="12247"/>
                </a:cubicBezTo>
                <a:cubicBezTo>
                  <a:pt x="20247" y="12231"/>
                  <a:pt x="20257" y="12190"/>
                  <a:pt x="20241" y="12157"/>
                </a:cubicBezTo>
                <a:cubicBezTo>
                  <a:pt x="20230" y="12134"/>
                  <a:pt x="20208" y="12120"/>
                  <a:pt x="20185" y="12120"/>
                </a:cubicBezTo>
                <a:close/>
                <a:moveTo>
                  <a:pt x="25947" y="12554"/>
                </a:moveTo>
                <a:cubicBezTo>
                  <a:pt x="25927" y="12554"/>
                  <a:pt x="25908" y="12565"/>
                  <a:pt x="25897" y="12584"/>
                </a:cubicBezTo>
                <a:cubicBezTo>
                  <a:pt x="25888" y="12599"/>
                  <a:pt x="25886" y="12619"/>
                  <a:pt x="25890" y="12636"/>
                </a:cubicBezTo>
                <a:cubicBezTo>
                  <a:pt x="25895" y="12652"/>
                  <a:pt x="25904" y="12667"/>
                  <a:pt x="25919" y="12676"/>
                </a:cubicBezTo>
                <a:cubicBezTo>
                  <a:pt x="26161" y="12844"/>
                  <a:pt x="26397" y="13032"/>
                  <a:pt x="26621" y="13235"/>
                </a:cubicBezTo>
                <a:cubicBezTo>
                  <a:pt x="26633" y="13246"/>
                  <a:pt x="26648" y="13252"/>
                  <a:pt x="26662" y="13252"/>
                </a:cubicBezTo>
                <a:cubicBezTo>
                  <a:pt x="26680" y="13252"/>
                  <a:pt x="26697" y="13244"/>
                  <a:pt x="26708" y="13229"/>
                </a:cubicBezTo>
                <a:cubicBezTo>
                  <a:pt x="26729" y="13200"/>
                  <a:pt x="26724" y="13158"/>
                  <a:pt x="26697" y="13134"/>
                </a:cubicBezTo>
                <a:cubicBezTo>
                  <a:pt x="26468" y="12927"/>
                  <a:pt x="26228" y="12735"/>
                  <a:pt x="25981" y="12565"/>
                </a:cubicBezTo>
                <a:cubicBezTo>
                  <a:pt x="25971" y="12558"/>
                  <a:pt x="25959" y="12554"/>
                  <a:pt x="25947" y="12554"/>
                </a:cubicBezTo>
                <a:close/>
                <a:moveTo>
                  <a:pt x="11409" y="12797"/>
                </a:moveTo>
                <a:cubicBezTo>
                  <a:pt x="11400" y="12797"/>
                  <a:pt x="11391" y="12799"/>
                  <a:pt x="11382" y="12803"/>
                </a:cubicBezTo>
                <a:cubicBezTo>
                  <a:pt x="11357" y="12817"/>
                  <a:pt x="11346" y="12848"/>
                  <a:pt x="11353" y="12878"/>
                </a:cubicBezTo>
                <a:cubicBezTo>
                  <a:pt x="11354" y="12884"/>
                  <a:pt x="11356" y="12888"/>
                  <a:pt x="11360" y="12893"/>
                </a:cubicBezTo>
                <a:cubicBezTo>
                  <a:pt x="11505" y="13182"/>
                  <a:pt x="11664" y="13455"/>
                  <a:pt x="11833" y="13707"/>
                </a:cubicBezTo>
                <a:cubicBezTo>
                  <a:pt x="11845" y="13726"/>
                  <a:pt x="11865" y="13737"/>
                  <a:pt x="11885" y="13737"/>
                </a:cubicBezTo>
                <a:cubicBezTo>
                  <a:pt x="11897" y="13737"/>
                  <a:pt x="11909" y="13733"/>
                  <a:pt x="11919" y="13724"/>
                </a:cubicBezTo>
                <a:cubicBezTo>
                  <a:pt x="11946" y="13704"/>
                  <a:pt x="11951" y="13662"/>
                  <a:pt x="11931" y="13631"/>
                </a:cubicBezTo>
                <a:cubicBezTo>
                  <a:pt x="11766" y="13385"/>
                  <a:pt x="11610" y="13115"/>
                  <a:pt x="11466" y="12833"/>
                </a:cubicBezTo>
                <a:cubicBezTo>
                  <a:pt x="11454" y="12810"/>
                  <a:pt x="11432" y="12797"/>
                  <a:pt x="11409" y="12797"/>
                </a:cubicBezTo>
                <a:close/>
                <a:moveTo>
                  <a:pt x="18848" y="13219"/>
                </a:moveTo>
                <a:cubicBezTo>
                  <a:pt x="18832" y="13219"/>
                  <a:pt x="18816" y="13226"/>
                  <a:pt x="18804" y="13239"/>
                </a:cubicBezTo>
                <a:cubicBezTo>
                  <a:pt x="18619" y="13460"/>
                  <a:pt x="18452" y="13692"/>
                  <a:pt x="18268" y="13951"/>
                </a:cubicBezTo>
                <a:cubicBezTo>
                  <a:pt x="18256" y="13968"/>
                  <a:pt x="18253" y="13989"/>
                  <a:pt x="18259" y="14009"/>
                </a:cubicBezTo>
                <a:cubicBezTo>
                  <a:pt x="18262" y="14022"/>
                  <a:pt x="18269" y="14035"/>
                  <a:pt x="18281" y="14045"/>
                </a:cubicBezTo>
                <a:cubicBezTo>
                  <a:pt x="18293" y="14055"/>
                  <a:pt x="18307" y="14060"/>
                  <a:pt x="18320" y="14060"/>
                </a:cubicBezTo>
                <a:cubicBezTo>
                  <a:pt x="18338" y="14060"/>
                  <a:pt x="18355" y="14052"/>
                  <a:pt x="18366" y="14036"/>
                </a:cubicBezTo>
                <a:cubicBezTo>
                  <a:pt x="18549" y="13779"/>
                  <a:pt x="18715" y="13549"/>
                  <a:pt x="18897" y="13331"/>
                </a:cubicBezTo>
                <a:cubicBezTo>
                  <a:pt x="18920" y="13305"/>
                  <a:pt x="18917" y="13263"/>
                  <a:pt x="18891" y="13237"/>
                </a:cubicBezTo>
                <a:cubicBezTo>
                  <a:pt x="18879" y="13225"/>
                  <a:pt x="18863" y="13219"/>
                  <a:pt x="18848" y="13219"/>
                </a:cubicBezTo>
                <a:close/>
                <a:moveTo>
                  <a:pt x="27299" y="13772"/>
                </a:moveTo>
                <a:cubicBezTo>
                  <a:pt x="27284" y="13772"/>
                  <a:pt x="27269" y="13777"/>
                  <a:pt x="27258" y="13790"/>
                </a:cubicBezTo>
                <a:cubicBezTo>
                  <a:pt x="27242" y="13806"/>
                  <a:pt x="27236" y="13830"/>
                  <a:pt x="27242" y="13854"/>
                </a:cubicBezTo>
                <a:cubicBezTo>
                  <a:pt x="27245" y="13864"/>
                  <a:pt x="27249" y="13875"/>
                  <a:pt x="27258" y="13884"/>
                </a:cubicBezTo>
                <a:cubicBezTo>
                  <a:pt x="27455" y="14111"/>
                  <a:pt x="27646" y="14355"/>
                  <a:pt x="27821" y="14608"/>
                </a:cubicBezTo>
                <a:cubicBezTo>
                  <a:pt x="27834" y="14626"/>
                  <a:pt x="27853" y="14635"/>
                  <a:pt x="27872" y="14635"/>
                </a:cubicBezTo>
                <a:cubicBezTo>
                  <a:pt x="27884" y="14635"/>
                  <a:pt x="27897" y="14631"/>
                  <a:pt x="27907" y="14623"/>
                </a:cubicBezTo>
                <a:cubicBezTo>
                  <a:pt x="27934" y="14601"/>
                  <a:pt x="27938" y="14560"/>
                  <a:pt x="27918" y="14530"/>
                </a:cubicBezTo>
                <a:cubicBezTo>
                  <a:pt x="27740" y="14272"/>
                  <a:pt x="27546" y="14025"/>
                  <a:pt x="27345" y="13794"/>
                </a:cubicBezTo>
                <a:cubicBezTo>
                  <a:pt x="27332" y="13779"/>
                  <a:pt x="27315" y="13772"/>
                  <a:pt x="27299" y="13772"/>
                </a:cubicBezTo>
                <a:close/>
                <a:moveTo>
                  <a:pt x="12451" y="14328"/>
                </a:moveTo>
                <a:cubicBezTo>
                  <a:pt x="12436" y="14328"/>
                  <a:pt x="12421" y="14335"/>
                  <a:pt x="12410" y="14347"/>
                </a:cubicBezTo>
                <a:cubicBezTo>
                  <a:pt x="12394" y="14364"/>
                  <a:pt x="12389" y="14388"/>
                  <a:pt x="12395" y="14410"/>
                </a:cubicBezTo>
                <a:cubicBezTo>
                  <a:pt x="12398" y="14422"/>
                  <a:pt x="12403" y="14433"/>
                  <a:pt x="12412" y="14442"/>
                </a:cubicBezTo>
                <a:cubicBezTo>
                  <a:pt x="12623" y="14666"/>
                  <a:pt x="12855" y="14872"/>
                  <a:pt x="13101" y="15055"/>
                </a:cubicBezTo>
                <a:cubicBezTo>
                  <a:pt x="13112" y="15064"/>
                  <a:pt x="13125" y="15068"/>
                  <a:pt x="13137" y="15068"/>
                </a:cubicBezTo>
                <a:cubicBezTo>
                  <a:pt x="13156" y="15068"/>
                  <a:pt x="13175" y="15058"/>
                  <a:pt x="13186" y="15039"/>
                </a:cubicBezTo>
                <a:cubicBezTo>
                  <a:pt x="13205" y="15008"/>
                  <a:pt x="13196" y="14967"/>
                  <a:pt x="13167" y="14945"/>
                </a:cubicBezTo>
                <a:cubicBezTo>
                  <a:pt x="12928" y="14767"/>
                  <a:pt x="12701" y="14566"/>
                  <a:pt x="12496" y="14348"/>
                </a:cubicBezTo>
                <a:cubicBezTo>
                  <a:pt x="12484" y="14335"/>
                  <a:pt x="12467" y="14328"/>
                  <a:pt x="12451" y="14328"/>
                </a:cubicBezTo>
                <a:close/>
                <a:moveTo>
                  <a:pt x="17786" y="14639"/>
                </a:moveTo>
                <a:cubicBezTo>
                  <a:pt x="17769" y="14639"/>
                  <a:pt x="17753" y="14646"/>
                  <a:pt x="17742" y="14660"/>
                </a:cubicBezTo>
                <a:cubicBezTo>
                  <a:pt x="17532" y="14920"/>
                  <a:pt x="17339" y="15114"/>
                  <a:pt x="17136" y="15273"/>
                </a:cubicBezTo>
                <a:cubicBezTo>
                  <a:pt x="17115" y="15289"/>
                  <a:pt x="17108" y="15317"/>
                  <a:pt x="17114" y="15343"/>
                </a:cubicBezTo>
                <a:cubicBezTo>
                  <a:pt x="17117" y="15350"/>
                  <a:pt x="17120" y="15359"/>
                  <a:pt x="17124" y="15366"/>
                </a:cubicBezTo>
                <a:cubicBezTo>
                  <a:pt x="17137" y="15385"/>
                  <a:pt x="17157" y="15395"/>
                  <a:pt x="17176" y="15395"/>
                </a:cubicBezTo>
                <a:cubicBezTo>
                  <a:pt x="17188" y="15395"/>
                  <a:pt x="17200" y="15391"/>
                  <a:pt x="17211" y="15382"/>
                </a:cubicBezTo>
                <a:cubicBezTo>
                  <a:pt x="17421" y="15218"/>
                  <a:pt x="17620" y="15017"/>
                  <a:pt x="17836" y="14752"/>
                </a:cubicBezTo>
                <a:cubicBezTo>
                  <a:pt x="17858" y="14724"/>
                  <a:pt x="17855" y="14682"/>
                  <a:pt x="17829" y="14657"/>
                </a:cubicBezTo>
                <a:cubicBezTo>
                  <a:pt x="17816" y="14645"/>
                  <a:pt x="17801" y="14639"/>
                  <a:pt x="17786" y="14639"/>
                </a:cubicBezTo>
                <a:close/>
                <a:moveTo>
                  <a:pt x="13895" y="15400"/>
                </a:moveTo>
                <a:cubicBezTo>
                  <a:pt x="13872" y="15400"/>
                  <a:pt x="13851" y="15415"/>
                  <a:pt x="13841" y="15440"/>
                </a:cubicBezTo>
                <a:cubicBezTo>
                  <a:pt x="13836" y="15454"/>
                  <a:pt x="13835" y="15469"/>
                  <a:pt x="13839" y="15483"/>
                </a:cubicBezTo>
                <a:cubicBezTo>
                  <a:pt x="13843" y="15502"/>
                  <a:pt x="13856" y="15519"/>
                  <a:pt x="13874" y="15529"/>
                </a:cubicBezTo>
                <a:cubicBezTo>
                  <a:pt x="14151" y="15663"/>
                  <a:pt x="14432" y="15768"/>
                  <a:pt x="14711" y="15837"/>
                </a:cubicBezTo>
                <a:cubicBezTo>
                  <a:pt x="14716" y="15839"/>
                  <a:pt x="14721" y="15839"/>
                  <a:pt x="14725" y="15839"/>
                </a:cubicBezTo>
                <a:cubicBezTo>
                  <a:pt x="14754" y="15839"/>
                  <a:pt x="14778" y="15818"/>
                  <a:pt x="14782" y="15787"/>
                </a:cubicBezTo>
                <a:cubicBezTo>
                  <a:pt x="14789" y="15751"/>
                  <a:pt x="14767" y="15716"/>
                  <a:pt x="14733" y="15707"/>
                </a:cubicBezTo>
                <a:cubicBezTo>
                  <a:pt x="14463" y="15639"/>
                  <a:pt x="14189" y="15538"/>
                  <a:pt x="13921" y="15407"/>
                </a:cubicBezTo>
                <a:cubicBezTo>
                  <a:pt x="13913" y="15403"/>
                  <a:pt x="13904" y="15400"/>
                  <a:pt x="13895" y="15400"/>
                </a:cubicBezTo>
                <a:close/>
                <a:moveTo>
                  <a:pt x="16417" y="15670"/>
                </a:moveTo>
                <a:cubicBezTo>
                  <a:pt x="16411" y="15670"/>
                  <a:pt x="16406" y="15671"/>
                  <a:pt x="16400" y="15673"/>
                </a:cubicBezTo>
                <a:cubicBezTo>
                  <a:pt x="16334" y="15695"/>
                  <a:pt x="16267" y="15715"/>
                  <a:pt x="16200" y="15732"/>
                </a:cubicBezTo>
                <a:cubicBezTo>
                  <a:pt x="16001" y="15781"/>
                  <a:pt x="15791" y="15808"/>
                  <a:pt x="15576" y="15811"/>
                </a:cubicBezTo>
                <a:cubicBezTo>
                  <a:pt x="15542" y="15811"/>
                  <a:pt x="15516" y="15842"/>
                  <a:pt x="15518" y="15878"/>
                </a:cubicBezTo>
                <a:cubicBezTo>
                  <a:pt x="15518" y="15883"/>
                  <a:pt x="15518" y="15888"/>
                  <a:pt x="15519" y="15892"/>
                </a:cubicBezTo>
                <a:cubicBezTo>
                  <a:pt x="15527" y="15922"/>
                  <a:pt x="15554" y="15944"/>
                  <a:pt x="15583" y="15944"/>
                </a:cubicBezTo>
                <a:cubicBezTo>
                  <a:pt x="15807" y="15941"/>
                  <a:pt x="16025" y="15914"/>
                  <a:pt x="16233" y="15862"/>
                </a:cubicBezTo>
                <a:cubicBezTo>
                  <a:pt x="16303" y="15845"/>
                  <a:pt x="16372" y="15825"/>
                  <a:pt x="16441" y="15801"/>
                </a:cubicBezTo>
                <a:cubicBezTo>
                  <a:pt x="16473" y="15790"/>
                  <a:pt x="16488" y="15752"/>
                  <a:pt x="16479" y="15718"/>
                </a:cubicBezTo>
                <a:cubicBezTo>
                  <a:pt x="16469" y="15689"/>
                  <a:pt x="16444" y="15670"/>
                  <a:pt x="16417" y="15670"/>
                </a:cubicBezTo>
                <a:close/>
                <a:moveTo>
                  <a:pt x="28358" y="15294"/>
                </a:moveTo>
                <a:cubicBezTo>
                  <a:pt x="28348" y="15294"/>
                  <a:pt x="28337" y="15296"/>
                  <a:pt x="28328" y="15302"/>
                </a:cubicBezTo>
                <a:cubicBezTo>
                  <a:pt x="28305" y="15317"/>
                  <a:pt x="28294" y="15347"/>
                  <a:pt x="28301" y="15376"/>
                </a:cubicBezTo>
                <a:cubicBezTo>
                  <a:pt x="28303" y="15381"/>
                  <a:pt x="28305" y="15388"/>
                  <a:pt x="28308" y="15393"/>
                </a:cubicBezTo>
                <a:cubicBezTo>
                  <a:pt x="28456" y="15663"/>
                  <a:pt x="28593" y="15944"/>
                  <a:pt x="28715" y="16229"/>
                </a:cubicBezTo>
                <a:cubicBezTo>
                  <a:pt x="28726" y="16255"/>
                  <a:pt x="28749" y="16270"/>
                  <a:pt x="28773" y="16270"/>
                </a:cubicBezTo>
                <a:cubicBezTo>
                  <a:pt x="28781" y="16270"/>
                  <a:pt x="28789" y="16269"/>
                  <a:pt x="28797" y="16265"/>
                </a:cubicBezTo>
                <a:cubicBezTo>
                  <a:pt x="28828" y="16251"/>
                  <a:pt x="28840" y="16211"/>
                  <a:pt x="28826" y="16177"/>
                </a:cubicBezTo>
                <a:cubicBezTo>
                  <a:pt x="28703" y="15888"/>
                  <a:pt x="28563" y="15602"/>
                  <a:pt x="28413" y="15329"/>
                </a:cubicBezTo>
                <a:cubicBezTo>
                  <a:pt x="28401" y="15306"/>
                  <a:pt x="28379" y="15294"/>
                  <a:pt x="28358" y="15294"/>
                </a:cubicBezTo>
                <a:close/>
                <a:moveTo>
                  <a:pt x="29094" y="17018"/>
                </a:moveTo>
                <a:cubicBezTo>
                  <a:pt x="29088" y="17018"/>
                  <a:pt x="29082" y="17019"/>
                  <a:pt x="29076" y="17021"/>
                </a:cubicBezTo>
                <a:cubicBezTo>
                  <a:pt x="29045" y="17031"/>
                  <a:pt x="29028" y="17066"/>
                  <a:pt x="29036" y="17100"/>
                </a:cubicBezTo>
                <a:cubicBezTo>
                  <a:pt x="29036" y="17101"/>
                  <a:pt x="29038" y="17102"/>
                  <a:pt x="29038" y="17103"/>
                </a:cubicBezTo>
                <a:cubicBezTo>
                  <a:pt x="29112" y="17342"/>
                  <a:pt x="29176" y="17583"/>
                  <a:pt x="29232" y="17823"/>
                </a:cubicBezTo>
                <a:cubicBezTo>
                  <a:pt x="29245" y="17884"/>
                  <a:pt x="29259" y="17946"/>
                  <a:pt x="29270" y="18008"/>
                </a:cubicBezTo>
                <a:cubicBezTo>
                  <a:pt x="29278" y="18038"/>
                  <a:pt x="29306" y="18063"/>
                  <a:pt x="29336" y="18063"/>
                </a:cubicBezTo>
                <a:cubicBezTo>
                  <a:pt x="29338" y="18063"/>
                  <a:pt x="29341" y="18063"/>
                  <a:pt x="29344" y="18063"/>
                </a:cubicBezTo>
                <a:cubicBezTo>
                  <a:pt x="29377" y="18055"/>
                  <a:pt x="29399" y="18021"/>
                  <a:pt x="29391" y="17985"/>
                </a:cubicBezTo>
                <a:cubicBezTo>
                  <a:pt x="29378" y="17922"/>
                  <a:pt x="29364" y="17860"/>
                  <a:pt x="29351" y="17797"/>
                </a:cubicBezTo>
                <a:cubicBezTo>
                  <a:pt x="29296" y="17553"/>
                  <a:pt x="29229" y="17307"/>
                  <a:pt x="29154" y="17066"/>
                </a:cubicBezTo>
                <a:cubicBezTo>
                  <a:pt x="29145" y="17037"/>
                  <a:pt x="29120" y="17018"/>
                  <a:pt x="29094" y="17018"/>
                </a:cubicBezTo>
                <a:close/>
                <a:moveTo>
                  <a:pt x="29455" y="18861"/>
                </a:moveTo>
                <a:cubicBezTo>
                  <a:pt x="29454" y="18861"/>
                  <a:pt x="29454" y="18861"/>
                  <a:pt x="29453" y="18861"/>
                </a:cubicBezTo>
                <a:cubicBezTo>
                  <a:pt x="29419" y="18862"/>
                  <a:pt x="29394" y="18893"/>
                  <a:pt x="29396" y="18929"/>
                </a:cubicBezTo>
                <a:cubicBezTo>
                  <a:pt x="29418" y="19253"/>
                  <a:pt x="29414" y="19563"/>
                  <a:pt x="29384" y="19851"/>
                </a:cubicBezTo>
                <a:cubicBezTo>
                  <a:pt x="29383" y="19860"/>
                  <a:pt x="29383" y="19868"/>
                  <a:pt x="29385" y="19877"/>
                </a:cubicBezTo>
                <a:cubicBezTo>
                  <a:pt x="29391" y="19902"/>
                  <a:pt x="29411" y="19923"/>
                  <a:pt x="29437" y="19928"/>
                </a:cubicBezTo>
                <a:cubicBezTo>
                  <a:pt x="29440" y="19928"/>
                  <a:pt x="29443" y="19929"/>
                  <a:pt x="29446" y="19929"/>
                </a:cubicBezTo>
                <a:cubicBezTo>
                  <a:pt x="29477" y="19929"/>
                  <a:pt x="29502" y="19905"/>
                  <a:pt x="29505" y="19872"/>
                </a:cubicBezTo>
                <a:cubicBezTo>
                  <a:pt x="29536" y="19575"/>
                  <a:pt x="29542" y="19257"/>
                  <a:pt x="29519" y="18926"/>
                </a:cubicBezTo>
                <a:cubicBezTo>
                  <a:pt x="29516" y="18889"/>
                  <a:pt x="29488" y="18861"/>
                  <a:pt x="29455" y="18861"/>
                </a:cubicBezTo>
                <a:close/>
                <a:moveTo>
                  <a:pt x="29244" y="20693"/>
                </a:moveTo>
                <a:cubicBezTo>
                  <a:pt x="29220" y="20693"/>
                  <a:pt x="29198" y="20708"/>
                  <a:pt x="29188" y="20733"/>
                </a:cubicBezTo>
                <a:cubicBezTo>
                  <a:pt x="29086" y="21021"/>
                  <a:pt x="28945" y="21279"/>
                  <a:pt x="28772" y="21501"/>
                </a:cubicBezTo>
                <a:cubicBezTo>
                  <a:pt x="28758" y="21518"/>
                  <a:pt x="28754" y="21540"/>
                  <a:pt x="28759" y="21560"/>
                </a:cubicBezTo>
                <a:cubicBezTo>
                  <a:pt x="28763" y="21574"/>
                  <a:pt x="28769" y="21586"/>
                  <a:pt x="28779" y="21595"/>
                </a:cubicBezTo>
                <a:cubicBezTo>
                  <a:pt x="28792" y="21607"/>
                  <a:pt x="28807" y="21613"/>
                  <a:pt x="28821" y="21613"/>
                </a:cubicBezTo>
                <a:cubicBezTo>
                  <a:pt x="28838" y="21613"/>
                  <a:pt x="28854" y="21605"/>
                  <a:pt x="28866" y="21591"/>
                </a:cubicBezTo>
                <a:cubicBezTo>
                  <a:pt x="29048" y="21358"/>
                  <a:pt x="29196" y="21088"/>
                  <a:pt x="29304" y="20787"/>
                </a:cubicBezTo>
                <a:cubicBezTo>
                  <a:pt x="29315" y="20753"/>
                  <a:pt x="29299" y="20713"/>
                  <a:pt x="29268" y="20698"/>
                </a:cubicBezTo>
                <a:cubicBezTo>
                  <a:pt x="29260" y="20694"/>
                  <a:pt x="29252" y="20693"/>
                  <a:pt x="29244" y="20693"/>
                </a:cubicBezTo>
                <a:close/>
              </a:path>
            </a:pathLst>
          </a:custGeom>
          <a:solidFill>
            <a:srgbClr val="FFE6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0"/>
          <p:cNvSpPr/>
          <p:nvPr/>
        </p:nvSpPr>
        <p:spPr>
          <a:xfrm rot="9893225">
            <a:off x="1777086" y="371868"/>
            <a:ext cx="605796" cy="141937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rgbClr val="CCB1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7" name="Google Shape;807;p30"/>
          <p:cNvGrpSpPr/>
          <p:nvPr/>
        </p:nvGrpSpPr>
        <p:grpSpPr>
          <a:xfrm rot="5400000">
            <a:off x="278835" y="4536755"/>
            <a:ext cx="221772" cy="200884"/>
            <a:chOff x="1640475" y="1197075"/>
            <a:chExt cx="55475" cy="50250"/>
          </a:xfrm>
        </p:grpSpPr>
        <p:sp>
          <p:nvSpPr>
            <p:cNvPr id="808" name="Google Shape;808;p30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1" name="Google Shape;811;p30"/>
          <p:cNvSpPr/>
          <p:nvPr/>
        </p:nvSpPr>
        <p:spPr>
          <a:xfrm rot="-834203">
            <a:off x="8546511" y="363435"/>
            <a:ext cx="993864" cy="1557213"/>
          </a:xfrm>
          <a:custGeom>
            <a:avLst/>
            <a:gdLst/>
            <a:ahLst/>
            <a:cxnLst/>
            <a:rect l="l" t="t" r="r" b="b"/>
            <a:pathLst>
              <a:path w="14343" h="22473" extrusionOk="0">
                <a:moveTo>
                  <a:pt x="14283" y="0"/>
                </a:moveTo>
                <a:cubicBezTo>
                  <a:pt x="14278" y="0"/>
                  <a:pt x="14274" y="1"/>
                  <a:pt x="14269" y="2"/>
                </a:cubicBezTo>
                <a:cubicBezTo>
                  <a:pt x="14076" y="49"/>
                  <a:pt x="13869" y="90"/>
                  <a:pt x="13618" y="128"/>
                </a:cubicBezTo>
                <a:cubicBezTo>
                  <a:pt x="13588" y="133"/>
                  <a:pt x="13567" y="161"/>
                  <a:pt x="13572" y="192"/>
                </a:cubicBezTo>
                <a:cubicBezTo>
                  <a:pt x="13576" y="219"/>
                  <a:pt x="13599" y="239"/>
                  <a:pt x="13626" y="239"/>
                </a:cubicBezTo>
                <a:cubicBezTo>
                  <a:pt x="13629" y="239"/>
                  <a:pt x="13632" y="238"/>
                  <a:pt x="13635" y="238"/>
                </a:cubicBezTo>
                <a:cubicBezTo>
                  <a:pt x="13889" y="199"/>
                  <a:pt x="14098" y="158"/>
                  <a:pt x="14295" y="110"/>
                </a:cubicBezTo>
                <a:cubicBezTo>
                  <a:pt x="14325" y="102"/>
                  <a:pt x="14343" y="73"/>
                  <a:pt x="14336" y="43"/>
                </a:cubicBezTo>
                <a:cubicBezTo>
                  <a:pt x="14330" y="17"/>
                  <a:pt x="14308" y="0"/>
                  <a:pt x="14283" y="0"/>
                </a:cubicBezTo>
                <a:close/>
                <a:moveTo>
                  <a:pt x="12856" y="233"/>
                </a:moveTo>
                <a:cubicBezTo>
                  <a:pt x="12853" y="233"/>
                  <a:pt x="12851" y="233"/>
                  <a:pt x="12848" y="234"/>
                </a:cubicBezTo>
                <a:cubicBezTo>
                  <a:pt x="12559" y="272"/>
                  <a:pt x="12317" y="308"/>
                  <a:pt x="12076" y="353"/>
                </a:cubicBezTo>
                <a:cubicBezTo>
                  <a:pt x="12046" y="360"/>
                  <a:pt x="12026" y="389"/>
                  <a:pt x="12032" y="419"/>
                </a:cubicBezTo>
                <a:cubicBezTo>
                  <a:pt x="12036" y="445"/>
                  <a:pt x="12060" y="464"/>
                  <a:pt x="12087" y="464"/>
                </a:cubicBezTo>
                <a:cubicBezTo>
                  <a:pt x="12090" y="464"/>
                  <a:pt x="12093" y="464"/>
                  <a:pt x="12096" y="462"/>
                </a:cubicBezTo>
                <a:cubicBezTo>
                  <a:pt x="12336" y="418"/>
                  <a:pt x="12576" y="382"/>
                  <a:pt x="12862" y="345"/>
                </a:cubicBezTo>
                <a:cubicBezTo>
                  <a:pt x="12893" y="341"/>
                  <a:pt x="12915" y="313"/>
                  <a:pt x="12910" y="282"/>
                </a:cubicBezTo>
                <a:cubicBezTo>
                  <a:pt x="12906" y="254"/>
                  <a:pt x="12883" y="233"/>
                  <a:pt x="12856" y="233"/>
                </a:cubicBezTo>
                <a:close/>
                <a:moveTo>
                  <a:pt x="11334" y="548"/>
                </a:moveTo>
                <a:cubicBezTo>
                  <a:pt x="11328" y="548"/>
                  <a:pt x="11321" y="549"/>
                  <a:pt x="11315" y="551"/>
                </a:cubicBezTo>
                <a:cubicBezTo>
                  <a:pt x="11092" y="628"/>
                  <a:pt x="10892" y="718"/>
                  <a:pt x="10705" y="827"/>
                </a:cubicBezTo>
                <a:cubicBezTo>
                  <a:pt x="10670" y="846"/>
                  <a:pt x="10636" y="867"/>
                  <a:pt x="10603" y="888"/>
                </a:cubicBezTo>
                <a:cubicBezTo>
                  <a:pt x="10576" y="905"/>
                  <a:pt x="10569" y="939"/>
                  <a:pt x="10585" y="965"/>
                </a:cubicBezTo>
                <a:cubicBezTo>
                  <a:pt x="10595" y="982"/>
                  <a:pt x="10614" y="991"/>
                  <a:pt x="10632" y="991"/>
                </a:cubicBezTo>
                <a:cubicBezTo>
                  <a:pt x="10642" y="991"/>
                  <a:pt x="10653" y="988"/>
                  <a:pt x="10662" y="983"/>
                </a:cubicBezTo>
                <a:cubicBezTo>
                  <a:pt x="10695" y="962"/>
                  <a:pt x="10728" y="942"/>
                  <a:pt x="10761" y="923"/>
                </a:cubicBezTo>
                <a:cubicBezTo>
                  <a:pt x="10941" y="818"/>
                  <a:pt x="11136" y="731"/>
                  <a:pt x="11352" y="656"/>
                </a:cubicBezTo>
                <a:cubicBezTo>
                  <a:pt x="11382" y="646"/>
                  <a:pt x="11397" y="614"/>
                  <a:pt x="11386" y="585"/>
                </a:cubicBezTo>
                <a:cubicBezTo>
                  <a:pt x="11378" y="563"/>
                  <a:pt x="11357" y="548"/>
                  <a:pt x="11334" y="548"/>
                </a:cubicBezTo>
                <a:close/>
                <a:moveTo>
                  <a:pt x="10028" y="1368"/>
                </a:moveTo>
                <a:cubicBezTo>
                  <a:pt x="10013" y="1368"/>
                  <a:pt x="9999" y="1373"/>
                  <a:pt x="9989" y="1384"/>
                </a:cubicBezTo>
                <a:cubicBezTo>
                  <a:pt x="9813" y="1561"/>
                  <a:pt x="9645" y="1765"/>
                  <a:pt x="9486" y="1990"/>
                </a:cubicBezTo>
                <a:cubicBezTo>
                  <a:pt x="9469" y="2016"/>
                  <a:pt x="9476" y="2050"/>
                  <a:pt x="9500" y="2068"/>
                </a:cubicBezTo>
                <a:cubicBezTo>
                  <a:pt x="9510" y="2074"/>
                  <a:pt x="9522" y="2078"/>
                  <a:pt x="9532" y="2078"/>
                </a:cubicBezTo>
                <a:cubicBezTo>
                  <a:pt x="9550" y="2078"/>
                  <a:pt x="9567" y="2069"/>
                  <a:pt x="9578" y="2054"/>
                </a:cubicBezTo>
                <a:cubicBezTo>
                  <a:pt x="9732" y="1833"/>
                  <a:pt x="9897" y="1634"/>
                  <a:pt x="10068" y="1462"/>
                </a:cubicBezTo>
                <a:cubicBezTo>
                  <a:pt x="10089" y="1441"/>
                  <a:pt x="10089" y="1406"/>
                  <a:pt x="10068" y="1384"/>
                </a:cubicBezTo>
                <a:cubicBezTo>
                  <a:pt x="10056" y="1373"/>
                  <a:pt x="10042" y="1368"/>
                  <a:pt x="10028" y="1368"/>
                </a:cubicBezTo>
                <a:close/>
                <a:moveTo>
                  <a:pt x="9128" y="2632"/>
                </a:moveTo>
                <a:cubicBezTo>
                  <a:pt x="9109" y="2632"/>
                  <a:pt x="9090" y="2643"/>
                  <a:pt x="9079" y="2661"/>
                </a:cubicBezTo>
                <a:cubicBezTo>
                  <a:pt x="9048" y="2720"/>
                  <a:pt x="9019" y="2778"/>
                  <a:pt x="8989" y="2838"/>
                </a:cubicBezTo>
                <a:cubicBezTo>
                  <a:pt x="8905" y="3006"/>
                  <a:pt x="8823" y="3184"/>
                  <a:pt x="8745" y="3368"/>
                </a:cubicBezTo>
                <a:cubicBezTo>
                  <a:pt x="8733" y="3396"/>
                  <a:pt x="8746" y="3429"/>
                  <a:pt x="8774" y="3441"/>
                </a:cubicBezTo>
                <a:cubicBezTo>
                  <a:pt x="8781" y="3444"/>
                  <a:pt x="8789" y="3445"/>
                  <a:pt x="8796" y="3445"/>
                </a:cubicBezTo>
                <a:cubicBezTo>
                  <a:pt x="8818" y="3445"/>
                  <a:pt x="8838" y="3433"/>
                  <a:pt x="8847" y="3412"/>
                </a:cubicBezTo>
                <a:cubicBezTo>
                  <a:pt x="8925" y="3230"/>
                  <a:pt x="9006" y="3054"/>
                  <a:pt x="9088" y="2887"/>
                </a:cubicBezTo>
                <a:cubicBezTo>
                  <a:pt x="9117" y="2830"/>
                  <a:pt x="9147" y="2771"/>
                  <a:pt x="9178" y="2713"/>
                </a:cubicBezTo>
                <a:cubicBezTo>
                  <a:pt x="9193" y="2686"/>
                  <a:pt x="9182" y="2652"/>
                  <a:pt x="9154" y="2639"/>
                </a:cubicBezTo>
                <a:cubicBezTo>
                  <a:pt x="9146" y="2634"/>
                  <a:pt x="9137" y="2632"/>
                  <a:pt x="9128" y="2632"/>
                </a:cubicBezTo>
                <a:close/>
                <a:moveTo>
                  <a:pt x="8515" y="4060"/>
                </a:moveTo>
                <a:cubicBezTo>
                  <a:pt x="8491" y="4060"/>
                  <a:pt x="8470" y="4074"/>
                  <a:pt x="8462" y="4097"/>
                </a:cubicBezTo>
                <a:cubicBezTo>
                  <a:pt x="8381" y="4324"/>
                  <a:pt x="8301" y="4567"/>
                  <a:pt x="8216" y="4838"/>
                </a:cubicBezTo>
                <a:cubicBezTo>
                  <a:pt x="8208" y="4867"/>
                  <a:pt x="8224" y="4898"/>
                  <a:pt x="8254" y="4908"/>
                </a:cubicBezTo>
                <a:cubicBezTo>
                  <a:pt x="8259" y="4909"/>
                  <a:pt x="8264" y="4910"/>
                  <a:pt x="8270" y="4910"/>
                </a:cubicBezTo>
                <a:cubicBezTo>
                  <a:pt x="8293" y="4910"/>
                  <a:pt x="8316" y="4895"/>
                  <a:pt x="8322" y="4870"/>
                </a:cubicBezTo>
                <a:cubicBezTo>
                  <a:pt x="8406" y="4601"/>
                  <a:pt x="8486" y="4360"/>
                  <a:pt x="8567" y="4134"/>
                </a:cubicBezTo>
                <a:cubicBezTo>
                  <a:pt x="8576" y="4105"/>
                  <a:pt x="8561" y="4073"/>
                  <a:pt x="8533" y="4063"/>
                </a:cubicBezTo>
                <a:cubicBezTo>
                  <a:pt x="8527" y="4061"/>
                  <a:pt x="8521" y="4060"/>
                  <a:pt x="8515" y="4060"/>
                </a:cubicBezTo>
                <a:close/>
                <a:moveTo>
                  <a:pt x="8048" y="5545"/>
                </a:moveTo>
                <a:cubicBezTo>
                  <a:pt x="8023" y="5545"/>
                  <a:pt x="8001" y="5561"/>
                  <a:pt x="7994" y="5585"/>
                </a:cubicBezTo>
                <a:cubicBezTo>
                  <a:pt x="7956" y="5718"/>
                  <a:pt x="7918" y="5852"/>
                  <a:pt x="7880" y="5985"/>
                </a:cubicBezTo>
                <a:lnTo>
                  <a:pt x="7780" y="6333"/>
                </a:lnTo>
                <a:cubicBezTo>
                  <a:pt x="7772" y="6363"/>
                  <a:pt x="7789" y="6394"/>
                  <a:pt x="7819" y="6402"/>
                </a:cubicBezTo>
                <a:cubicBezTo>
                  <a:pt x="7823" y="6403"/>
                  <a:pt x="7829" y="6404"/>
                  <a:pt x="7834" y="6404"/>
                </a:cubicBezTo>
                <a:cubicBezTo>
                  <a:pt x="7858" y="6404"/>
                  <a:pt x="7880" y="6388"/>
                  <a:pt x="7887" y="6364"/>
                </a:cubicBezTo>
                <a:lnTo>
                  <a:pt x="7987" y="6016"/>
                </a:lnTo>
                <a:cubicBezTo>
                  <a:pt x="8025" y="5883"/>
                  <a:pt x="8062" y="5749"/>
                  <a:pt x="8101" y="5616"/>
                </a:cubicBezTo>
                <a:cubicBezTo>
                  <a:pt x="8109" y="5586"/>
                  <a:pt x="8092" y="5556"/>
                  <a:pt x="8064" y="5547"/>
                </a:cubicBezTo>
                <a:cubicBezTo>
                  <a:pt x="8058" y="5546"/>
                  <a:pt x="8053" y="5545"/>
                  <a:pt x="8048" y="5545"/>
                </a:cubicBezTo>
                <a:close/>
                <a:moveTo>
                  <a:pt x="7613" y="7039"/>
                </a:moveTo>
                <a:cubicBezTo>
                  <a:pt x="7589" y="7039"/>
                  <a:pt x="7567" y="7055"/>
                  <a:pt x="7559" y="7078"/>
                </a:cubicBezTo>
                <a:cubicBezTo>
                  <a:pt x="7522" y="7201"/>
                  <a:pt x="7482" y="7324"/>
                  <a:pt x="7443" y="7446"/>
                </a:cubicBezTo>
                <a:cubicBezTo>
                  <a:pt x="7402" y="7570"/>
                  <a:pt x="7361" y="7693"/>
                  <a:pt x="7317" y="7815"/>
                </a:cubicBezTo>
                <a:cubicBezTo>
                  <a:pt x="7306" y="7844"/>
                  <a:pt x="7321" y="7876"/>
                  <a:pt x="7350" y="7886"/>
                </a:cubicBezTo>
                <a:cubicBezTo>
                  <a:pt x="7356" y="7888"/>
                  <a:pt x="7363" y="7889"/>
                  <a:pt x="7369" y="7889"/>
                </a:cubicBezTo>
                <a:cubicBezTo>
                  <a:pt x="7392" y="7889"/>
                  <a:pt x="7413" y="7875"/>
                  <a:pt x="7421" y="7853"/>
                </a:cubicBezTo>
                <a:cubicBezTo>
                  <a:pt x="7465" y="7729"/>
                  <a:pt x="7508" y="7605"/>
                  <a:pt x="7549" y="7481"/>
                </a:cubicBezTo>
                <a:cubicBezTo>
                  <a:pt x="7589" y="7358"/>
                  <a:pt x="7628" y="7234"/>
                  <a:pt x="7666" y="7111"/>
                </a:cubicBezTo>
                <a:cubicBezTo>
                  <a:pt x="7675" y="7082"/>
                  <a:pt x="7659" y="7051"/>
                  <a:pt x="7630" y="7042"/>
                </a:cubicBezTo>
                <a:cubicBezTo>
                  <a:pt x="7624" y="7040"/>
                  <a:pt x="7618" y="7039"/>
                  <a:pt x="7613" y="7039"/>
                </a:cubicBezTo>
                <a:close/>
                <a:moveTo>
                  <a:pt x="7086" y="8503"/>
                </a:moveTo>
                <a:cubicBezTo>
                  <a:pt x="7065" y="8503"/>
                  <a:pt x="7045" y="8516"/>
                  <a:pt x="7036" y="8537"/>
                </a:cubicBezTo>
                <a:cubicBezTo>
                  <a:pt x="6931" y="8783"/>
                  <a:pt x="6820" y="9018"/>
                  <a:pt x="6706" y="9237"/>
                </a:cubicBezTo>
                <a:cubicBezTo>
                  <a:pt x="6692" y="9265"/>
                  <a:pt x="6703" y="9298"/>
                  <a:pt x="6729" y="9312"/>
                </a:cubicBezTo>
                <a:cubicBezTo>
                  <a:pt x="6738" y="9316"/>
                  <a:pt x="6746" y="9319"/>
                  <a:pt x="6755" y="9319"/>
                </a:cubicBezTo>
                <a:cubicBezTo>
                  <a:pt x="6775" y="9319"/>
                  <a:pt x="6794" y="9308"/>
                  <a:pt x="6804" y="9289"/>
                </a:cubicBezTo>
                <a:cubicBezTo>
                  <a:pt x="6919" y="9067"/>
                  <a:pt x="7032" y="8829"/>
                  <a:pt x="7138" y="8580"/>
                </a:cubicBezTo>
                <a:cubicBezTo>
                  <a:pt x="7150" y="8553"/>
                  <a:pt x="7136" y="8519"/>
                  <a:pt x="7108" y="8508"/>
                </a:cubicBezTo>
                <a:cubicBezTo>
                  <a:pt x="7101" y="8505"/>
                  <a:pt x="7094" y="8503"/>
                  <a:pt x="7086" y="8503"/>
                </a:cubicBezTo>
                <a:close/>
                <a:moveTo>
                  <a:pt x="1625" y="9185"/>
                </a:moveTo>
                <a:cubicBezTo>
                  <a:pt x="1347" y="9191"/>
                  <a:pt x="1086" y="9249"/>
                  <a:pt x="847" y="9356"/>
                </a:cubicBezTo>
                <a:cubicBezTo>
                  <a:pt x="820" y="9369"/>
                  <a:pt x="808" y="9401"/>
                  <a:pt x="820" y="9430"/>
                </a:cubicBezTo>
                <a:cubicBezTo>
                  <a:pt x="829" y="9450"/>
                  <a:pt x="849" y="9462"/>
                  <a:pt x="871" y="9462"/>
                </a:cubicBezTo>
                <a:cubicBezTo>
                  <a:pt x="878" y="9462"/>
                  <a:pt x="886" y="9461"/>
                  <a:pt x="893" y="9457"/>
                </a:cubicBezTo>
                <a:cubicBezTo>
                  <a:pt x="1118" y="9356"/>
                  <a:pt x="1364" y="9303"/>
                  <a:pt x="1627" y="9296"/>
                </a:cubicBezTo>
                <a:cubicBezTo>
                  <a:pt x="1658" y="9296"/>
                  <a:pt x="1682" y="9270"/>
                  <a:pt x="1682" y="9239"/>
                </a:cubicBezTo>
                <a:cubicBezTo>
                  <a:pt x="1681" y="9210"/>
                  <a:pt x="1656" y="9185"/>
                  <a:pt x="1626" y="9185"/>
                </a:cubicBezTo>
                <a:close/>
                <a:moveTo>
                  <a:pt x="2391" y="9302"/>
                </a:moveTo>
                <a:cubicBezTo>
                  <a:pt x="2368" y="9302"/>
                  <a:pt x="2346" y="9317"/>
                  <a:pt x="2339" y="9341"/>
                </a:cubicBezTo>
                <a:cubicBezTo>
                  <a:pt x="2329" y="9370"/>
                  <a:pt x="2345" y="9401"/>
                  <a:pt x="2374" y="9410"/>
                </a:cubicBezTo>
                <a:cubicBezTo>
                  <a:pt x="2620" y="9493"/>
                  <a:pt x="2844" y="9612"/>
                  <a:pt x="3042" y="9766"/>
                </a:cubicBezTo>
                <a:cubicBezTo>
                  <a:pt x="3051" y="9774"/>
                  <a:pt x="3063" y="9778"/>
                  <a:pt x="3076" y="9778"/>
                </a:cubicBezTo>
                <a:cubicBezTo>
                  <a:pt x="3092" y="9778"/>
                  <a:pt x="3108" y="9770"/>
                  <a:pt x="3120" y="9757"/>
                </a:cubicBezTo>
                <a:cubicBezTo>
                  <a:pt x="3138" y="9732"/>
                  <a:pt x="3133" y="9697"/>
                  <a:pt x="3109" y="9679"/>
                </a:cubicBezTo>
                <a:cubicBezTo>
                  <a:pt x="2902" y="9516"/>
                  <a:pt x="2667" y="9391"/>
                  <a:pt x="2409" y="9306"/>
                </a:cubicBezTo>
                <a:cubicBezTo>
                  <a:pt x="2403" y="9303"/>
                  <a:pt x="2397" y="9302"/>
                  <a:pt x="2391" y="9302"/>
                </a:cubicBezTo>
                <a:close/>
                <a:moveTo>
                  <a:pt x="6364" y="9879"/>
                </a:moveTo>
                <a:cubicBezTo>
                  <a:pt x="6346" y="9879"/>
                  <a:pt x="6328" y="9888"/>
                  <a:pt x="6317" y="9905"/>
                </a:cubicBezTo>
                <a:cubicBezTo>
                  <a:pt x="6173" y="10126"/>
                  <a:pt x="6019" y="10334"/>
                  <a:pt x="5859" y="10525"/>
                </a:cubicBezTo>
                <a:cubicBezTo>
                  <a:pt x="5838" y="10548"/>
                  <a:pt x="5841" y="10583"/>
                  <a:pt x="5865" y="10603"/>
                </a:cubicBezTo>
                <a:cubicBezTo>
                  <a:pt x="5876" y="10612"/>
                  <a:pt x="5889" y="10617"/>
                  <a:pt x="5901" y="10617"/>
                </a:cubicBezTo>
                <a:cubicBezTo>
                  <a:pt x="5917" y="10617"/>
                  <a:pt x="5932" y="10609"/>
                  <a:pt x="5944" y="10596"/>
                </a:cubicBezTo>
                <a:cubicBezTo>
                  <a:pt x="6106" y="10403"/>
                  <a:pt x="6263" y="10190"/>
                  <a:pt x="6410" y="9965"/>
                </a:cubicBezTo>
                <a:cubicBezTo>
                  <a:pt x="6427" y="9939"/>
                  <a:pt x="6419" y="9905"/>
                  <a:pt x="6394" y="9888"/>
                </a:cubicBezTo>
                <a:cubicBezTo>
                  <a:pt x="6384" y="9882"/>
                  <a:pt x="6374" y="9879"/>
                  <a:pt x="6364" y="9879"/>
                </a:cubicBezTo>
                <a:close/>
                <a:moveTo>
                  <a:pt x="263" y="9824"/>
                </a:moveTo>
                <a:cubicBezTo>
                  <a:pt x="246" y="9824"/>
                  <a:pt x="229" y="9832"/>
                  <a:pt x="218" y="9846"/>
                </a:cubicBezTo>
                <a:cubicBezTo>
                  <a:pt x="81" y="10030"/>
                  <a:pt x="5" y="10234"/>
                  <a:pt x="0" y="10435"/>
                </a:cubicBezTo>
                <a:lnTo>
                  <a:pt x="0" y="10458"/>
                </a:lnTo>
                <a:cubicBezTo>
                  <a:pt x="0" y="10512"/>
                  <a:pt x="4" y="10565"/>
                  <a:pt x="14" y="10620"/>
                </a:cubicBezTo>
                <a:cubicBezTo>
                  <a:pt x="18" y="10646"/>
                  <a:pt x="42" y="10666"/>
                  <a:pt x="68" y="10666"/>
                </a:cubicBezTo>
                <a:cubicBezTo>
                  <a:pt x="72" y="10666"/>
                  <a:pt x="75" y="10666"/>
                  <a:pt x="78" y="10665"/>
                </a:cubicBezTo>
                <a:cubicBezTo>
                  <a:pt x="108" y="10659"/>
                  <a:pt x="128" y="10630"/>
                  <a:pt x="123" y="10600"/>
                </a:cubicBezTo>
                <a:cubicBezTo>
                  <a:pt x="116" y="10553"/>
                  <a:pt x="111" y="10505"/>
                  <a:pt x="111" y="10458"/>
                </a:cubicBezTo>
                <a:lnTo>
                  <a:pt x="111" y="10438"/>
                </a:lnTo>
                <a:cubicBezTo>
                  <a:pt x="116" y="10260"/>
                  <a:pt x="184" y="10078"/>
                  <a:pt x="308" y="9913"/>
                </a:cubicBezTo>
                <a:cubicBezTo>
                  <a:pt x="326" y="9888"/>
                  <a:pt x="321" y="9853"/>
                  <a:pt x="296" y="9835"/>
                </a:cubicBezTo>
                <a:cubicBezTo>
                  <a:pt x="286" y="9827"/>
                  <a:pt x="275" y="9824"/>
                  <a:pt x="263" y="9824"/>
                </a:cubicBezTo>
                <a:close/>
                <a:moveTo>
                  <a:pt x="3603" y="10234"/>
                </a:moveTo>
                <a:cubicBezTo>
                  <a:pt x="3592" y="10234"/>
                  <a:pt x="3581" y="10237"/>
                  <a:pt x="3571" y="10244"/>
                </a:cubicBezTo>
                <a:cubicBezTo>
                  <a:pt x="3547" y="10261"/>
                  <a:pt x="3540" y="10295"/>
                  <a:pt x="3558" y="10321"/>
                </a:cubicBezTo>
                <a:cubicBezTo>
                  <a:pt x="3697" y="10525"/>
                  <a:pt x="3813" y="10753"/>
                  <a:pt x="3900" y="11001"/>
                </a:cubicBezTo>
                <a:cubicBezTo>
                  <a:pt x="3908" y="11024"/>
                  <a:pt x="3929" y="11037"/>
                  <a:pt x="3953" y="11037"/>
                </a:cubicBezTo>
                <a:cubicBezTo>
                  <a:pt x="3959" y="11037"/>
                  <a:pt x="3965" y="11037"/>
                  <a:pt x="3971" y="11034"/>
                </a:cubicBezTo>
                <a:cubicBezTo>
                  <a:pt x="4000" y="11025"/>
                  <a:pt x="4015" y="10993"/>
                  <a:pt x="4005" y="10964"/>
                </a:cubicBezTo>
                <a:cubicBezTo>
                  <a:pt x="3914" y="10707"/>
                  <a:pt x="3795" y="10470"/>
                  <a:pt x="3649" y="10258"/>
                </a:cubicBezTo>
                <a:cubicBezTo>
                  <a:pt x="3638" y="10242"/>
                  <a:pt x="3621" y="10234"/>
                  <a:pt x="3603" y="10234"/>
                </a:cubicBezTo>
                <a:close/>
                <a:moveTo>
                  <a:pt x="5361" y="11064"/>
                </a:moveTo>
                <a:cubicBezTo>
                  <a:pt x="5348" y="11064"/>
                  <a:pt x="5334" y="11069"/>
                  <a:pt x="5323" y="11078"/>
                </a:cubicBezTo>
                <a:cubicBezTo>
                  <a:pt x="5181" y="11205"/>
                  <a:pt x="5032" y="11325"/>
                  <a:pt x="4879" y="11432"/>
                </a:cubicBezTo>
                <a:cubicBezTo>
                  <a:pt x="4824" y="11470"/>
                  <a:pt x="4768" y="11506"/>
                  <a:pt x="4711" y="11542"/>
                </a:cubicBezTo>
                <a:cubicBezTo>
                  <a:pt x="4686" y="11558"/>
                  <a:pt x="4677" y="11592"/>
                  <a:pt x="4694" y="11618"/>
                </a:cubicBezTo>
                <a:cubicBezTo>
                  <a:pt x="4705" y="11635"/>
                  <a:pt x="4723" y="11644"/>
                  <a:pt x="4741" y="11644"/>
                </a:cubicBezTo>
                <a:cubicBezTo>
                  <a:pt x="4751" y="11644"/>
                  <a:pt x="4761" y="11641"/>
                  <a:pt x="4770" y="11636"/>
                </a:cubicBezTo>
                <a:cubicBezTo>
                  <a:pt x="4829" y="11599"/>
                  <a:pt x="4886" y="11562"/>
                  <a:pt x="4942" y="11522"/>
                </a:cubicBezTo>
                <a:cubicBezTo>
                  <a:pt x="5099" y="11413"/>
                  <a:pt x="5252" y="11292"/>
                  <a:pt x="5398" y="11161"/>
                </a:cubicBezTo>
                <a:cubicBezTo>
                  <a:pt x="5421" y="11141"/>
                  <a:pt x="5423" y="11106"/>
                  <a:pt x="5402" y="11082"/>
                </a:cubicBezTo>
                <a:cubicBezTo>
                  <a:pt x="5392" y="11070"/>
                  <a:pt x="5376" y="11064"/>
                  <a:pt x="5361" y="11064"/>
                </a:cubicBezTo>
                <a:close/>
                <a:moveTo>
                  <a:pt x="433" y="11231"/>
                </a:moveTo>
                <a:cubicBezTo>
                  <a:pt x="420" y="11231"/>
                  <a:pt x="406" y="11235"/>
                  <a:pt x="395" y="11245"/>
                </a:cubicBezTo>
                <a:cubicBezTo>
                  <a:pt x="373" y="11265"/>
                  <a:pt x="371" y="11300"/>
                  <a:pt x="391" y="11324"/>
                </a:cubicBezTo>
                <a:lnTo>
                  <a:pt x="419" y="11354"/>
                </a:lnTo>
                <a:cubicBezTo>
                  <a:pt x="590" y="11536"/>
                  <a:pt x="786" y="11694"/>
                  <a:pt x="1005" y="11824"/>
                </a:cubicBezTo>
                <a:cubicBezTo>
                  <a:pt x="1014" y="11829"/>
                  <a:pt x="1025" y="11831"/>
                  <a:pt x="1034" y="11831"/>
                </a:cubicBezTo>
                <a:cubicBezTo>
                  <a:pt x="1052" y="11831"/>
                  <a:pt x="1072" y="11822"/>
                  <a:pt x="1081" y="11804"/>
                </a:cubicBezTo>
                <a:cubicBezTo>
                  <a:pt x="1097" y="11778"/>
                  <a:pt x="1089" y="11744"/>
                  <a:pt x="1062" y="11728"/>
                </a:cubicBezTo>
                <a:cubicBezTo>
                  <a:pt x="853" y="11604"/>
                  <a:pt x="664" y="11453"/>
                  <a:pt x="500" y="11278"/>
                </a:cubicBezTo>
                <a:lnTo>
                  <a:pt x="474" y="11249"/>
                </a:lnTo>
                <a:cubicBezTo>
                  <a:pt x="464" y="11237"/>
                  <a:pt x="448" y="11231"/>
                  <a:pt x="433" y="11231"/>
                </a:cubicBezTo>
                <a:close/>
                <a:moveTo>
                  <a:pt x="1750" y="12018"/>
                </a:moveTo>
                <a:cubicBezTo>
                  <a:pt x="1725" y="12018"/>
                  <a:pt x="1703" y="12035"/>
                  <a:pt x="1695" y="12060"/>
                </a:cubicBezTo>
                <a:cubicBezTo>
                  <a:pt x="1688" y="12090"/>
                  <a:pt x="1706" y="12120"/>
                  <a:pt x="1735" y="12128"/>
                </a:cubicBezTo>
                <a:cubicBezTo>
                  <a:pt x="1983" y="12194"/>
                  <a:pt x="2246" y="12233"/>
                  <a:pt x="2516" y="12242"/>
                </a:cubicBezTo>
                <a:lnTo>
                  <a:pt x="2518" y="12242"/>
                </a:lnTo>
                <a:cubicBezTo>
                  <a:pt x="2548" y="12242"/>
                  <a:pt x="2573" y="12219"/>
                  <a:pt x="2574" y="12189"/>
                </a:cubicBezTo>
                <a:cubicBezTo>
                  <a:pt x="2575" y="12158"/>
                  <a:pt x="2550" y="12132"/>
                  <a:pt x="2520" y="12131"/>
                </a:cubicBezTo>
                <a:cubicBezTo>
                  <a:pt x="2258" y="12123"/>
                  <a:pt x="2004" y="12085"/>
                  <a:pt x="1764" y="12020"/>
                </a:cubicBezTo>
                <a:cubicBezTo>
                  <a:pt x="1759" y="12019"/>
                  <a:pt x="1754" y="12018"/>
                  <a:pt x="1750" y="12018"/>
                </a:cubicBezTo>
                <a:close/>
                <a:moveTo>
                  <a:pt x="4128" y="11684"/>
                </a:moveTo>
                <a:cubicBezTo>
                  <a:pt x="4125" y="11684"/>
                  <a:pt x="4122" y="11684"/>
                  <a:pt x="4119" y="11685"/>
                </a:cubicBezTo>
                <a:cubicBezTo>
                  <a:pt x="4090" y="11688"/>
                  <a:pt x="4067" y="11716"/>
                  <a:pt x="4071" y="11746"/>
                </a:cubicBezTo>
                <a:cubicBezTo>
                  <a:pt x="4077" y="11795"/>
                  <a:pt x="4081" y="11843"/>
                  <a:pt x="4084" y="11893"/>
                </a:cubicBezTo>
                <a:cubicBezTo>
                  <a:pt x="4074" y="11882"/>
                  <a:pt x="4059" y="11875"/>
                  <a:pt x="4044" y="11875"/>
                </a:cubicBezTo>
                <a:cubicBezTo>
                  <a:pt x="4037" y="11875"/>
                  <a:pt x="4031" y="11877"/>
                  <a:pt x="4024" y="11879"/>
                </a:cubicBezTo>
                <a:cubicBezTo>
                  <a:pt x="3785" y="11969"/>
                  <a:pt x="3535" y="12036"/>
                  <a:pt x="3284" y="12078"/>
                </a:cubicBezTo>
                <a:cubicBezTo>
                  <a:pt x="3254" y="12083"/>
                  <a:pt x="3234" y="12112"/>
                  <a:pt x="3238" y="12142"/>
                </a:cubicBezTo>
                <a:cubicBezTo>
                  <a:pt x="3243" y="12170"/>
                  <a:pt x="3268" y="12189"/>
                  <a:pt x="3294" y="12189"/>
                </a:cubicBezTo>
                <a:cubicBezTo>
                  <a:pt x="3297" y="12189"/>
                  <a:pt x="3300" y="12188"/>
                  <a:pt x="3302" y="12188"/>
                </a:cubicBezTo>
                <a:cubicBezTo>
                  <a:pt x="3561" y="12144"/>
                  <a:pt x="3817" y="12075"/>
                  <a:pt x="4063" y="11983"/>
                </a:cubicBezTo>
                <a:cubicBezTo>
                  <a:pt x="4073" y="11979"/>
                  <a:pt x="4083" y="11972"/>
                  <a:pt x="4088" y="11964"/>
                </a:cubicBezTo>
                <a:cubicBezTo>
                  <a:pt x="4092" y="12023"/>
                  <a:pt x="4093" y="12084"/>
                  <a:pt x="4093" y="12144"/>
                </a:cubicBezTo>
                <a:cubicBezTo>
                  <a:pt x="4093" y="12264"/>
                  <a:pt x="4087" y="12388"/>
                  <a:pt x="4076" y="12511"/>
                </a:cubicBezTo>
                <a:cubicBezTo>
                  <a:pt x="4073" y="12542"/>
                  <a:pt x="4096" y="12568"/>
                  <a:pt x="4126" y="12571"/>
                </a:cubicBezTo>
                <a:lnTo>
                  <a:pt x="4131" y="12571"/>
                </a:lnTo>
                <a:cubicBezTo>
                  <a:pt x="4160" y="12571"/>
                  <a:pt x="4184" y="12550"/>
                  <a:pt x="4187" y="12521"/>
                </a:cubicBezTo>
                <a:cubicBezTo>
                  <a:pt x="4198" y="12395"/>
                  <a:pt x="4205" y="12268"/>
                  <a:pt x="4205" y="12144"/>
                </a:cubicBezTo>
                <a:cubicBezTo>
                  <a:pt x="4205" y="12007"/>
                  <a:pt x="4196" y="11869"/>
                  <a:pt x="4181" y="11733"/>
                </a:cubicBezTo>
                <a:cubicBezTo>
                  <a:pt x="4178" y="11706"/>
                  <a:pt x="4156" y="11684"/>
                  <a:pt x="4128" y="11684"/>
                </a:cubicBezTo>
                <a:close/>
                <a:moveTo>
                  <a:pt x="3994" y="13226"/>
                </a:moveTo>
                <a:cubicBezTo>
                  <a:pt x="3969" y="13226"/>
                  <a:pt x="3946" y="13242"/>
                  <a:pt x="3939" y="13267"/>
                </a:cubicBezTo>
                <a:cubicBezTo>
                  <a:pt x="3876" y="13504"/>
                  <a:pt x="3793" y="13750"/>
                  <a:pt x="3691" y="13997"/>
                </a:cubicBezTo>
                <a:cubicBezTo>
                  <a:pt x="3679" y="14025"/>
                  <a:pt x="3693" y="14057"/>
                  <a:pt x="3722" y="14069"/>
                </a:cubicBezTo>
                <a:cubicBezTo>
                  <a:pt x="3728" y="14072"/>
                  <a:pt x="3736" y="14073"/>
                  <a:pt x="3742" y="14073"/>
                </a:cubicBezTo>
                <a:cubicBezTo>
                  <a:pt x="3765" y="14073"/>
                  <a:pt x="3785" y="14061"/>
                  <a:pt x="3794" y="14039"/>
                </a:cubicBezTo>
                <a:cubicBezTo>
                  <a:pt x="3897" y="13788"/>
                  <a:pt x="3983" y="13538"/>
                  <a:pt x="4047" y="13296"/>
                </a:cubicBezTo>
                <a:cubicBezTo>
                  <a:pt x="4054" y="13266"/>
                  <a:pt x="4037" y="13235"/>
                  <a:pt x="4007" y="13227"/>
                </a:cubicBezTo>
                <a:cubicBezTo>
                  <a:pt x="4003" y="13226"/>
                  <a:pt x="3998" y="13226"/>
                  <a:pt x="3994" y="13226"/>
                </a:cubicBezTo>
                <a:close/>
                <a:moveTo>
                  <a:pt x="3409" y="14665"/>
                </a:moveTo>
                <a:cubicBezTo>
                  <a:pt x="3389" y="14665"/>
                  <a:pt x="3370" y="14676"/>
                  <a:pt x="3360" y="14694"/>
                </a:cubicBezTo>
                <a:cubicBezTo>
                  <a:pt x="3242" y="14913"/>
                  <a:pt x="3115" y="15131"/>
                  <a:pt x="2969" y="15362"/>
                </a:cubicBezTo>
                <a:cubicBezTo>
                  <a:pt x="2952" y="15387"/>
                  <a:pt x="2959" y="15423"/>
                  <a:pt x="2986" y="15439"/>
                </a:cubicBezTo>
                <a:cubicBezTo>
                  <a:pt x="2996" y="15444"/>
                  <a:pt x="3005" y="15447"/>
                  <a:pt x="3016" y="15447"/>
                </a:cubicBezTo>
                <a:cubicBezTo>
                  <a:pt x="3034" y="15447"/>
                  <a:pt x="3052" y="15438"/>
                  <a:pt x="3063" y="15422"/>
                </a:cubicBezTo>
                <a:cubicBezTo>
                  <a:pt x="3210" y="15189"/>
                  <a:pt x="3340" y="14968"/>
                  <a:pt x="3458" y="14747"/>
                </a:cubicBezTo>
                <a:cubicBezTo>
                  <a:pt x="3472" y="14720"/>
                  <a:pt x="3462" y="14686"/>
                  <a:pt x="3435" y="14672"/>
                </a:cubicBezTo>
                <a:cubicBezTo>
                  <a:pt x="3426" y="14667"/>
                  <a:pt x="3418" y="14665"/>
                  <a:pt x="3409" y="14665"/>
                </a:cubicBezTo>
                <a:close/>
                <a:moveTo>
                  <a:pt x="2581" y="15982"/>
                </a:moveTo>
                <a:cubicBezTo>
                  <a:pt x="2564" y="15982"/>
                  <a:pt x="2547" y="15990"/>
                  <a:pt x="2536" y="16005"/>
                </a:cubicBezTo>
                <a:cubicBezTo>
                  <a:pt x="2401" y="16195"/>
                  <a:pt x="2255" y="16394"/>
                  <a:pt x="2077" y="16631"/>
                </a:cubicBezTo>
                <a:cubicBezTo>
                  <a:pt x="2058" y="16656"/>
                  <a:pt x="2063" y="16691"/>
                  <a:pt x="2088" y="16709"/>
                </a:cubicBezTo>
                <a:cubicBezTo>
                  <a:pt x="2097" y="16716"/>
                  <a:pt x="2109" y="16721"/>
                  <a:pt x="2121" y="16721"/>
                </a:cubicBezTo>
                <a:cubicBezTo>
                  <a:pt x="2138" y="16721"/>
                  <a:pt x="2155" y="16713"/>
                  <a:pt x="2166" y="16698"/>
                </a:cubicBezTo>
                <a:cubicBezTo>
                  <a:pt x="2345" y="16460"/>
                  <a:pt x="2491" y="16260"/>
                  <a:pt x="2626" y="16069"/>
                </a:cubicBezTo>
                <a:cubicBezTo>
                  <a:pt x="2644" y="16044"/>
                  <a:pt x="2639" y="16010"/>
                  <a:pt x="2613" y="15992"/>
                </a:cubicBezTo>
                <a:cubicBezTo>
                  <a:pt x="2604" y="15985"/>
                  <a:pt x="2592" y="15982"/>
                  <a:pt x="2581" y="15982"/>
                </a:cubicBezTo>
                <a:close/>
                <a:moveTo>
                  <a:pt x="1659" y="17236"/>
                </a:moveTo>
                <a:cubicBezTo>
                  <a:pt x="1642" y="17236"/>
                  <a:pt x="1625" y="17244"/>
                  <a:pt x="1614" y="17260"/>
                </a:cubicBezTo>
                <a:cubicBezTo>
                  <a:pt x="1441" y="17511"/>
                  <a:pt x="1315" y="17728"/>
                  <a:pt x="1218" y="17941"/>
                </a:cubicBezTo>
                <a:cubicBezTo>
                  <a:pt x="1205" y="17968"/>
                  <a:pt x="1218" y="18002"/>
                  <a:pt x="1246" y="18014"/>
                </a:cubicBezTo>
                <a:cubicBezTo>
                  <a:pt x="1253" y="18018"/>
                  <a:pt x="1261" y="18019"/>
                  <a:pt x="1268" y="18019"/>
                </a:cubicBezTo>
                <a:cubicBezTo>
                  <a:pt x="1290" y="18019"/>
                  <a:pt x="1310" y="18007"/>
                  <a:pt x="1319" y="17987"/>
                </a:cubicBezTo>
                <a:cubicBezTo>
                  <a:pt x="1413" y="17780"/>
                  <a:pt x="1536" y="17569"/>
                  <a:pt x="1705" y="17323"/>
                </a:cubicBezTo>
                <a:cubicBezTo>
                  <a:pt x="1723" y="17298"/>
                  <a:pt x="1717" y="17263"/>
                  <a:pt x="1691" y="17246"/>
                </a:cubicBezTo>
                <a:cubicBezTo>
                  <a:pt x="1681" y="17239"/>
                  <a:pt x="1670" y="17236"/>
                  <a:pt x="1659" y="17236"/>
                </a:cubicBezTo>
                <a:close/>
                <a:moveTo>
                  <a:pt x="1050" y="18652"/>
                </a:moveTo>
                <a:cubicBezTo>
                  <a:pt x="1023" y="18652"/>
                  <a:pt x="999" y="18673"/>
                  <a:pt x="996" y="18700"/>
                </a:cubicBezTo>
                <a:cubicBezTo>
                  <a:pt x="984" y="18795"/>
                  <a:pt x="978" y="18893"/>
                  <a:pt x="978" y="18989"/>
                </a:cubicBezTo>
                <a:cubicBezTo>
                  <a:pt x="978" y="19154"/>
                  <a:pt x="996" y="19324"/>
                  <a:pt x="1030" y="19493"/>
                </a:cubicBezTo>
                <a:cubicBezTo>
                  <a:pt x="1035" y="19519"/>
                  <a:pt x="1058" y="19537"/>
                  <a:pt x="1084" y="19537"/>
                </a:cubicBezTo>
                <a:cubicBezTo>
                  <a:pt x="1088" y="19537"/>
                  <a:pt x="1092" y="19537"/>
                  <a:pt x="1095" y="19536"/>
                </a:cubicBezTo>
                <a:cubicBezTo>
                  <a:pt x="1125" y="19529"/>
                  <a:pt x="1144" y="19500"/>
                  <a:pt x="1139" y="19470"/>
                </a:cubicBezTo>
                <a:cubicBezTo>
                  <a:pt x="1106" y="19309"/>
                  <a:pt x="1089" y="19147"/>
                  <a:pt x="1089" y="18989"/>
                </a:cubicBezTo>
                <a:cubicBezTo>
                  <a:pt x="1089" y="18897"/>
                  <a:pt x="1095" y="18804"/>
                  <a:pt x="1106" y="18714"/>
                </a:cubicBezTo>
                <a:cubicBezTo>
                  <a:pt x="1110" y="18683"/>
                  <a:pt x="1088" y="18655"/>
                  <a:pt x="1058" y="18652"/>
                </a:cubicBezTo>
                <a:cubicBezTo>
                  <a:pt x="1055" y="18652"/>
                  <a:pt x="1053" y="18652"/>
                  <a:pt x="1050" y="18652"/>
                </a:cubicBezTo>
                <a:close/>
                <a:moveTo>
                  <a:pt x="1342" y="20158"/>
                </a:moveTo>
                <a:cubicBezTo>
                  <a:pt x="1333" y="20158"/>
                  <a:pt x="1324" y="20160"/>
                  <a:pt x="1316" y="20164"/>
                </a:cubicBezTo>
                <a:cubicBezTo>
                  <a:pt x="1290" y="20178"/>
                  <a:pt x="1278" y="20211"/>
                  <a:pt x="1292" y="20239"/>
                </a:cubicBezTo>
                <a:cubicBezTo>
                  <a:pt x="1408" y="20468"/>
                  <a:pt x="1553" y="20690"/>
                  <a:pt x="1724" y="20899"/>
                </a:cubicBezTo>
                <a:cubicBezTo>
                  <a:pt x="1735" y="20912"/>
                  <a:pt x="1751" y="20919"/>
                  <a:pt x="1767" y="20919"/>
                </a:cubicBezTo>
                <a:cubicBezTo>
                  <a:pt x="1779" y="20919"/>
                  <a:pt x="1792" y="20915"/>
                  <a:pt x="1802" y="20906"/>
                </a:cubicBezTo>
                <a:cubicBezTo>
                  <a:pt x="1826" y="20887"/>
                  <a:pt x="1829" y="20852"/>
                  <a:pt x="1810" y="20828"/>
                </a:cubicBezTo>
                <a:cubicBezTo>
                  <a:pt x="1644" y="20626"/>
                  <a:pt x="1503" y="20411"/>
                  <a:pt x="1391" y="20188"/>
                </a:cubicBezTo>
                <a:cubicBezTo>
                  <a:pt x="1381" y="20169"/>
                  <a:pt x="1362" y="20158"/>
                  <a:pt x="1342" y="20158"/>
                </a:cubicBezTo>
                <a:close/>
                <a:moveTo>
                  <a:pt x="2317" y="21356"/>
                </a:moveTo>
                <a:cubicBezTo>
                  <a:pt x="2301" y="21356"/>
                  <a:pt x="2285" y="21363"/>
                  <a:pt x="2275" y="21376"/>
                </a:cubicBezTo>
                <a:cubicBezTo>
                  <a:pt x="2255" y="21401"/>
                  <a:pt x="2258" y="21435"/>
                  <a:pt x="2283" y="21455"/>
                </a:cubicBezTo>
                <a:cubicBezTo>
                  <a:pt x="2343" y="21505"/>
                  <a:pt x="2405" y="21552"/>
                  <a:pt x="2468" y="21596"/>
                </a:cubicBezTo>
                <a:cubicBezTo>
                  <a:pt x="2617" y="21703"/>
                  <a:pt x="2776" y="21803"/>
                  <a:pt x="2938" y="21891"/>
                </a:cubicBezTo>
                <a:cubicBezTo>
                  <a:pt x="2946" y="21895"/>
                  <a:pt x="2955" y="21898"/>
                  <a:pt x="2965" y="21898"/>
                </a:cubicBezTo>
                <a:cubicBezTo>
                  <a:pt x="2984" y="21898"/>
                  <a:pt x="3003" y="21888"/>
                  <a:pt x="3014" y="21869"/>
                </a:cubicBezTo>
                <a:cubicBezTo>
                  <a:pt x="3028" y="21842"/>
                  <a:pt x="3018" y="21809"/>
                  <a:pt x="2991" y="21794"/>
                </a:cubicBezTo>
                <a:cubicBezTo>
                  <a:pt x="2833" y="21707"/>
                  <a:pt x="2678" y="21610"/>
                  <a:pt x="2533" y="21506"/>
                </a:cubicBezTo>
                <a:cubicBezTo>
                  <a:pt x="2471" y="21462"/>
                  <a:pt x="2411" y="21416"/>
                  <a:pt x="2352" y="21369"/>
                </a:cubicBezTo>
                <a:cubicBezTo>
                  <a:pt x="2342" y="21360"/>
                  <a:pt x="2330" y="21356"/>
                  <a:pt x="2317" y="21356"/>
                </a:cubicBezTo>
                <a:close/>
                <a:moveTo>
                  <a:pt x="3675" y="22101"/>
                </a:moveTo>
                <a:cubicBezTo>
                  <a:pt x="3653" y="22101"/>
                  <a:pt x="3631" y="22115"/>
                  <a:pt x="3623" y="22138"/>
                </a:cubicBezTo>
                <a:cubicBezTo>
                  <a:pt x="3613" y="22167"/>
                  <a:pt x="3628" y="22199"/>
                  <a:pt x="3657" y="22209"/>
                </a:cubicBezTo>
                <a:cubicBezTo>
                  <a:pt x="3905" y="22295"/>
                  <a:pt x="4161" y="22360"/>
                  <a:pt x="4420" y="22404"/>
                </a:cubicBezTo>
                <a:cubicBezTo>
                  <a:pt x="4423" y="22405"/>
                  <a:pt x="4425" y="22405"/>
                  <a:pt x="4428" y="22405"/>
                </a:cubicBezTo>
                <a:cubicBezTo>
                  <a:pt x="4455" y="22405"/>
                  <a:pt x="4478" y="22386"/>
                  <a:pt x="4484" y="22359"/>
                </a:cubicBezTo>
                <a:cubicBezTo>
                  <a:pt x="4489" y="22328"/>
                  <a:pt x="4468" y="22299"/>
                  <a:pt x="4438" y="22295"/>
                </a:cubicBezTo>
                <a:cubicBezTo>
                  <a:pt x="4186" y="22251"/>
                  <a:pt x="3936" y="22187"/>
                  <a:pt x="3693" y="22104"/>
                </a:cubicBezTo>
                <a:cubicBezTo>
                  <a:pt x="3687" y="22102"/>
                  <a:pt x="3681" y="22101"/>
                  <a:pt x="3675" y="22101"/>
                </a:cubicBezTo>
                <a:close/>
                <a:moveTo>
                  <a:pt x="5978" y="22297"/>
                </a:moveTo>
                <a:cubicBezTo>
                  <a:pt x="5975" y="22297"/>
                  <a:pt x="5972" y="22298"/>
                  <a:pt x="5969" y="22298"/>
                </a:cubicBezTo>
                <a:cubicBezTo>
                  <a:pt x="5723" y="22340"/>
                  <a:pt x="5471" y="22361"/>
                  <a:pt x="5218" y="22361"/>
                </a:cubicBezTo>
                <a:lnTo>
                  <a:pt x="5203" y="22361"/>
                </a:lnTo>
                <a:cubicBezTo>
                  <a:pt x="5172" y="22361"/>
                  <a:pt x="5147" y="22386"/>
                  <a:pt x="5147" y="22417"/>
                </a:cubicBezTo>
                <a:cubicBezTo>
                  <a:pt x="5147" y="22447"/>
                  <a:pt x="5172" y="22472"/>
                  <a:pt x="5203" y="22472"/>
                </a:cubicBezTo>
                <a:lnTo>
                  <a:pt x="5218" y="22472"/>
                </a:lnTo>
                <a:cubicBezTo>
                  <a:pt x="5476" y="22472"/>
                  <a:pt x="5736" y="22451"/>
                  <a:pt x="5987" y="22407"/>
                </a:cubicBezTo>
                <a:cubicBezTo>
                  <a:pt x="6017" y="22402"/>
                  <a:pt x="6038" y="22373"/>
                  <a:pt x="6033" y="22343"/>
                </a:cubicBezTo>
                <a:cubicBezTo>
                  <a:pt x="6028" y="22316"/>
                  <a:pt x="6004" y="22297"/>
                  <a:pt x="5978" y="222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2" name="Google Shape;812;p30"/>
          <p:cNvGrpSpPr/>
          <p:nvPr/>
        </p:nvGrpSpPr>
        <p:grpSpPr>
          <a:xfrm rot="4654902">
            <a:off x="7263554" y="408293"/>
            <a:ext cx="433642" cy="392824"/>
            <a:chOff x="1640475" y="1197075"/>
            <a:chExt cx="55475" cy="50250"/>
          </a:xfrm>
        </p:grpSpPr>
        <p:sp>
          <p:nvSpPr>
            <p:cNvPr id="813" name="Google Shape;813;p30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0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5400000">
            <a:off x="571217" y="1059896"/>
            <a:ext cx="244822" cy="221773"/>
            <a:chOff x="1640475" y="1197075"/>
            <a:chExt cx="55475" cy="50250"/>
          </a:xfrm>
        </p:grpSpPr>
        <p:sp>
          <p:nvSpPr>
            <p:cNvPr id="817" name="Google Shape;817;p30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0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0" name="Google Shape;820;p30"/>
          <p:cNvSpPr/>
          <p:nvPr/>
        </p:nvSpPr>
        <p:spPr>
          <a:xfrm rot="6477717">
            <a:off x="8298149" y="4511777"/>
            <a:ext cx="580167" cy="135916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1" name="Google Shape;821;p30"/>
          <p:cNvGrpSpPr/>
          <p:nvPr/>
        </p:nvGrpSpPr>
        <p:grpSpPr>
          <a:xfrm rot="5400000">
            <a:off x="7550086" y="4483922"/>
            <a:ext cx="221772" cy="200884"/>
            <a:chOff x="1640475" y="1197075"/>
            <a:chExt cx="55475" cy="50250"/>
          </a:xfrm>
        </p:grpSpPr>
        <p:sp>
          <p:nvSpPr>
            <p:cNvPr id="822" name="Google Shape;822;p30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_1"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1"/>
          <p:cNvSpPr/>
          <p:nvPr/>
        </p:nvSpPr>
        <p:spPr>
          <a:xfrm flipH="1">
            <a:off x="6975401" y="2798485"/>
            <a:ext cx="2665937" cy="2778151"/>
          </a:xfrm>
          <a:custGeom>
            <a:avLst/>
            <a:gdLst/>
            <a:ahLst/>
            <a:cxnLst/>
            <a:rect l="l" t="t" r="r" b="b"/>
            <a:pathLst>
              <a:path w="16369" h="17058" extrusionOk="0">
                <a:moveTo>
                  <a:pt x="5829" y="1"/>
                </a:moveTo>
                <a:cubicBezTo>
                  <a:pt x="5334" y="1"/>
                  <a:pt x="4839" y="58"/>
                  <a:pt x="4360" y="159"/>
                </a:cubicBezTo>
                <a:cubicBezTo>
                  <a:pt x="4030" y="230"/>
                  <a:pt x="3295" y="699"/>
                  <a:pt x="3438" y="702"/>
                </a:cubicBezTo>
                <a:cubicBezTo>
                  <a:pt x="2321" y="1836"/>
                  <a:pt x="2234" y="3557"/>
                  <a:pt x="2129" y="5064"/>
                </a:cubicBezTo>
                <a:cubicBezTo>
                  <a:pt x="1990" y="7098"/>
                  <a:pt x="1660" y="9115"/>
                  <a:pt x="1127" y="11083"/>
                </a:cubicBezTo>
                <a:cubicBezTo>
                  <a:pt x="826" y="12197"/>
                  <a:pt x="460" y="13293"/>
                  <a:pt x="35" y="14365"/>
                </a:cubicBezTo>
                <a:cubicBezTo>
                  <a:pt x="0" y="14453"/>
                  <a:pt x="50" y="14547"/>
                  <a:pt x="144" y="14565"/>
                </a:cubicBezTo>
                <a:cubicBezTo>
                  <a:pt x="3129" y="15121"/>
                  <a:pt x="6113" y="15678"/>
                  <a:pt x="9098" y="16235"/>
                </a:cubicBezTo>
                <a:cubicBezTo>
                  <a:pt x="9845" y="16375"/>
                  <a:pt x="10591" y="16514"/>
                  <a:pt x="11337" y="16653"/>
                </a:cubicBezTo>
                <a:cubicBezTo>
                  <a:pt x="12039" y="16784"/>
                  <a:pt x="12743" y="16949"/>
                  <a:pt x="13454" y="17030"/>
                </a:cubicBezTo>
                <a:cubicBezTo>
                  <a:pt x="13604" y="17047"/>
                  <a:pt x="13756" y="17058"/>
                  <a:pt x="13907" y="17058"/>
                </a:cubicBezTo>
                <a:cubicBezTo>
                  <a:pt x="14359" y="17058"/>
                  <a:pt x="14804" y="16965"/>
                  <a:pt x="15183" y="16694"/>
                </a:cubicBezTo>
                <a:cubicBezTo>
                  <a:pt x="15632" y="16373"/>
                  <a:pt x="15926" y="15869"/>
                  <a:pt x="16060" y="15339"/>
                </a:cubicBezTo>
                <a:cubicBezTo>
                  <a:pt x="16369" y="14114"/>
                  <a:pt x="15800" y="12781"/>
                  <a:pt x="15182" y="11745"/>
                </a:cubicBezTo>
                <a:cubicBezTo>
                  <a:pt x="14547" y="10679"/>
                  <a:pt x="13684" y="9818"/>
                  <a:pt x="12681" y="9099"/>
                </a:cubicBezTo>
                <a:cubicBezTo>
                  <a:pt x="11757" y="8436"/>
                  <a:pt x="10725" y="7754"/>
                  <a:pt x="10485" y="6560"/>
                </a:cubicBezTo>
                <a:cubicBezTo>
                  <a:pt x="10242" y="5357"/>
                  <a:pt x="10635" y="4113"/>
                  <a:pt x="10285" y="2920"/>
                </a:cubicBezTo>
                <a:cubicBezTo>
                  <a:pt x="9973" y="1857"/>
                  <a:pt x="9136" y="1003"/>
                  <a:pt x="8160" y="515"/>
                </a:cubicBezTo>
                <a:cubicBezTo>
                  <a:pt x="7437" y="153"/>
                  <a:pt x="6634" y="1"/>
                  <a:pt x="5829" y="1"/>
                </a:cubicBezTo>
                <a:close/>
              </a:path>
            </a:pathLst>
          </a:custGeom>
          <a:solidFill>
            <a:srgbClr val="B2F7E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1"/>
          <p:cNvSpPr/>
          <p:nvPr/>
        </p:nvSpPr>
        <p:spPr>
          <a:xfrm flipH="1">
            <a:off x="-517990" y="4092608"/>
            <a:ext cx="3021471" cy="1245429"/>
          </a:xfrm>
          <a:custGeom>
            <a:avLst/>
            <a:gdLst/>
            <a:ahLst/>
            <a:cxnLst/>
            <a:rect l="l" t="t" r="r" b="b"/>
            <a:pathLst>
              <a:path w="18552" h="7647" extrusionOk="0">
                <a:moveTo>
                  <a:pt x="10153" y="0"/>
                </a:moveTo>
                <a:cubicBezTo>
                  <a:pt x="9767" y="0"/>
                  <a:pt x="9389" y="166"/>
                  <a:pt x="9054" y="416"/>
                </a:cubicBezTo>
                <a:cubicBezTo>
                  <a:pt x="8513" y="821"/>
                  <a:pt x="8082" y="1378"/>
                  <a:pt x="7579" y="1834"/>
                </a:cubicBezTo>
                <a:cubicBezTo>
                  <a:pt x="7060" y="2305"/>
                  <a:pt x="6487" y="2705"/>
                  <a:pt x="5872" y="2994"/>
                </a:cubicBezTo>
                <a:cubicBezTo>
                  <a:pt x="5271" y="3278"/>
                  <a:pt x="4630" y="3458"/>
                  <a:pt x="3977" y="3481"/>
                </a:cubicBezTo>
                <a:cubicBezTo>
                  <a:pt x="3929" y="3483"/>
                  <a:pt x="3881" y="3484"/>
                  <a:pt x="3834" y="3484"/>
                </a:cubicBezTo>
                <a:cubicBezTo>
                  <a:pt x="3559" y="3484"/>
                  <a:pt x="3285" y="3455"/>
                  <a:pt x="3015" y="3396"/>
                </a:cubicBezTo>
                <a:cubicBezTo>
                  <a:pt x="2664" y="3318"/>
                  <a:pt x="2330" y="3164"/>
                  <a:pt x="1977" y="3093"/>
                </a:cubicBezTo>
                <a:cubicBezTo>
                  <a:pt x="1875" y="3072"/>
                  <a:pt x="1772" y="3061"/>
                  <a:pt x="1671" y="3061"/>
                </a:cubicBezTo>
                <a:cubicBezTo>
                  <a:pt x="1440" y="3061"/>
                  <a:pt x="1217" y="3120"/>
                  <a:pt x="1014" y="3265"/>
                </a:cubicBezTo>
                <a:cubicBezTo>
                  <a:pt x="754" y="3450"/>
                  <a:pt x="551" y="3734"/>
                  <a:pt x="397" y="4032"/>
                </a:cubicBezTo>
                <a:cubicBezTo>
                  <a:pt x="125" y="4561"/>
                  <a:pt x="1" y="5210"/>
                  <a:pt x="74" y="5820"/>
                </a:cubicBezTo>
                <a:cubicBezTo>
                  <a:pt x="147" y="6440"/>
                  <a:pt x="426" y="7003"/>
                  <a:pt x="909" y="7319"/>
                </a:cubicBezTo>
                <a:cubicBezTo>
                  <a:pt x="1315" y="7583"/>
                  <a:pt x="1783" y="7647"/>
                  <a:pt x="2245" y="7647"/>
                </a:cubicBezTo>
                <a:cubicBezTo>
                  <a:pt x="2414" y="7647"/>
                  <a:pt x="2582" y="7638"/>
                  <a:pt x="2746" y="7628"/>
                </a:cubicBezTo>
                <a:cubicBezTo>
                  <a:pt x="4356" y="7524"/>
                  <a:pt x="5965" y="7405"/>
                  <a:pt x="7575" y="7294"/>
                </a:cubicBezTo>
                <a:cubicBezTo>
                  <a:pt x="9186" y="7184"/>
                  <a:pt x="10799" y="7072"/>
                  <a:pt x="12410" y="6961"/>
                </a:cubicBezTo>
                <a:cubicBezTo>
                  <a:pt x="14021" y="6849"/>
                  <a:pt x="15633" y="6738"/>
                  <a:pt x="17244" y="6628"/>
                </a:cubicBezTo>
                <a:cubicBezTo>
                  <a:pt x="17639" y="6600"/>
                  <a:pt x="18032" y="6573"/>
                  <a:pt x="18427" y="6545"/>
                </a:cubicBezTo>
                <a:cubicBezTo>
                  <a:pt x="18510" y="6540"/>
                  <a:pt x="18551" y="6442"/>
                  <a:pt x="18512" y="6361"/>
                </a:cubicBezTo>
                <a:cubicBezTo>
                  <a:pt x="18072" y="5436"/>
                  <a:pt x="17853" y="4395"/>
                  <a:pt x="17868" y="3350"/>
                </a:cubicBezTo>
                <a:lnTo>
                  <a:pt x="17868" y="3350"/>
                </a:lnTo>
                <a:cubicBezTo>
                  <a:pt x="17868" y="3350"/>
                  <a:pt x="17868" y="3350"/>
                  <a:pt x="17868" y="3350"/>
                </a:cubicBezTo>
                <a:cubicBezTo>
                  <a:pt x="17890" y="3350"/>
                  <a:pt x="17910" y="3113"/>
                  <a:pt x="17876" y="3104"/>
                </a:cubicBezTo>
                <a:cubicBezTo>
                  <a:pt x="17876" y="3094"/>
                  <a:pt x="17876" y="3084"/>
                  <a:pt x="17877" y="3074"/>
                </a:cubicBezTo>
                <a:cubicBezTo>
                  <a:pt x="17881" y="2998"/>
                  <a:pt x="17832" y="2961"/>
                  <a:pt x="17781" y="2961"/>
                </a:cubicBezTo>
                <a:cubicBezTo>
                  <a:pt x="17737" y="2961"/>
                  <a:pt x="17692" y="2987"/>
                  <a:pt x="17673" y="3037"/>
                </a:cubicBezTo>
                <a:cubicBezTo>
                  <a:pt x="17189" y="2853"/>
                  <a:pt x="16735" y="2520"/>
                  <a:pt x="16216" y="2520"/>
                </a:cubicBezTo>
                <a:cubicBezTo>
                  <a:pt x="16186" y="2520"/>
                  <a:pt x="16156" y="2521"/>
                  <a:pt x="16126" y="2523"/>
                </a:cubicBezTo>
                <a:cubicBezTo>
                  <a:pt x="15979" y="2534"/>
                  <a:pt x="15839" y="2570"/>
                  <a:pt x="15704" y="2620"/>
                </a:cubicBezTo>
                <a:lnTo>
                  <a:pt x="15674" y="2632"/>
                </a:lnTo>
                <a:cubicBezTo>
                  <a:pt x="15287" y="2786"/>
                  <a:pt x="14937" y="3066"/>
                  <a:pt x="14573" y="3274"/>
                </a:cubicBezTo>
                <a:cubicBezTo>
                  <a:pt x="14335" y="3409"/>
                  <a:pt x="14077" y="3514"/>
                  <a:pt x="13808" y="3514"/>
                </a:cubicBezTo>
                <a:cubicBezTo>
                  <a:pt x="13791" y="3514"/>
                  <a:pt x="13773" y="3514"/>
                  <a:pt x="13756" y="3513"/>
                </a:cubicBezTo>
                <a:cubicBezTo>
                  <a:pt x="13474" y="3499"/>
                  <a:pt x="13208" y="3356"/>
                  <a:pt x="12990" y="3156"/>
                </a:cubicBezTo>
                <a:cubicBezTo>
                  <a:pt x="12520" y="2727"/>
                  <a:pt x="12245" y="2115"/>
                  <a:pt x="11938" y="1541"/>
                </a:cubicBezTo>
                <a:cubicBezTo>
                  <a:pt x="11643" y="990"/>
                  <a:pt x="11280" y="403"/>
                  <a:pt x="10742" y="139"/>
                </a:cubicBezTo>
                <a:cubicBezTo>
                  <a:pt x="10546" y="43"/>
                  <a:pt x="10349" y="0"/>
                  <a:pt x="10153" y="0"/>
                </a:cubicBezTo>
                <a:close/>
              </a:path>
            </a:pathLst>
          </a:custGeom>
          <a:solidFill>
            <a:srgbClr val="CCB1FE">
              <a:alpha val="48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1"/>
          <p:cNvSpPr/>
          <p:nvPr/>
        </p:nvSpPr>
        <p:spPr>
          <a:xfrm flipH="1">
            <a:off x="5299521" y="-196435"/>
            <a:ext cx="4180419" cy="1127189"/>
          </a:xfrm>
          <a:custGeom>
            <a:avLst/>
            <a:gdLst/>
            <a:ahLst/>
            <a:cxnLst/>
            <a:rect l="l" t="t" r="r" b="b"/>
            <a:pathLst>
              <a:path w="25668" h="6921" extrusionOk="0">
                <a:moveTo>
                  <a:pt x="25573" y="0"/>
                </a:moveTo>
                <a:lnTo>
                  <a:pt x="22584" y="1"/>
                </a:lnTo>
                <a:lnTo>
                  <a:pt x="22467" y="1"/>
                </a:lnTo>
                <a:lnTo>
                  <a:pt x="0" y="3"/>
                </a:lnTo>
                <a:lnTo>
                  <a:pt x="1" y="1330"/>
                </a:lnTo>
                <a:lnTo>
                  <a:pt x="1" y="2596"/>
                </a:lnTo>
                <a:lnTo>
                  <a:pt x="2" y="3737"/>
                </a:lnTo>
                <a:lnTo>
                  <a:pt x="2" y="5002"/>
                </a:lnTo>
                <a:lnTo>
                  <a:pt x="3" y="6144"/>
                </a:lnTo>
                <a:lnTo>
                  <a:pt x="3" y="6274"/>
                </a:lnTo>
                <a:cubicBezTo>
                  <a:pt x="454" y="6274"/>
                  <a:pt x="911" y="6248"/>
                  <a:pt x="1366" y="6205"/>
                </a:cubicBezTo>
                <a:cubicBezTo>
                  <a:pt x="1557" y="6187"/>
                  <a:pt x="1747" y="6167"/>
                  <a:pt x="1936" y="6144"/>
                </a:cubicBezTo>
                <a:cubicBezTo>
                  <a:pt x="2414" y="6085"/>
                  <a:pt x="2887" y="6012"/>
                  <a:pt x="3342" y="5932"/>
                </a:cubicBezTo>
                <a:cubicBezTo>
                  <a:pt x="4344" y="5756"/>
                  <a:pt x="5389" y="5552"/>
                  <a:pt x="6425" y="5552"/>
                </a:cubicBezTo>
                <a:cubicBezTo>
                  <a:pt x="6713" y="5552"/>
                  <a:pt x="7001" y="5568"/>
                  <a:pt x="7286" y="5605"/>
                </a:cubicBezTo>
                <a:cubicBezTo>
                  <a:pt x="8016" y="5698"/>
                  <a:pt x="8646" y="5918"/>
                  <a:pt x="9273" y="6143"/>
                </a:cubicBezTo>
                <a:cubicBezTo>
                  <a:pt x="9331" y="6163"/>
                  <a:pt x="9388" y="6184"/>
                  <a:pt x="9446" y="6204"/>
                </a:cubicBezTo>
                <a:cubicBezTo>
                  <a:pt x="9690" y="6291"/>
                  <a:pt x="9934" y="6378"/>
                  <a:pt x="10185" y="6455"/>
                </a:cubicBezTo>
                <a:cubicBezTo>
                  <a:pt x="11085" y="6736"/>
                  <a:pt x="12117" y="6921"/>
                  <a:pt x="13162" y="6921"/>
                </a:cubicBezTo>
                <a:cubicBezTo>
                  <a:pt x="13234" y="6921"/>
                  <a:pt x="13306" y="6920"/>
                  <a:pt x="13377" y="6918"/>
                </a:cubicBezTo>
                <a:cubicBezTo>
                  <a:pt x="14468" y="6893"/>
                  <a:pt x="15560" y="6647"/>
                  <a:pt x="16250" y="6204"/>
                </a:cubicBezTo>
                <a:cubicBezTo>
                  <a:pt x="16269" y="6191"/>
                  <a:pt x="16286" y="6180"/>
                  <a:pt x="16304" y="6168"/>
                </a:cubicBezTo>
                <a:cubicBezTo>
                  <a:pt x="16317" y="6160"/>
                  <a:pt x="16329" y="6151"/>
                  <a:pt x="16341" y="6142"/>
                </a:cubicBezTo>
                <a:cubicBezTo>
                  <a:pt x="16809" y="5812"/>
                  <a:pt x="17054" y="5407"/>
                  <a:pt x="17282" y="5000"/>
                </a:cubicBezTo>
                <a:cubicBezTo>
                  <a:pt x="17293" y="4980"/>
                  <a:pt x="17304" y="4959"/>
                  <a:pt x="17316" y="4939"/>
                </a:cubicBezTo>
                <a:cubicBezTo>
                  <a:pt x="17541" y="4532"/>
                  <a:pt x="17760" y="4125"/>
                  <a:pt x="18175" y="3797"/>
                </a:cubicBezTo>
                <a:cubicBezTo>
                  <a:pt x="18202" y="3776"/>
                  <a:pt x="18230" y="3755"/>
                  <a:pt x="18257" y="3735"/>
                </a:cubicBezTo>
                <a:cubicBezTo>
                  <a:pt x="18421" y="3617"/>
                  <a:pt x="18613" y="3510"/>
                  <a:pt x="18844" y="3420"/>
                </a:cubicBezTo>
                <a:cubicBezTo>
                  <a:pt x="19831" y="3028"/>
                  <a:pt x="21189" y="3061"/>
                  <a:pt x="22363" y="2860"/>
                </a:cubicBezTo>
                <a:cubicBezTo>
                  <a:pt x="22398" y="2854"/>
                  <a:pt x="22433" y="2848"/>
                  <a:pt x="22468" y="2841"/>
                </a:cubicBezTo>
                <a:cubicBezTo>
                  <a:pt x="22508" y="2834"/>
                  <a:pt x="22546" y="2827"/>
                  <a:pt x="22585" y="2819"/>
                </a:cubicBezTo>
                <a:cubicBezTo>
                  <a:pt x="22879" y="2759"/>
                  <a:pt x="23162" y="2683"/>
                  <a:pt x="23427" y="2592"/>
                </a:cubicBezTo>
                <a:cubicBezTo>
                  <a:pt x="23485" y="2573"/>
                  <a:pt x="23544" y="2552"/>
                  <a:pt x="23600" y="2531"/>
                </a:cubicBezTo>
                <a:cubicBezTo>
                  <a:pt x="24363" y="2247"/>
                  <a:pt x="24968" y="1845"/>
                  <a:pt x="25312" y="1389"/>
                </a:cubicBezTo>
                <a:cubicBezTo>
                  <a:pt x="25328" y="1367"/>
                  <a:pt x="25343" y="1347"/>
                  <a:pt x="25357" y="1326"/>
                </a:cubicBezTo>
                <a:cubicBezTo>
                  <a:pt x="25437" y="1213"/>
                  <a:pt x="25499" y="1097"/>
                  <a:pt x="25543" y="978"/>
                </a:cubicBezTo>
                <a:cubicBezTo>
                  <a:pt x="25668" y="651"/>
                  <a:pt x="25664" y="324"/>
                  <a:pt x="25573" y="0"/>
                </a:cubicBezTo>
                <a:close/>
              </a:path>
            </a:pathLst>
          </a:custGeom>
          <a:solidFill>
            <a:srgbClr val="FF6EA7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1"/>
          <p:cNvSpPr/>
          <p:nvPr/>
        </p:nvSpPr>
        <p:spPr>
          <a:xfrm flipH="1">
            <a:off x="-543725" y="-421026"/>
            <a:ext cx="3612183" cy="2881733"/>
          </a:xfrm>
          <a:custGeom>
            <a:avLst/>
            <a:gdLst/>
            <a:ahLst/>
            <a:cxnLst/>
            <a:rect l="l" t="t" r="r" b="b"/>
            <a:pathLst>
              <a:path w="22179" h="17694" extrusionOk="0">
                <a:moveTo>
                  <a:pt x="6745" y="1"/>
                </a:moveTo>
                <a:cubicBezTo>
                  <a:pt x="5279" y="1"/>
                  <a:pt x="3909" y="579"/>
                  <a:pt x="2805" y="1417"/>
                </a:cubicBezTo>
                <a:cubicBezTo>
                  <a:pt x="1651" y="2293"/>
                  <a:pt x="713" y="3427"/>
                  <a:pt x="356" y="4720"/>
                </a:cubicBezTo>
                <a:cubicBezTo>
                  <a:pt x="1" y="6014"/>
                  <a:pt x="287" y="7472"/>
                  <a:pt x="1297" y="8473"/>
                </a:cubicBezTo>
                <a:cubicBezTo>
                  <a:pt x="2084" y="9254"/>
                  <a:pt x="3260" y="9736"/>
                  <a:pt x="3846" y="10640"/>
                </a:cubicBezTo>
                <a:cubicBezTo>
                  <a:pt x="4605" y="11813"/>
                  <a:pt x="4133" y="13292"/>
                  <a:pt x="4490" y="14600"/>
                </a:cubicBezTo>
                <a:cubicBezTo>
                  <a:pt x="4708" y="15396"/>
                  <a:pt x="5235" y="16113"/>
                  <a:pt x="5912" y="16684"/>
                </a:cubicBezTo>
                <a:cubicBezTo>
                  <a:pt x="6532" y="17205"/>
                  <a:pt x="7314" y="17622"/>
                  <a:pt x="8175" y="17685"/>
                </a:cubicBezTo>
                <a:cubicBezTo>
                  <a:pt x="8256" y="17691"/>
                  <a:pt x="8336" y="17694"/>
                  <a:pt x="8416" y="17694"/>
                </a:cubicBezTo>
                <a:cubicBezTo>
                  <a:pt x="10005" y="17694"/>
                  <a:pt x="11391" y="16578"/>
                  <a:pt x="12993" y="16395"/>
                </a:cubicBezTo>
                <a:cubicBezTo>
                  <a:pt x="13164" y="16375"/>
                  <a:pt x="13335" y="16367"/>
                  <a:pt x="13506" y="16367"/>
                </a:cubicBezTo>
                <a:cubicBezTo>
                  <a:pt x="14757" y="16367"/>
                  <a:pt x="16000" y="16827"/>
                  <a:pt x="17259" y="16827"/>
                </a:cubicBezTo>
                <a:cubicBezTo>
                  <a:pt x="17356" y="16827"/>
                  <a:pt x="17454" y="16824"/>
                  <a:pt x="17551" y="16818"/>
                </a:cubicBezTo>
                <a:cubicBezTo>
                  <a:pt x="19291" y="16711"/>
                  <a:pt x="20792" y="15567"/>
                  <a:pt x="21485" y="14180"/>
                </a:cubicBezTo>
                <a:cubicBezTo>
                  <a:pt x="22179" y="12793"/>
                  <a:pt x="22168" y="11210"/>
                  <a:pt x="21846" y="9725"/>
                </a:cubicBezTo>
                <a:cubicBezTo>
                  <a:pt x="21659" y="8862"/>
                  <a:pt x="21361" y="7995"/>
                  <a:pt x="20759" y="7289"/>
                </a:cubicBezTo>
                <a:cubicBezTo>
                  <a:pt x="19574" y="5897"/>
                  <a:pt x="17483" y="5388"/>
                  <a:pt x="15558" y="4931"/>
                </a:cubicBezTo>
                <a:cubicBezTo>
                  <a:pt x="13632" y="4475"/>
                  <a:pt x="11547" y="3872"/>
                  <a:pt x="10504" y="2396"/>
                </a:cubicBezTo>
                <a:cubicBezTo>
                  <a:pt x="9551" y="1047"/>
                  <a:pt x="9231" y="194"/>
                  <a:pt x="7220" y="21"/>
                </a:cubicBezTo>
                <a:cubicBezTo>
                  <a:pt x="7061" y="7"/>
                  <a:pt x="6902" y="1"/>
                  <a:pt x="6745" y="1"/>
                </a:cubicBezTo>
                <a:close/>
              </a:path>
            </a:pathLst>
          </a:custGeom>
          <a:solidFill>
            <a:srgbClr val="FFE652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1"/>
          <p:cNvSpPr/>
          <p:nvPr/>
        </p:nvSpPr>
        <p:spPr>
          <a:xfrm>
            <a:off x="1945325" y="2102150"/>
            <a:ext cx="12575" cy="4050"/>
          </a:xfrm>
          <a:custGeom>
            <a:avLst/>
            <a:gdLst/>
            <a:ahLst/>
            <a:cxnLst/>
            <a:rect l="l" t="t" r="r" b="b"/>
            <a:pathLst>
              <a:path w="503" h="162" extrusionOk="0">
                <a:moveTo>
                  <a:pt x="61" y="0"/>
                </a:moveTo>
                <a:cubicBezTo>
                  <a:pt x="37" y="0"/>
                  <a:pt x="16" y="17"/>
                  <a:pt x="9" y="40"/>
                </a:cubicBezTo>
                <a:cubicBezTo>
                  <a:pt x="1" y="70"/>
                  <a:pt x="18" y="101"/>
                  <a:pt x="47" y="110"/>
                </a:cubicBezTo>
                <a:cubicBezTo>
                  <a:pt x="170" y="145"/>
                  <a:pt x="298" y="162"/>
                  <a:pt x="429" y="162"/>
                </a:cubicBezTo>
                <a:lnTo>
                  <a:pt x="447" y="162"/>
                </a:lnTo>
                <a:cubicBezTo>
                  <a:pt x="478" y="162"/>
                  <a:pt x="503" y="136"/>
                  <a:pt x="502" y="105"/>
                </a:cubicBezTo>
                <a:cubicBezTo>
                  <a:pt x="502" y="78"/>
                  <a:pt x="483" y="50"/>
                  <a:pt x="454" y="50"/>
                </a:cubicBezTo>
                <a:cubicBezTo>
                  <a:pt x="451" y="50"/>
                  <a:pt x="449" y="50"/>
                  <a:pt x="446" y="51"/>
                </a:cubicBezTo>
                <a:cubicBezTo>
                  <a:pt x="442" y="51"/>
                  <a:pt x="438" y="51"/>
                  <a:pt x="435" y="51"/>
                </a:cubicBezTo>
                <a:cubicBezTo>
                  <a:pt x="312" y="51"/>
                  <a:pt x="192" y="35"/>
                  <a:pt x="78" y="3"/>
                </a:cubicBezTo>
                <a:cubicBezTo>
                  <a:pt x="72" y="1"/>
                  <a:pt x="67" y="0"/>
                  <a:pt x="61" y="0"/>
                </a:cubicBezTo>
                <a:close/>
              </a:path>
            </a:pathLst>
          </a:custGeom>
          <a:solidFill>
            <a:srgbClr val="CCB1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1"/>
          <p:cNvSpPr/>
          <p:nvPr/>
        </p:nvSpPr>
        <p:spPr>
          <a:xfrm>
            <a:off x="2178925" y="1689425"/>
            <a:ext cx="10925" cy="8600"/>
          </a:xfrm>
          <a:custGeom>
            <a:avLst/>
            <a:gdLst/>
            <a:ahLst/>
            <a:cxnLst/>
            <a:rect l="l" t="t" r="r" b="b"/>
            <a:pathLst>
              <a:path w="437" h="344" extrusionOk="0">
                <a:moveTo>
                  <a:pt x="63" y="0"/>
                </a:moveTo>
                <a:cubicBezTo>
                  <a:pt x="45" y="0"/>
                  <a:pt x="28" y="9"/>
                  <a:pt x="17" y="25"/>
                </a:cubicBezTo>
                <a:cubicBezTo>
                  <a:pt x="0" y="49"/>
                  <a:pt x="6" y="85"/>
                  <a:pt x="32" y="102"/>
                </a:cubicBezTo>
                <a:cubicBezTo>
                  <a:pt x="137" y="173"/>
                  <a:pt x="240" y="250"/>
                  <a:pt x="340" y="332"/>
                </a:cubicBezTo>
                <a:cubicBezTo>
                  <a:pt x="350" y="340"/>
                  <a:pt x="362" y="343"/>
                  <a:pt x="375" y="343"/>
                </a:cubicBezTo>
                <a:cubicBezTo>
                  <a:pt x="391" y="343"/>
                  <a:pt x="407" y="337"/>
                  <a:pt x="418" y="323"/>
                </a:cubicBezTo>
                <a:cubicBezTo>
                  <a:pt x="437" y="299"/>
                  <a:pt x="434" y="264"/>
                  <a:pt x="410" y="245"/>
                </a:cubicBezTo>
                <a:cubicBezTo>
                  <a:pt x="308" y="162"/>
                  <a:pt x="202" y="83"/>
                  <a:pt x="94" y="10"/>
                </a:cubicBezTo>
                <a:cubicBezTo>
                  <a:pt x="84" y="4"/>
                  <a:pt x="74" y="0"/>
                  <a:pt x="63" y="0"/>
                </a:cubicBezTo>
                <a:close/>
              </a:path>
            </a:pathLst>
          </a:custGeom>
          <a:solidFill>
            <a:srgbClr val="CCB1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1"/>
          <p:cNvSpPr/>
          <p:nvPr/>
        </p:nvSpPr>
        <p:spPr>
          <a:xfrm>
            <a:off x="1769975" y="2562250"/>
            <a:ext cx="738550" cy="540325"/>
          </a:xfrm>
          <a:custGeom>
            <a:avLst/>
            <a:gdLst/>
            <a:ahLst/>
            <a:cxnLst/>
            <a:rect l="l" t="t" r="r" b="b"/>
            <a:pathLst>
              <a:path w="29542" h="21613" extrusionOk="0">
                <a:moveTo>
                  <a:pt x="3461" y="0"/>
                </a:moveTo>
                <a:cubicBezTo>
                  <a:pt x="3371" y="0"/>
                  <a:pt x="3279" y="3"/>
                  <a:pt x="3188" y="8"/>
                </a:cubicBezTo>
                <a:cubicBezTo>
                  <a:pt x="3155" y="9"/>
                  <a:pt x="3131" y="41"/>
                  <a:pt x="3133" y="77"/>
                </a:cubicBezTo>
                <a:cubicBezTo>
                  <a:pt x="3134" y="81"/>
                  <a:pt x="3134" y="86"/>
                  <a:pt x="3135" y="89"/>
                </a:cubicBezTo>
                <a:cubicBezTo>
                  <a:pt x="3142" y="119"/>
                  <a:pt x="3169" y="141"/>
                  <a:pt x="3198" y="141"/>
                </a:cubicBezTo>
                <a:cubicBezTo>
                  <a:pt x="3199" y="141"/>
                  <a:pt x="3199" y="141"/>
                  <a:pt x="3200" y="141"/>
                </a:cubicBezTo>
                <a:cubicBezTo>
                  <a:pt x="3284" y="137"/>
                  <a:pt x="3368" y="134"/>
                  <a:pt x="3452" y="134"/>
                </a:cubicBezTo>
                <a:cubicBezTo>
                  <a:pt x="3550" y="134"/>
                  <a:pt x="3648" y="137"/>
                  <a:pt x="3745" y="143"/>
                </a:cubicBezTo>
                <a:cubicBezTo>
                  <a:pt x="3846" y="149"/>
                  <a:pt x="3949" y="158"/>
                  <a:pt x="4050" y="171"/>
                </a:cubicBezTo>
                <a:cubicBezTo>
                  <a:pt x="4052" y="171"/>
                  <a:pt x="4054" y="171"/>
                  <a:pt x="4056" y="171"/>
                </a:cubicBezTo>
                <a:cubicBezTo>
                  <a:pt x="4087" y="171"/>
                  <a:pt x="4114" y="146"/>
                  <a:pt x="4116" y="111"/>
                </a:cubicBezTo>
                <a:cubicBezTo>
                  <a:pt x="4119" y="75"/>
                  <a:pt x="4092" y="42"/>
                  <a:pt x="4059" y="37"/>
                </a:cubicBezTo>
                <a:cubicBezTo>
                  <a:pt x="3955" y="25"/>
                  <a:pt x="3850" y="15"/>
                  <a:pt x="3747" y="9"/>
                </a:cubicBezTo>
                <a:cubicBezTo>
                  <a:pt x="3653" y="3"/>
                  <a:pt x="3557" y="0"/>
                  <a:pt x="3461" y="0"/>
                </a:cubicBezTo>
                <a:close/>
                <a:moveTo>
                  <a:pt x="2344" y="125"/>
                </a:moveTo>
                <a:cubicBezTo>
                  <a:pt x="2340" y="125"/>
                  <a:pt x="2336" y="125"/>
                  <a:pt x="2332" y="126"/>
                </a:cubicBezTo>
                <a:cubicBezTo>
                  <a:pt x="2294" y="135"/>
                  <a:pt x="2257" y="143"/>
                  <a:pt x="2219" y="152"/>
                </a:cubicBezTo>
                <a:cubicBezTo>
                  <a:pt x="1978" y="213"/>
                  <a:pt x="1739" y="291"/>
                  <a:pt x="1507" y="385"/>
                </a:cubicBezTo>
                <a:cubicBezTo>
                  <a:pt x="1478" y="396"/>
                  <a:pt x="1463" y="430"/>
                  <a:pt x="1472" y="463"/>
                </a:cubicBezTo>
                <a:cubicBezTo>
                  <a:pt x="1473" y="465"/>
                  <a:pt x="1473" y="468"/>
                  <a:pt x="1474" y="471"/>
                </a:cubicBezTo>
                <a:cubicBezTo>
                  <a:pt x="1484" y="498"/>
                  <a:pt x="1508" y="515"/>
                  <a:pt x="1533" y="515"/>
                </a:cubicBezTo>
                <a:cubicBezTo>
                  <a:pt x="1540" y="515"/>
                  <a:pt x="1547" y="513"/>
                  <a:pt x="1554" y="511"/>
                </a:cubicBezTo>
                <a:cubicBezTo>
                  <a:pt x="1781" y="418"/>
                  <a:pt x="2015" y="342"/>
                  <a:pt x="2251" y="283"/>
                </a:cubicBezTo>
                <a:cubicBezTo>
                  <a:pt x="2289" y="274"/>
                  <a:pt x="2325" y="265"/>
                  <a:pt x="2361" y="256"/>
                </a:cubicBezTo>
                <a:cubicBezTo>
                  <a:pt x="2395" y="249"/>
                  <a:pt x="2415" y="214"/>
                  <a:pt x="2406" y="177"/>
                </a:cubicBezTo>
                <a:cubicBezTo>
                  <a:pt x="2406" y="177"/>
                  <a:pt x="2406" y="176"/>
                  <a:pt x="2406" y="176"/>
                </a:cubicBezTo>
                <a:cubicBezTo>
                  <a:pt x="2399" y="146"/>
                  <a:pt x="2373" y="125"/>
                  <a:pt x="2344" y="125"/>
                </a:cubicBezTo>
                <a:close/>
                <a:moveTo>
                  <a:pt x="4902" y="215"/>
                </a:moveTo>
                <a:cubicBezTo>
                  <a:pt x="4875" y="215"/>
                  <a:pt x="4851" y="234"/>
                  <a:pt x="4845" y="264"/>
                </a:cubicBezTo>
                <a:cubicBezTo>
                  <a:pt x="4843" y="275"/>
                  <a:pt x="4843" y="285"/>
                  <a:pt x="4846" y="296"/>
                </a:cubicBezTo>
                <a:cubicBezTo>
                  <a:pt x="4852" y="319"/>
                  <a:pt x="4869" y="339"/>
                  <a:pt x="4891" y="345"/>
                </a:cubicBezTo>
                <a:cubicBezTo>
                  <a:pt x="5167" y="426"/>
                  <a:pt x="5440" y="531"/>
                  <a:pt x="5705" y="657"/>
                </a:cubicBezTo>
                <a:cubicBezTo>
                  <a:pt x="5713" y="661"/>
                  <a:pt x="5722" y="663"/>
                  <a:pt x="5730" y="663"/>
                </a:cubicBezTo>
                <a:cubicBezTo>
                  <a:pt x="5753" y="663"/>
                  <a:pt x="5776" y="648"/>
                  <a:pt x="5784" y="623"/>
                </a:cubicBezTo>
                <a:cubicBezTo>
                  <a:pt x="5797" y="590"/>
                  <a:pt x="5782" y="550"/>
                  <a:pt x="5750" y="535"/>
                </a:cubicBezTo>
                <a:cubicBezTo>
                  <a:pt x="5480" y="407"/>
                  <a:pt x="5200" y="299"/>
                  <a:pt x="4919" y="217"/>
                </a:cubicBezTo>
                <a:cubicBezTo>
                  <a:pt x="4913" y="215"/>
                  <a:pt x="4908" y="215"/>
                  <a:pt x="4902" y="215"/>
                </a:cubicBezTo>
                <a:close/>
                <a:moveTo>
                  <a:pt x="761" y="768"/>
                </a:moveTo>
                <a:cubicBezTo>
                  <a:pt x="751" y="768"/>
                  <a:pt x="741" y="771"/>
                  <a:pt x="732" y="777"/>
                </a:cubicBezTo>
                <a:cubicBezTo>
                  <a:pt x="484" y="929"/>
                  <a:pt x="247" y="1103"/>
                  <a:pt x="26" y="1294"/>
                </a:cubicBezTo>
                <a:cubicBezTo>
                  <a:pt x="7" y="1310"/>
                  <a:pt x="1" y="1336"/>
                  <a:pt x="7" y="1361"/>
                </a:cubicBezTo>
                <a:cubicBezTo>
                  <a:pt x="9" y="1371"/>
                  <a:pt x="13" y="1379"/>
                  <a:pt x="19" y="1388"/>
                </a:cubicBezTo>
                <a:cubicBezTo>
                  <a:pt x="32" y="1405"/>
                  <a:pt x="50" y="1413"/>
                  <a:pt x="69" y="1413"/>
                </a:cubicBezTo>
                <a:cubicBezTo>
                  <a:pt x="82" y="1413"/>
                  <a:pt x="95" y="1409"/>
                  <a:pt x="105" y="1400"/>
                </a:cubicBezTo>
                <a:cubicBezTo>
                  <a:pt x="321" y="1214"/>
                  <a:pt x="554" y="1043"/>
                  <a:pt x="796" y="894"/>
                </a:cubicBezTo>
                <a:cubicBezTo>
                  <a:pt x="825" y="876"/>
                  <a:pt x="835" y="835"/>
                  <a:pt x="818" y="803"/>
                </a:cubicBezTo>
                <a:cubicBezTo>
                  <a:pt x="805" y="781"/>
                  <a:pt x="783" y="768"/>
                  <a:pt x="761" y="768"/>
                </a:cubicBezTo>
                <a:close/>
                <a:moveTo>
                  <a:pt x="6500" y="971"/>
                </a:moveTo>
                <a:cubicBezTo>
                  <a:pt x="6480" y="971"/>
                  <a:pt x="6461" y="982"/>
                  <a:pt x="6450" y="1002"/>
                </a:cubicBezTo>
                <a:cubicBezTo>
                  <a:pt x="6441" y="1018"/>
                  <a:pt x="6440" y="1036"/>
                  <a:pt x="6443" y="1053"/>
                </a:cubicBezTo>
                <a:cubicBezTo>
                  <a:pt x="6448" y="1069"/>
                  <a:pt x="6458" y="1084"/>
                  <a:pt x="6472" y="1095"/>
                </a:cubicBezTo>
                <a:cubicBezTo>
                  <a:pt x="6719" y="1261"/>
                  <a:pt x="6956" y="1447"/>
                  <a:pt x="7177" y="1647"/>
                </a:cubicBezTo>
                <a:cubicBezTo>
                  <a:pt x="7189" y="1659"/>
                  <a:pt x="7204" y="1664"/>
                  <a:pt x="7218" y="1664"/>
                </a:cubicBezTo>
                <a:cubicBezTo>
                  <a:pt x="7235" y="1664"/>
                  <a:pt x="7252" y="1656"/>
                  <a:pt x="7264" y="1641"/>
                </a:cubicBezTo>
                <a:cubicBezTo>
                  <a:pt x="7284" y="1613"/>
                  <a:pt x="7280" y="1570"/>
                  <a:pt x="7253" y="1547"/>
                </a:cubicBezTo>
                <a:cubicBezTo>
                  <a:pt x="7028" y="1342"/>
                  <a:pt x="6786" y="1152"/>
                  <a:pt x="6534" y="982"/>
                </a:cubicBezTo>
                <a:cubicBezTo>
                  <a:pt x="6523" y="975"/>
                  <a:pt x="6512" y="971"/>
                  <a:pt x="6500" y="971"/>
                </a:cubicBezTo>
                <a:close/>
                <a:moveTo>
                  <a:pt x="7843" y="2196"/>
                </a:moveTo>
                <a:cubicBezTo>
                  <a:pt x="7829" y="2196"/>
                  <a:pt x="7815" y="2202"/>
                  <a:pt x="7804" y="2212"/>
                </a:cubicBezTo>
                <a:cubicBezTo>
                  <a:pt x="7787" y="2230"/>
                  <a:pt x="7781" y="2254"/>
                  <a:pt x="7786" y="2279"/>
                </a:cubicBezTo>
                <a:cubicBezTo>
                  <a:pt x="7789" y="2288"/>
                  <a:pt x="7794" y="2298"/>
                  <a:pt x="7801" y="2306"/>
                </a:cubicBezTo>
                <a:cubicBezTo>
                  <a:pt x="7847" y="2363"/>
                  <a:pt x="7893" y="2421"/>
                  <a:pt x="7937" y="2480"/>
                </a:cubicBezTo>
                <a:cubicBezTo>
                  <a:pt x="8075" y="2661"/>
                  <a:pt x="8207" y="2856"/>
                  <a:pt x="8330" y="3057"/>
                </a:cubicBezTo>
                <a:cubicBezTo>
                  <a:pt x="8342" y="3078"/>
                  <a:pt x="8363" y="3089"/>
                  <a:pt x="8384" y="3089"/>
                </a:cubicBezTo>
                <a:cubicBezTo>
                  <a:pt x="8395" y="3089"/>
                  <a:pt x="8406" y="3086"/>
                  <a:pt x="8415" y="3079"/>
                </a:cubicBezTo>
                <a:cubicBezTo>
                  <a:pt x="8443" y="3060"/>
                  <a:pt x="8451" y="3018"/>
                  <a:pt x="8431" y="2987"/>
                </a:cubicBezTo>
                <a:cubicBezTo>
                  <a:pt x="8306" y="2781"/>
                  <a:pt x="8171" y="2582"/>
                  <a:pt x="8031" y="2397"/>
                </a:cubicBezTo>
                <a:cubicBezTo>
                  <a:pt x="7985" y="2337"/>
                  <a:pt x="7939" y="2278"/>
                  <a:pt x="7891" y="2220"/>
                </a:cubicBezTo>
                <a:cubicBezTo>
                  <a:pt x="7878" y="2205"/>
                  <a:pt x="7861" y="2196"/>
                  <a:pt x="7843" y="2196"/>
                </a:cubicBezTo>
                <a:close/>
                <a:moveTo>
                  <a:pt x="8818" y="3781"/>
                </a:moveTo>
                <a:cubicBezTo>
                  <a:pt x="8809" y="3781"/>
                  <a:pt x="8800" y="3783"/>
                  <a:pt x="8791" y="3787"/>
                </a:cubicBezTo>
                <a:cubicBezTo>
                  <a:pt x="8766" y="3800"/>
                  <a:pt x="8753" y="3832"/>
                  <a:pt x="8760" y="3862"/>
                </a:cubicBezTo>
                <a:cubicBezTo>
                  <a:pt x="8762" y="3866"/>
                  <a:pt x="8764" y="3872"/>
                  <a:pt x="8766" y="3876"/>
                </a:cubicBezTo>
                <a:cubicBezTo>
                  <a:pt x="8890" y="4144"/>
                  <a:pt x="9008" y="4435"/>
                  <a:pt x="9117" y="4739"/>
                </a:cubicBezTo>
                <a:cubicBezTo>
                  <a:pt x="9127" y="4767"/>
                  <a:pt x="9152" y="4784"/>
                  <a:pt x="9177" y="4784"/>
                </a:cubicBezTo>
                <a:cubicBezTo>
                  <a:pt x="9184" y="4784"/>
                  <a:pt x="9191" y="4783"/>
                  <a:pt x="9197" y="4781"/>
                </a:cubicBezTo>
                <a:cubicBezTo>
                  <a:pt x="9228" y="4768"/>
                  <a:pt x="9242" y="4728"/>
                  <a:pt x="9232" y="4695"/>
                </a:cubicBezTo>
                <a:cubicBezTo>
                  <a:pt x="9122" y="4388"/>
                  <a:pt x="9001" y="4093"/>
                  <a:pt x="8875" y="3819"/>
                </a:cubicBezTo>
                <a:cubicBezTo>
                  <a:pt x="8863" y="3795"/>
                  <a:pt x="8841" y="3781"/>
                  <a:pt x="8818" y="3781"/>
                </a:cubicBezTo>
                <a:close/>
                <a:moveTo>
                  <a:pt x="9458" y="5546"/>
                </a:moveTo>
                <a:cubicBezTo>
                  <a:pt x="9452" y="5546"/>
                  <a:pt x="9447" y="5547"/>
                  <a:pt x="9442" y="5549"/>
                </a:cubicBezTo>
                <a:cubicBezTo>
                  <a:pt x="9410" y="5558"/>
                  <a:pt x="9393" y="5594"/>
                  <a:pt x="9401" y="5628"/>
                </a:cubicBezTo>
                <a:cubicBezTo>
                  <a:pt x="9401" y="5629"/>
                  <a:pt x="9401" y="5630"/>
                  <a:pt x="9401" y="5631"/>
                </a:cubicBezTo>
                <a:cubicBezTo>
                  <a:pt x="9483" y="5913"/>
                  <a:pt x="9563" y="6226"/>
                  <a:pt x="9635" y="6539"/>
                </a:cubicBezTo>
                <a:cubicBezTo>
                  <a:pt x="9635" y="6539"/>
                  <a:pt x="9636" y="6540"/>
                  <a:pt x="9636" y="6540"/>
                </a:cubicBezTo>
                <a:cubicBezTo>
                  <a:pt x="9644" y="6570"/>
                  <a:pt x="9669" y="6592"/>
                  <a:pt x="9697" y="6592"/>
                </a:cubicBezTo>
                <a:cubicBezTo>
                  <a:pt x="9701" y="6592"/>
                  <a:pt x="9706" y="6592"/>
                  <a:pt x="9710" y="6590"/>
                </a:cubicBezTo>
                <a:cubicBezTo>
                  <a:pt x="9743" y="6583"/>
                  <a:pt x="9764" y="6548"/>
                  <a:pt x="9755" y="6511"/>
                </a:cubicBezTo>
                <a:cubicBezTo>
                  <a:pt x="9681" y="6196"/>
                  <a:pt x="9600" y="5881"/>
                  <a:pt x="9519" y="5597"/>
                </a:cubicBezTo>
                <a:cubicBezTo>
                  <a:pt x="9511" y="5566"/>
                  <a:pt x="9485" y="5546"/>
                  <a:pt x="9458" y="5546"/>
                </a:cubicBezTo>
                <a:close/>
                <a:moveTo>
                  <a:pt x="9894" y="7378"/>
                </a:moveTo>
                <a:cubicBezTo>
                  <a:pt x="9890" y="7378"/>
                  <a:pt x="9886" y="7378"/>
                  <a:pt x="9882" y="7379"/>
                </a:cubicBezTo>
                <a:cubicBezTo>
                  <a:pt x="9849" y="7386"/>
                  <a:pt x="9829" y="7420"/>
                  <a:pt x="9836" y="7457"/>
                </a:cubicBezTo>
                <a:cubicBezTo>
                  <a:pt x="9886" y="7706"/>
                  <a:pt x="9936" y="7953"/>
                  <a:pt x="9985" y="8200"/>
                </a:cubicBezTo>
                <a:lnTo>
                  <a:pt x="10019" y="8380"/>
                </a:lnTo>
                <a:cubicBezTo>
                  <a:pt x="10020" y="8381"/>
                  <a:pt x="10020" y="8382"/>
                  <a:pt x="10020" y="8383"/>
                </a:cubicBezTo>
                <a:cubicBezTo>
                  <a:pt x="10028" y="8413"/>
                  <a:pt x="10054" y="8435"/>
                  <a:pt x="10082" y="8435"/>
                </a:cubicBezTo>
                <a:cubicBezTo>
                  <a:pt x="10085" y="8435"/>
                  <a:pt x="10089" y="8435"/>
                  <a:pt x="10093" y="8434"/>
                </a:cubicBezTo>
                <a:cubicBezTo>
                  <a:pt x="10126" y="8429"/>
                  <a:pt x="10147" y="8394"/>
                  <a:pt x="10140" y="8357"/>
                </a:cubicBezTo>
                <a:lnTo>
                  <a:pt x="10104" y="8178"/>
                </a:lnTo>
                <a:cubicBezTo>
                  <a:pt x="10056" y="7931"/>
                  <a:pt x="10007" y="7682"/>
                  <a:pt x="9956" y="7433"/>
                </a:cubicBezTo>
                <a:cubicBezTo>
                  <a:pt x="9946" y="7398"/>
                  <a:pt x="9922" y="7378"/>
                  <a:pt x="9894" y="7378"/>
                </a:cubicBezTo>
                <a:close/>
                <a:moveTo>
                  <a:pt x="10265" y="9224"/>
                </a:moveTo>
                <a:cubicBezTo>
                  <a:pt x="10261" y="9224"/>
                  <a:pt x="10257" y="9224"/>
                  <a:pt x="10253" y="9225"/>
                </a:cubicBezTo>
                <a:cubicBezTo>
                  <a:pt x="10220" y="9232"/>
                  <a:pt x="10199" y="9266"/>
                  <a:pt x="10207" y="9303"/>
                </a:cubicBezTo>
                <a:cubicBezTo>
                  <a:pt x="10280" y="9642"/>
                  <a:pt x="10348" y="9944"/>
                  <a:pt x="10417" y="10224"/>
                </a:cubicBezTo>
                <a:cubicBezTo>
                  <a:pt x="10425" y="10255"/>
                  <a:pt x="10451" y="10276"/>
                  <a:pt x="10479" y="10276"/>
                </a:cubicBezTo>
                <a:cubicBezTo>
                  <a:pt x="10484" y="10276"/>
                  <a:pt x="10488" y="10275"/>
                  <a:pt x="10493" y="10274"/>
                </a:cubicBezTo>
                <a:cubicBezTo>
                  <a:pt x="10525" y="10266"/>
                  <a:pt x="10544" y="10230"/>
                  <a:pt x="10536" y="10194"/>
                </a:cubicBezTo>
                <a:cubicBezTo>
                  <a:pt x="10466" y="9916"/>
                  <a:pt x="10398" y="9617"/>
                  <a:pt x="10327" y="9278"/>
                </a:cubicBezTo>
                <a:cubicBezTo>
                  <a:pt x="10316" y="9243"/>
                  <a:pt x="10293" y="9224"/>
                  <a:pt x="10265" y="9224"/>
                </a:cubicBezTo>
                <a:close/>
                <a:moveTo>
                  <a:pt x="22673" y="11500"/>
                </a:moveTo>
                <a:cubicBezTo>
                  <a:pt x="22667" y="11500"/>
                  <a:pt x="22660" y="11500"/>
                  <a:pt x="22653" y="11500"/>
                </a:cubicBezTo>
                <a:cubicBezTo>
                  <a:pt x="22620" y="11500"/>
                  <a:pt x="22594" y="11530"/>
                  <a:pt x="22596" y="11567"/>
                </a:cubicBezTo>
                <a:cubicBezTo>
                  <a:pt x="22596" y="11573"/>
                  <a:pt x="22596" y="11577"/>
                  <a:pt x="22597" y="11582"/>
                </a:cubicBezTo>
                <a:cubicBezTo>
                  <a:pt x="22604" y="11612"/>
                  <a:pt x="22629" y="11634"/>
                  <a:pt x="22657" y="11634"/>
                </a:cubicBezTo>
                <a:cubicBezTo>
                  <a:pt x="22657" y="11634"/>
                  <a:pt x="22658" y="11634"/>
                  <a:pt x="22659" y="11634"/>
                </a:cubicBezTo>
                <a:cubicBezTo>
                  <a:pt x="22943" y="11634"/>
                  <a:pt x="23229" y="11655"/>
                  <a:pt x="23510" y="11698"/>
                </a:cubicBezTo>
                <a:cubicBezTo>
                  <a:pt x="23513" y="11698"/>
                  <a:pt x="23516" y="11699"/>
                  <a:pt x="23519" y="11699"/>
                </a:cubicBezTo>
                <a:cubicBezTo>
                  <a:pt x="23550" y="11699"/>
                  <a:pt x="23575" y="11674"/>
                  <a:pt x="23578" y="11641"/>
                </a:cubicBezTo>
                <a:cubicBezTo>
                  <a:pt x="23581" y="11605"/>
                  <a:pt x="23556" y="11571"/>
                  <a:pt x="23523" y="11565"/>
                </a:cubicBezTo>
                <a:cubicBezTo>
                  <a:pt x="23242" y="11523"/>
                  <a:pt x="22956" y="11500"/>
                  <a:pt x="22673" y="11500"/>
                </a:cubicBezTo>
                <a:close/>
                <a:moveTo>
                  <a:pt x="21800" y="11570"/>
                </a:moveTo>
                <a:cubicBezTo>
                  <a:pt x="21797" y="11570"/>
                  <a:pt x="21794" y="11570"/>
                  <a:pt x="21791" y="11571"/>
                </a:cubicBezTo>
                <a:cubicBezTo>
                  <a:pt x="21646" y="11594"/>
                  <a:pt x="21502" y="11624"/>
                  <a:pt x="21361" y="11659"/>
                </a:cubicBezTo>
                <a:cubicBezTo>
                  <a:pt x="21222" y="11694"/>
                  <a:pt x="21085" y="11734"/>
                  <a:pt x="20952" y="11779"/>
                </a:cubicBezTo>
                <a:cubicBezTo>
                  <a:pt x="20922" y="11790"/>
                  <a:pt x="20905" y="11824"/>
                  <a:pt x="20913" y="11857"/>
                </a:cubicBezTo>
                <a:cubicBezTo>
                  <a:pt x="20914" y="11859"/>
                  <a:pt x="20914" y="11861"/>
                  <a:pt x="20915" y="11862"/>
                </a:cubicBezTo>
                <a:cubicBezTo>
                  <a:pt x="20924" y="11891"/>
                  <a:pt x="20949" y="11909"/>
                  <a:pt x="20975" y="11909"/>
                </a:cubicBezTo>
                <a:cubicBezTo>
                  <a:pt x="20981" y="11909"/>
                  <a:pt x="20987" y="11908"/>
                  <a:pt x="20993" y="11906"/>
                </a:cubicBezTo>
                <a:cubicBezTo>
                  <a:pt x="21124" y="11862"/>
                  <a:pt x="21257" y="11823"/>
                  <a:pt x="21393" y="11790"/>
                </a:cubicBezTo>
                <a:cubicBezTo>
                  <a:pt x="21531" y="11755"/>
                  <a:pt x="21673" y="11727"/>
                  <a:pt x="21815" y="11703"/>
                </a:cubicBezTo>
                <a:cubicBezTo>
                  <a:pt x="21848" y="11698"/>
                  <a:pt x="21869" y="11664"/>
                  <a:pt x="21863" y="11627"/>
                </a:cubicBezTo>
                <a:cubicBezTo>
                  <a:pt x="21857" y="11594"/>
                  <a:pt x="21830" y="11570"/>
                  <a:pt x="21800" y="11570"/>
                </a:cubicBezTo>
                <a:close/>
                <a:moveTo>
                  <a:pt x="10723" y="11050"/>
                </a:moveTo>
                <a:cubicBezTo>
                  <a:pt x="10717" y="11050"/>
                  <a:pt x="10712" y="11051"/>
                  <a:pt x="10706" y="11053"/>
                </a:cubicBezTo>
                <a:cubicBezTo>
                  <a:pt x="10675" y="11062"/>
                  <a:pt x="10658" y="11097"/>
                  <a:pt x="10666" y="11132"/>
                </a:cubicBezTo>
                <a:cubicBezTo>
                  <a:pt x="10667" y="11133"/>
                  <a:pt x="10667" y="11134"/>
                  <a:pt x="10667" y="11136"/>
                </a:cubicBezTo>
                <a:cubicBezTo>
                  <a:pt x="10766" y="11455"/>
                  <a:pt x="10866" y="11748"/>
                  <a:pt x="10975" y="12030"/>
                </a:cubicBezTo>
                <a:cubicBezTo>
                  <a:pt x="10986" y="12057"/>
                  <a:pt x="11010" y="12073"/>
                  <a:pt x="11035" y="12073"/>
                </a:cubicBezTo>
                <a:cubicBezTo>
                  <a:pt x="11042" y="12073"/>
                  <a:pt x="11049" y="12071"/>
                  <a:pt x="11056" y="12069"/>
                </a:cubicBezTo>
                <a:cubicBezTo>
                  <a:pt x="11087" y="12056"/>
                  <a:pt x="11101" y="12017"/>
                  <a:pt x="11088" y="11982"/>
                </a:cubicBezTo>
                <a:cubicBezTo>
                  <a:pt x="10980" y="11704"/>
                  <a:pt x="10881" y="11416"/>
                  <a:pt x="10784" y="11098"/>
                </a:cubicBezTo>
                <a:cubicBezTo>
                  <a:pt x="10775" y="11069"/>
                  <a:pt x="10750" y="11050"/>
                  <a:pt x="10723" y="11050"/>
                </a:cubicBezTo>
                <a:close/>
                <a:moveTo>
                  <a:pt x="24363" y="11764"/>
                </a:moveTo>
                <a:cubicBezTo>
                  <a:pt x="24336" y="11764"/>
                  <a:pt x="24311" y="11783"/>
                  <a:pt x="24305" y="11812"/>
                </a:cubicBezTo>
                <a:cubicBezTo>
                  <a:pt x="24302" y="11823"/>
                  <a:pt x="24303" y="11835"/>
                  <a:pt x="24305" y="11845"/>
                </a:cubicBezTo>
                <a:cubicBezTo>
                  <a:pt x="24311" y="11869"/>
                  <a:pt x="24327" y="11888"/>
                  <a:pt x="24350" y="11894"/>
                </a:cubicBezTo>
                <a:cubicBezTo>
                  <a:pt x="24611" y="11978"/>
                  <a:pt x="24867" y="12080"/>
                  <a:pt x="25111" y="12200"/>
                </a:cubicBezTo>
                <a:lnTo>
                  <a:pt x="25158" y="12224"/>
                </a:lnTo>
                <a:cubicBezTo>
                  <a:pt x="25166" y="12229"/>
                  <a:pt x="25175" y="12230"/>
                  <a:pt x="25184" y="12230"/>
                </a:cubicBezTo>
                <a:cubicBezTo>
                  <a:pt x="25207" y="12230"/>
                  <a:pt x="25229" y="12217"/>
                  <a:pt x="25239" y="12192"/>
                </a:cubicBezTo>
                <a:cubicBezTo>
                  <a:pt x="25252" y="12159"/>
                  <a:pt x="25237" y="12119"/>
                  <a:pt x="25205" y="12103"/>
                </a:cubicBezTo>
                <a:lnTo>
                  <a:pt x="25158" y="12079"/>
                </a:lnTo>
                <a:cubicBezTo>
                  <a:pt x="24908" y="11956"/>
                  <a:pt x="24646" y="11852"/>
                  <a:pt x="24380" y="11766"/>
                </a:cubicBezTo>
                <a:cubicBezTo>
                  <a:pt x="24374" y="11765"/>
                  <a:pt x="24369" y="11764"/>
                  <a:pt x="24363" y="11764"/>
                </a:cubicBezTo>
                <a:close/>
                <a:moveTo>
                  <a:pt x="20185" y="12120"/>
                </a:moveTo>
                <a:cubicBezTo>
                  <a:pt x="20176" y="12120"/>
                  <a:pt x="20167" y="12122"/>
                  <a:pt x="20158" y="12127"/>
                </a:cubicBezTo>
                <a:cubicBezTo>
                  <a:pt x="19902" y="12267"/>
                  <a:pt x="19658" y="12432"/>
                  <a:pt x="19434" y="12615"/>
                </a:cubicBezTo>
                <a:cubicBezTo>
                  <a:pt x="19413" y="12631"/>
                  <a:pt x="19406" y="12659"/>
                  <a:pt x="19412" y="12684"/>
                </a:cubicBezTo>
                <a:cubicBezTo>
                  <a:pt x="19414" y="12692"/>
                  <a:pt x="19419" y="12701"/>
                  <a:pt x="19424" y="12708"/>
                </a:cubicBezTo>
                <a:cubicBezTo>
                  <a:pt x="19436" y="12727"/>
                  <a:pt x="19456" y="12736"/>
                  <a:pt x="19475" y="12736"/>
                </a:cubicBezTo>
                <a:cubicBezTo>
                  <a:pt x="19488" y="12736"/>
                  <a:pt x="19500" y="12732"/>
                  <a:pt x="19511" y="12723"/>
                </a:cubicBezTo>
                <a:cubicBezTo>
                  <a:pt x="19729" y="12545"/>
                  <a:pt x="19967" y="12385"/>
                  <a:pt x="20218" y="12247"/>
                </a:cubicBezTo>
                <a:cubicBezTo>
                  <a:pt x="20247" y="12231"/>
                  <a:pt x="20257" y="12190"/>
                  <a:pt x="20241" y="12157"/>
                </a:cubicBezTo>
                <a:cubicBezTo>
                  <a:pt x="20230" y="12134"/>
                  <a:pt x="20208" y="12120"/>
                  <a:pt x="20185" y="12120"/>
                </a:cubicBezTo>
                <a:close/>
                <a:moveTo>
                  <a:pt x="25947" y="12554"/>
                </a:moveTo>
                <a:cubicBezTo>
                  <a:pt x="25927" y="12554"/>
                  <a:pt x="25908" y="12565"/>
                  <a:pt x="25897" y="12584"/>
                </a:cubicBezTo>
                <a:cubicBezTo>
                  <a:pt x="25888" y="12599"/>
                  <a:pt x="25886" y="12619"/>
                  <a:pt x="25890" y="12636"/>
                </a:cubicBezTo>
                <a:cubicBezTo>
                  <a:pt x="25895" y="12652"/>
                  <a:pt x="25904" y="12667"/>
                  <a:pt x="25919" y="12676"/>
                </a:cubicBezTo>
                <a:cubicBezTo>
                  <a:pt x="26161" y="12844"/>
                  <a:pt x="26397" y="13032"/>
                  <a:pt x="26621" y="13235"/>
                </a:cubicBezTo>
                <a:cubicBezTo>
                  <a:pt x="26633" y="13246"/>
                  <a:pt x="26648" y="13252"/>
                  <a:pt x="26662" y="13252"/>
                </a:cubicBezTo>
                <a:cubicBezTo>
                  <a:pt x="26680" y="13252"/>
                  <a:pt x="26697" y="13244"/>
                  <a:pt x="26708" y="13229"/>
                </a:cubicBezTo>
                <a:cubicBezTo>
                  <a:pt x="26729" y="13200"/>
                  <a:pt x="26724" y="13158"/>
                  <a:pt x="26697" y="13134"/>
                </a:cubicBezTo>
                <a:cubicBezTo>
                  <a:pt x="26468" y="12927"/>
                  <a:pt x="26228" y="12735"/>
                  <a:pt x="25981" y="12565"/>
                </a:cubicBezTo>
                <a:cubicBezTo>
                  <a:pt x="25971" y="12558"/>
                  <a:pt x="25959" y="12554"/>
                  <a:pt x="25947" y="12554"/>
                </a:cubicBezTo>
                <a:close/>
                <a:moveTo>
                  <a:pt x="11409" y="12797"/>
                </a:moveTo>
                <a:cubicBezTo>
                  <a:pt x="11400" y="12797"/>
                  <a:pt x="11391" y="12799"/>
                  <a:pt x="11382" y="12803"/>
                </a:cubicBezTo>
                <a:cubicBezTo>
                  <a:pt x="11357" y="12817"/>
                  <a:pt x="11346" y="12848"/>
                  <a:pt x="11353" y="12878"/>
                </a:cubicBezTo>
                <a:cubicBezTo>
                  <a:pt x="11354" y="12884"/>
                  <a:pt x="11356" y="12888"/>
                  <a:pt x="11360" y="12893"/>
                </a:cubicBezTo>
                <a:cubicBezTo>
                  <a:pt x="11505" y="13182"/>
                  <a:pt x="11664" y="13455"/>
                  <a:pt x="11833" y="13707"/>
                </a:cubicBezTo>
                <a:cubicBezTo>
                  <a:pt x="11845" y="13726"/>
                  <a:pt x="11865" y="13737"/>
                  <a:pt x="11885" y="13737"/>
                </a:cubicBezTo>
                <a:cubicBezTo>
                  <a:pt x="11897" y="13737"/>
                  <a:pt x="11909" y="13733"/>
                  <a:pt x="11919" y="13724"/>
                </a:cubicBezTo>
                <a:cubicBezTo>
                  <a:pt x="11946" y="13704"/>
                  <a:pt x="11951" y="13662"/>
                  <a:pt x="11931" y="13631"/>
                </a:cubicBezTo>
                <a:cubicBezTo>
                  <a:pt x="11766" y="13385"/>
                  <a:pt x="11610" y="13115"/>
                  <a:pt x="11466" y="12833"/>
                </a:cubicBezTo>
                <a:cubicBezTo>
                  <a:pt x="11454" y="12810"/>
                  <a:pt x="11432" y="12797"/>
                  <a:pt x="11409" y="12797"/>
                </a:cubicBezTo>
                <a:close/>
                <a:moveTo>
                  <a:pt x="18848" y="13219"/>
                </a:moveTo>
                <a:cubicBezTo>
                  <a:pt x="18832" y="13219"/>
                  <a:pt x="18816" y="13226"/>
                  <a:pt x="18804" y="13239"/>
                </a:cubicBezTo>
                <a:cubicBezTo>
                  <a:pt x="18619" y="13460"/>
                  <a:pt x="18452" y="13692"/>
                  <a:pt x="18268" y="13951"/>
                </a:cubicBezTo>
                <a:cubicBezTo>
                  <a:pt x="18256" y="13968"/>
                  <a:pt x="18253" y="13989"/>
                  <a:pt x="18259" y="14009"/>
                </a:cubicBezTo>
                <a:cubicBezTo>
                  <a:pt x="18262" y="14022"/>
                  <a:pt x="18269" y="14035"/>
                  <a:pt x="18281" y="14045"/>
                </a:cubicBezTo>
                <a:cubicBezTo>
                  <a:pt x="18293" y="14055"/>
                  <a:pt x="18307" y="14060"/>
                  <a:pt x="18320" y="14060"/>
                </a:cubicBezTo>
                <a:cubicBezTo>
                  <a:pt x="18338" y="14060"/>
                  <a:pt x="18355" y="14052"/>
                  <a:pt x="18366" y="14036"/>
                </a:cubicBezTo>
                <a:cubicBezTo>
                  <a:pt x="18549" y="13779"/>
                  <a:pt x="18715" y="13549"/>
                  <a:pt x="18897" y="13331"/>
                </a:cubicBezTo>
                <a:cubicBezTo>
                  <a:pt x="18920" y="13305"/>
                  <a:pt x="18917" y="13263"/>
                  <a:pt x="18891" y="13237"/>
                </a:cubicBezTo>
                <a:cubicBezTo>
                  <a:pt x="18879" y="13225"/>
                  <a:pt x="18863" y="13219"/>
                  <a:pt x="18848" y="13219"/>
                </a:cubicBezTo>
                <a:close/>
                <a:moveTo>
                  <a:pt x="27299" y="13772"/>
                </a:moveTo>
                <a:cubicBezTo>
                  <a:pt x="27284" y="13772"/>
                  <a:pt x="27269" y="13777"/>
                  <a:pt x="27258" y="13790"/>
                </a:cubicBezTo>
                <a:cubicBezTo>
                  <a:pt x="27242" y="13806"/>
                  <a:pt x="27236" y="13830"/>
                  <a:pt x="27242" y="13854"/>
                </a:cubicBezTo>
                <a:cubicBezTo>
                  <a:pt x="27245" y="13864"/>
                  <a:pt x="27249" y="13875"/>
                  <a:pt x="27258" y="13884"/>
                </a:cubicBezTo>
                <a:cubicBezTo>
                  <a:pt x="27455" y="14111"/>
                  <a:pt x="27646" y="14355"/>
                  <a:pt x="27821" y="14608"/>
                </a:cubicBezTo>
                <a:cubicBezTo>
                  <a:pt x="27834" y="14626"/>
                  <a:pt x="27853" y="14635"/>
                  <a:pt x="27872" y="14635"/>
                </a:cubicBezTo>
                <a:cubicBezTo>
                  <a:pt x="27884" y="14635"/>
                  <a:pt x="27897" y="14631"/>
                  <a:pt x="27907" y="14623"/>
                </a:cubicBezTo>
                <a:cubicBezTo>
                  <a:pt x="27934" y="14601"/>
                  <a:pt x="27938" y="14560"/>
                  <a:pt x="27918" y="14530"/>
                </a:cubicBezTo>
                <a:cubicBezTo>
                  <a:pt x="27740" y="14272"/>
                  <a:pt x="27546" y="14025"/>
                  <a:pt x="27345" y="13794"/>
                </a:cubicBezTo>
                <a:cubicBezTo>
                  <a:pt x="27332" y="13779"/>
                  <a:pt x="27315" y="13772"/>
                  <a:pt x="27299" y="13772"/>
                </a:cubicBezTo>
                <a:close/>
                <a:moveTo>
                  <a:pt x="12451" y="14328"/>
                </a:moveTo>
                <a:cubicBezTo>
                  <a:pt x="12436" y="14328"/>
                  <a:pt x="12421" y="14335"/>
                  <a:pt x="12410" y="14347"/>
                </a:cubicBezTo>
                <a:cubicBezTo>
                  <a:pt x="12394" y="14364"/>
                  <a:pt x="12389" y="14388"/>
                  <a:pt x="12395" y="14410"/>
                </a:cubicBezTo>
                <a:cubicBezTo>
                  <a:pt x="12398" y="14422"/>
                  <a:pt x="12403" y="14433"/>
                  <a:pt x="12412" y="14442"/>
                </a:cubicBezTo>
                <a:cubicBezTo>
                  <a:pt x="12623" y="14666"/>
                  <a:pt x="12855" y="14872"/>
                  <a:pt x="13101" y="15055"/>
                </a:cubicBezTo>
                <a:cubicBezTo>
                  <a:pt x="13112" y="15064"/>
                  <a:pt x="13125" y="15068"/>
                  <a:pt x="13137" y="15068"/>
                </a:cubicBezTo>
                <a:cubicBezTo>
                  <a:pt x="13156" y="15068"/>
                  <a:pt x="13175" y="15058"/>
                  <a:pt x="13186" y="15039"/>
                </a:cubicBezTo>
                <a:cubicBezTo>
                  <a:pt x="13205" y="15008"/>
                  <a:pt x="13196" y="14967"/>
                  <a:pt x="13167" y="14945"/>
                </a:cubicBezTo>
                <a:cubicBezTo>
                  <a:pt x="12928" y="14767"/>
                  <a:pt x="12701" y="14566"/>
                  <a:pt x="12496" y="14348"/>
                </a:cubicBezTo>
                <a:cubicBezTo>
                  <a:pt x="12484" y="14335"/>
                  <a:pt x="12467" y="14328"/>
                  <a:pt x="12451" y="14328"/>
                </a:cubicBezTo>
                <a:close/>
                <a:moveTo>
                  <a:pt x="17786" y="14639"/>
                </a:moveTo>
                <a:cubicBezTo>
                  <a:pt x="17769" y="14639"/>
                  <a:pt x="17753" y="14646"/>
                  <a:pt x="17742" y="14660"/>
                </a:cubicBezTo>
                <a:cubicBezTo>
                  <a:pt x="17532" y="14920"/>
                  <a:pt x="17339" y="15114"/>
                  <a:pt x="17136" y="15273"/>
                </a:cubicBezTo>
                <a:cubicBezTo>
                  <a:pt x="17115" y="15289"/>
                  <a:pt x="17108" y="15317"/>
                  <a:pt x="17114" y="15343"/>
                </a:cubicBezTo>
                <a:cubicBezTo>
                  <a:pt x="17117" y="15350"/>
                  <a:pt x="17120" y="15359"/>
                  <a:pt x="17124" y="15366"/>
                </a:cubicBezTo>
                <a:cubicBezTo>
                  <a:pt x="17137" y="15385"/>
                  <a:pt x="17157" y="15395"/>
                  <a:pt x="17176" y="15395"/>
                </a:cubicBezTo>
                <a:cubicBezTo>
                  <a:pt x="17188" y="15395"/>
                  <a:pt x="17200" y="15391"/>
                  <a:pt x="17211" y="15382"/>
                </a:cubicBezTo>
                <a:cubicBezTo>
                  <a:pt x="17421" y="15218"/>
                  <a:pt x="17620" y="15017"/>
                  <a:pt x="17836" y="14752"/>
                </a:cubicBezTo>
                <a:cubicBezTo>
                  <a:pt x="17858" y="14724"/>
                  <a:pt x="17855" y="14682"/>
                  <a:pt x="17829" y="14657"/>
                </a:cubicBezTo>
                <a:cubicBezTo>
                  <a:pt x="17816" y="14645"/>
                  <a:pt x="17801" y="14639"/>
                  <a:pt x="17786" y="14639"/>
                </a:cubicBezTo>
                <a:close/>
                <a:moveTo>
                  <a:pt x="13895" y="15400"/>
                </a:moveTo>
                <a:cubicBezTo>
                  <a:pt x="13872" y="15400"/>
                  <a:pt x="13851" y="15415"/>
                  <a:pt x="13841" y="15440"/>
                </a:cubicBezTo>
                <a:cubicBezTo>
                  <a:pt x="13836" y="15454"/>
                  <a:pt x="13835" y="15469"/>
                  <a:pt x="13839" y="15483"/>
                </a:cubicBezTo>
                <a:cubicBezTo>
                  <a:pt x="13843" y="15502"/>
                  <a:pt x="13856" y="15519"/>
                  <a:pt x="13874" y="15529"/>
                </a:cubicBezTo>
                <a:cubicBezTo>
                  <a:pt x="14151" y="15663"/>
                  <a:pt x="14432" y="15768"/>
                  <a:pt x="14711" y="15837"/>
                </a:cubicBezTo>
                <a:cubicBezTo>
                  <a:pt x="14716" y="15839"/>
                  <a:pt x="14721" y="15839"/>
                  <a:pt x="14725" y="15839"/>
                </a:cubicBezTo>
                <a:cubicBezTo>
                  <a:pt x="14754" y="15839"/>
                  <a:pt x="14778" y="15818"/>
                  <a:pt x="14782" y="15787"/>
                </a:cubicBezTo>
                <a:cubicBezTo>
                  <a:pt x="14789" y="15751"/>
                  <a:pt x="14767" y="15716"/>
                  <a:pt x="14733" y="15707"/>
                </a:cubicBezTo>
                <a:cubicBezTo>
                  <a:pt x="14463" y="15639"/>
                  <a:pt x="14189" y="15538"/>
                  <a:pt x="13921" y="15407"/>
                </a:cubicBezTo>
                <a:cubicBezTo>
                  <a:pt x="13913" y="15403"/>
                  <a:pt x="13904" y="15400"/>
                  <a:pt x="13895" y="15400"/>
                </a:cubicBezTo>
                <a:close/>
                <a:moveTo>
                  <a:pt x="16417" y="15670"/>
                </a:moveTo>
                <a:cubicBezTo>
                  <a:pt x="16411" y="15670"/>
                  <a:pt x="16406" y="15671"/>
                  <a:pt x="16400" y="15673"/>
                </a:cubicBezTo>
                <a:cubicBezTo>
                  <a:pt x="16334" y="15695"/>
                  <a:pt x="16267" y="15715"/>
                  <a:pt x="16200" y="15732"/>
                </a:cubicBezTo>
                <a:cubicBezTo>
                  <a:pt x="16001" y="15781"/>
                  <a:pt x="15791" y="15808"/>
                  <a:pt x="15576" y="15811"/>
                </a:cubicBezTo>
                <a:cubicBezTo>
                  <a:pt x="15542" y="15811"/>
                  <a:pt x="15516" y="15842"/>
                  <a:pt x="15518" y="15878"/>
                </a:cubicBezTo>
                <a:cubicBezTo>
                  <a:pt x="15518" y="15883"/>
                  <a:pt x="15518" y="15888"/>
                  <a:pt x="15519" y="15892"/>
                </a:cubicBezTo>
                <a:cubicBezTo>
                  <a:pt x="15527" y="15922"/>
                  <a:pt x="15554" y="15944"/>
                  <a:pt x="15583" y="15944"/>
                </a:cubicBezTo>
                <a:cubicBezTo>
                  <a:pt x="15807" y="15941"/>
                  <a:pt x="16025" y="15914"/>
                  <a:pt x="16233" y="15862"/>
                </a:cubicBezTo>
                <a:cubicBezTo>
                  <a:pt x="16303" y="15845"/>
                  <a:pt x="16372" y="15825"/>
                  <a:pt x="16441" y="15801"/>
                </a:cubicBezTo>
                <a:cubicBezTo>
                  <a:pt x="16473" y="15790"/>
                  <a:pt x="16488" y="15752"/>
                  <a:pt x="16479" y="15718"/>
                </a:cubicBezTo>
                <a:cubicBezTo>
                  <a:pt x="16469" y="15689"/>
                  <a:pt x="16444" y="15670"/>
                  <a:pt x="16417" y="15670"/>
                </a:cubicBezTo>
                <a:close/>
                <a:moveTo>
                  <a:pt x="28358" y="15294"/>
                </a:moveTo>
                <a:cubicBezTo>
                  <a:pt x="28348" y="15294"/>
                  <a:pt x="28337" y="15296"/>
                  <a:pt x="28328" y="15302"/>
                </a:cubicBezTo>
                <a:cubicBezTo>
                  <a:pt x="28305" y="15317"/>
                  <a:pt x="28294" y="15347"/>
                  <a:pt x="28301" y="15376"/>
                </a:cubicBezTo>
                <a:cubicBezTo>
                  <a:pt x="28303" y="15381"/>
                  <a:pt x="28305" y="15388"/>
                  <a:pt x="28308" y="15393"/>
                </a:cubicBezTo>
                <a:cubicBezTo>
                  <a:pt x="28456" y="15663"/>
                  <a:pt x="28593" y="15944"/>
                  <a:pt x="28715" y="16229"/>
                </a:cubicBezTo>
                <a:cubicBezTo>
                  <a:pt x="28726" y="16255"/>
                  <a:pt x="28749" y="16270"/>
                  <a:pt x="28773" y="16270"/>
                </a:cubicBezTo>
                <a:cubicBezTo>
                  <a:pt x="28781" y="16270"/>
                  <a:pt x="28789" y="16269"/>
                  <a:pt x="28797" y="16265"/>
                </a:cubicBezTo>
                <a:cubicBezTo>
                  <a:pt x="28828" y="16251"/>
                  <a:pt x="28840" y="16211"/>
                  <a:pt x="28826" y="16177"/>
                </a:cubicBezTo>
                <a:cubicBezTo>
                  <a:pt x="28703" y="15888"/>
                  <a:pt x="28563" y="15602"/>
                  <a:pt x="28413" y="15329"/>
                </a:cubicBezTo>
                <a:cubicBezTo>
                  <a:pt x="28401" y="15306"/>
                  <a:pt x="28379" y="15294"/>
                  <a:pt x="28358" y="15294"/>
                </a:cubicBezTo>
                <a:close/>
                <a:moveTo>
                  <a:pt x="29094" y="17018"/>
                </a:moveTo>
                <a:cubicBezTo>
                  <a:pt x="29088" y="17018"/>
                  <a:pt x="29082" y="17019"/>
                  <a:pt x="29076" y="17021"/>
                </a:cubicBezTo>
                <a:cubicBezTo>
                  <a:pt x="29045" y="17031"/>
                  <a:pt x="29028" y="17066"/>
                  <a:pt x="29036" y="17100"/>
                </a:cubicBezTo>
                <a:cubicBezTo>
                  <a:pt x="29036" y="17101"/>
                  <a:pt x="29038" y="17102"/>
                  <a:pt x="29038" y="17103"/>
                </a:cubicBezTo>
                <a:cubicBezTo>
                  <a:pt x="29112" y="17342"/>
                  <a:pt x="29176" y="17583"/>
                  <a:pt x="29232" y="17823"/>
                </a:cubicBezTo>
                <a:cubicBezTo>
                  <a:pt x="29245" y="17884"/>
                  <a:pt x="29259" y="17946"/>
                  <a:pt x="29270" y="18008"/>
                </a:cubicBezTo>
                <a:cubicBezTo>
                  <a:pt x="29278" y="18038"/>
                  <a:pt x="29306" y="18063"/>
                  <a:pt x="29336" y="18063"/>
                </a:cubicBezTo>
                <a:cubicBezTo>
                  <a:pt x="29338" y="18063"/>
                  <a:pt x="29341" y="18063"/>
                  <a:pt x="29344" y="18063"/>
                </a:cubicBezTo>
                <a:cubicBezTo>
                  <a:pt x="29377" y="18055"/>
                  <a:pt x="29399" y="18021"/>
                  <a:pt x="29391" y="17985"/>
                </a:cubicBezTo>
                <a:cubicBezTo>
                  <a:pt x="29378" y="17922"/>
                  <a:pt x="29364" y="17860"/>
                  <a:pt x="29351" y="17797"/>
                </a:cubicBezTo>
                <a:cubicBezTo>
                  <a:pt x="29296" y="17553"/>
                  <a:pt x="29229" y="17307"/>
                  <a:pt x="29154" y="17066"/>
                </a:cubicBezTo>
                <a:cubicBezTo>
                  <a:pt x="29145" y="17037"/>
                  <a:pt x="29120" y="17018"/>
                  <a:pt x="29094" y="17018"/>
                </a:cubicBezTo>
                <a:close/>
                <a:moveTo>
                  <a:pt x="29455" y="18861"/>
                </a:moveTo>
                <a:cubicBezTo>
                  <a:pt x="29454" y="18861"/>
                  <a:pt x="29454" y="18861"/>
                  <a:pt x="29453" y="18861"/>
                </a:cubicBezTo>
                <a:cubicBezTo>
                  <a:pt x="29419" y="18862"/>
                  <a:pt x="29394" y="18893"/>
                  <a:pt x="29396" y="18929"/>
                </a:cubicBezTo>
                <a:cubicBezTo>
                  <a:pt x="29418" y="19253"/>
                  <a:pt x="29414" y="19563"/>
                  <a:pt x="29384" y="19851"/>
                </a:cubicBezTo>
                <a:cubicBezTo>
                  <a:pt x="29383" y="19860"/>
                  <a:pt x="29383" y="19868"/>
                  <a:pt x="29385" y="19877"/>
                </a:cubicBezTo>
                <a:cubicBezTo>
                  <a:pt x="29391" y="19902"/>
                  <a:pt x="29411" y="19923"/>
                  <a:pt x="29437" y="19928"/>
                </a:cubicBezTo>
                <a:cubicBezTo>
                  <a:pt x="29440" y="19928"/>
                  <a:pt x="29443" y="19929"/>
                  <a:pt x="29446" y="19929"/>
                </a:cubicBezTo>
                <a:cubicBezTo>
                  <a:pt x="29477" y="19929"/>
                  <a:pt x="29502" y="19905"/>
                  <a:pt x="29505" y="19872"/>
                </a:cubicBezTo>
                <a:cubicBezTo>
                  <a:pt x="29536" y="19575"/>
                  <a:pt x="29542" y="19257"/>
                  <a:pt x="29519" y="18926"/>
                </a:cubicBezTo>
                <a:cubicBezTo>
                  <a:pt x="29516" y="18889"/>
                  <a:pt x="29488" y="18861"/>
                  <a:pt x="29455" y="18861"/>
                </a:cubicBezTo>
                <a:close/>
                <a:moveTo>
                  <a:pt x="29244" y="20693"/>
                </a:moveTo>
                <a:cubicBezTo>
                  <a:pt x="29220" y="20693"/>
                  <a:pt x="29198" y="20708"/>
                  <a:pt x="29188" y="20733"/>
                </a:cubicBezTo>
                <a:cubicBezTo>
                  <a:pt x="29086" y="21021"/>
                  <a:pt x="28945" y="21279"/>
                  <a:pt x="28772" y="21501"/>
                </a:cubicBezTo>
                <a:cubicBezTo>
                  <a:pt x="28758" y="21518"/>
                  <a:pt x="28754" y="21540"/>
                  <a:pt x="28759" y="21560"/>
                </a:cubicBezTo>
                <a:cubicBezTo>
                  <a:pt x="28763" y="21574"/>
                  <a:pt x="28769" y="21586"/>
                  <a:pt x="28779" y="21595"/>
                </a:cubicBezTo>
                <a:cubicBezTo>
                  <a:pt x="28792" y="21607"/>
                  <a:pt x="28807" y="21613"/>
                  <a:pt x="28821" y="21613"/>
                </a:cubicBezTo>
                <a:cubicBezTo>
                  <a:pt x="28838" y="21613"/>
                  <a:pt x="28854" y="21605"/>
                  <a:pt x="28866" y="21591"/>
                </a:cubicBezTo>
                <a:cubicBezTo>
                  <a:pt x="29048" y="21358"/>
                  <a:pt x="29196" y="21088"/>
                  <a:pt x="29304" y="20787"/>
                </a:cubicBezTo>
                <a:cubicBezTo>
                  <a:pt x="29315" y="20753"/>
                  <a:pt x="29299" y="20713"/>
                  <a:pt x="29268" y="20698"/>
                </a:cubicBezTo>
                <a:cubicBezTo>
                  <a:pt x="29260" y="20694"/>
                  <a:pt x="29252" y="20693"/>
                  <a:pt x="29244" y="20693"/>
                </a:cubicBezTo>
                <a:close/>
              </a:path>
            </a:pathLst>
          </a:custGeom>
          <a:solidFill>
            <a:srgbClr val="FFE6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1"/>
          <p:cNvSpPr/>
          <p:nvPr/>
        </p:nvSpPr>
        <p:spPr>
          <a:xfrm rot="-906775">
            <a:off x="7086838" y="296199"/>
            <a:ext cx="605796" cy="141937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rgbClr val="CCB1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4" name="Google Shape;834;p31"/>
          <p:cNvGrpSpPr/>
          <p:nvPr/>
        </p:nvGrpSpPr>
        <p:grpSpPr>
          <a:xfrm rot="-5400000">
            <a:off x="8646175" y="1002690"/>
            <a:ext cx="221772" cy="200884"/>
            <a:chOff x="1640475" y="1197075"/>
            <a:chExt cx="55475" cy="50250"/>
          </a:xfrm>
        </p:grpSpPr>
        <p:sp>
          <p:nvSpPr>
            <p:cNvPr id="835" name="Google Shape;835;p31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8" name="Google Shape;838;p31"/>
          <p:cNvSpPr/>
          <p:nvPr/>
        </p:nvSpPr>
        <p:spPr>
          <a:xfrm rot="9965797">
            <a:off x="-506318" y="3859694"/>
            <a:ext cx="993864" cy="1557213"/>
          </a:xfrm>
          <a:custGeom>
            <a:avLst/>
            <a:gdLst/>
            <a:ahLst/>
            <a:cxnLst/>
            <a:rect l="l" t="t" r="r" b="b"/>
            <a:pathLst>
              <a:path w="14343" h="22473" extrusionOk="0">
                <a:moveTo>
                  <a:pt x="14283" y="0"/>
                </a:moveTo>
                <a:cubicBezTo>
                  <a:pt x="14278" y="0"/>
                  <a:pt x="14274" y="1"/>
                  <a:pt x="14269" y="2"/>
                </a:cubicBezTo>
                <a:cubicBezTo>
                  <a:pt x="14076" y="49"/>
                  <a:pt x="13869" y="90"/>
                  <a:pt x="13618" y="128"/>
                </a:cubicBezTo>
                <a:cubicBezTo>
                  <a:pt x="13588" y="133"/>
                  <a:pt x="13567" y="161"/>
                  <a:pt x="13572" y="192"/>
                </a:cubicBezTo>
                <a:cubicBezTo>
                  <a:pt x="13576" y="219"/>
                  <a:pt x="13599" y="239"/>
                  <a:pt x="13626" y="239"/>
                </a:cubicBezTo>
                <a:cubicBezTo>
                  <a:pt x="13629" y="239"/>
                  <a:pt x="13632" y="238"/>
                  <a:pt x="13635" y="238"/>
                </a:cubicBezTo>
                <a:cubicBezTo>
                  <a:pt x="13889" y="199"/>
                  <a:pt x="14098" y="158"/>
                  <a:pt x="14295" y="110"/>
                </a:cubicBezTo>
                <a:cubicBezTo>
                  <a:pt x="14325" y="102"/>
                  <a:pt x="14343" y="73"/>
                  <a:pt x="14336" y="43"/>
                </a:cubicBezTo>
                <a:cubicBezTo>
                  <a:pt x="14330" y="17"/>
                  <a:pt x="14308" y="0"/>
                  <a:pt x="14283" y="0"/>
                </a:cubicBezTo>
                <a:close/>
                <a:moveTo>
                  <a:pt x="12856" y="233"/>
                </a:moveTo>
                <a:cubicBezTo>
                  <a:pt x="12853" y="233"/>
                  <a:pt x="12851" y="233"/>
                  <a:pt x="12848" y="234"/>
                </a:cubicBezTo>
                <a:cubicBezTo>
                  <a:pt x="12559" y="272"/>
                  <a:pt x="12317" y="308"/>
                  <a:pt x="12076" y="353"/>
                </a:cubicBezTo>
                <a:cubicBezTo>
                  <a:pt x="12046" y="360"/>
                  <a:pt x="12026" y="389"/>
                  <a:pt x="12032" y="419"/>
                </a:cubicBezTo>
                <a:cubicBezTo>
                  <a:pt x="12036" y="445"/>
                  <a:pt x="12060" y="464"/>
                  <a:pt x="12087" y="464"/>
                </a:cubicBezTo>
                <a:cubicBezTo>
                  <a:pt x="12090" y="464"/>
                  <a:pt x="12093" y="464"/>
                  <a:pt x="12096" y="462"/>
                </a:cubicBezTo>
                <a:cubicBezTo>
                  <a:pt x="12336" y="418"/>
                  <a:pt x="12576" y="382"/>
                  <a:pt x="12862" y="345"/>
                </a:cubicBezTo>
                <a:cubicBezTo>
                  <a:pt x="12893" y="341"/>
                  <a:pt x="12915" y="313"/>
                  <a:pt x="12910" y="282"/>
                </a:cubicBezTo>
                <a:cubicBezTo>
                  <a:pt x="12906" y="254"/>
                  <a:pt x="12883" y="233"/>
                  <a:pt x="12856" y="233"/>
                </a:cubicBezTo>
                <a:close/>
                <a:moveTo>
                  <a:pt x="11334" y="548"/>
                </a:moveTo>
                <a:cubicBezTo>
                  <a:pt x="11328" y="548"/>
                  <a:pt x="11321" y="549"/>
                  <a:pt x="11315" y="551"/>
                </a:cubicBezTo>
                <a:cubicBezTo>
                  <a:pt x="11092" y="628"/>
                  <a:pt x="10892" y="718"/>
                  <a:pt x="10705" y="827"/>
                </a:cubicBezTo>
                <a:cubicBezTo>
                  <a:pt x="10670" y="846"/>
                  <a:pt x="10636" y="867"/>
                  <a:pt x="10603" y="888"/>
                </a:cubicBezTo>
                <a:cubicBezTo>
                  <a:pt x="10576" y="905"/>
                  <a:pt x="10569" y="939"/>
                  <a:pt x="10585" y="965"/>
                </a:cubicBezTo>
                <a:cubicBezTo>
                  <a:pt x="10595" y="982"/>
                  <a:pt x="10614" y="991"/>
                  <a:pt x="10632" y="991"/>
                </a:cubicBezTo>
                <a:cubicBezTo>
                  <a:pt x="10642" y="991"/>
                  <a:pt x="10653" y="988"/>
                  <a:pt x="10662" y="983"/>
                </a:cubicBezTo>
                <a:cubicBezTo>
                  <a:pt x="10695" y="962"/>
                  <a:pt x="10728" y="942"/>
                  <a:pt x="10761" y="923"/>
                </a:cubicBezTo>
                <a:cubicBezTo>
                  <a:pt x="10941" y="818"/>
                  <a:pt x="11136" y="731"/>
                  <a:pt x="11352" y="656"/>
                </a:cubicBezTo>
                <a:cubicBezTo>
                  <a:pt x="11382" y="646"/>
                  <a:pt x="11397" y="614"/>
                  <a:pt x="11386" y="585"/>
                </a:cubicBezTo>
                <a:cubicBezTo>
                  <a:pt x="11378" y="563"/>
                  <a:pt x="11357" y="548"/>
                  <a:pt x="11334" y="548"/>
                </a:cubicBezTo>
                <a:close/>
                <a:moveTo>
                  <a:pt x="10028" y="1368"/>
                </a:moveTo>
                <a:cubicBezTo>
                  <a:pt x="10013" y="1368"/>
                  <a:pt x="9999" y="1373"/>
                  <a:pt x="9989" y="1384"/>
                </a:cubicBezTo>
                <a:cubicBezTo>
                  <a:pt x="9813" y="1561"/>
                  <a:pt x="9645" y="1765"/>
                  <a:pt x="9486" y="1990"/>
                </a:cubicBezTo>
                <a:cubicBezTo>
                  <a:pt x="9469" y="2016"/>
                  <a:pt x="9476" y="2050"/>
                  <a:pt x="9500" y="2068"/>
                </a:cubicBezTo>
                <a:cubicBezTo>
                  <a:pt x="9510" y="2074"/>
                  <a:pt x="9522" y="2078"/>
                  <a:pt x="9532" y="2078"/>
                </a:cubicBezTo>
                <a:cubicBezTo>
                  <a:pt x="9550" y="2078"/>
                  <a:pt x="9567" y="2069"/>
                  <a:pt x="9578" y="2054"/>
                </a:cubicBezTo>
                <a:cubicBezTo>
                  <a:pt x="9732" y="1833"/>
                  <a:pt x="9897" y="1634"/>
                  <a:pt x="10068" y="1462"/>
                </a:cubicBezTo>
                <a:cubicBezTo>
                  <a:pt x="10089" y="1441"/>
                  <a:pt x="10089" y="1406"/>
                  <a:pt x="10068" y="1384"/>
                </a:cubicBezTo>
                <a:cubicBezTo>
                  <a:pt x="10056" y="1373"/>
                  <a:pt x="10042" y="1368"/>
                  <a:pt x="10028" y="1368"/>
                </a:cubicBezTo>
                <a:close/>
                <a:moveTo>
                  <a:pt x="9128" y="2632"/>
                </a:moveTo>
                <a:cubicBezTo>
                  <a:pt x="9109" y="2632"/>
                  <a:pt x="9090" y="2643"/>
                  <a:pt x="9079" y="2661"/>
                </a:cubicBezTo>
                <a:cubicBezTo>
                  <a:pt x="9048" y="2720"/>
                  <a:pt x="9019" y="2778"/>
                  <a:pt x="8989" y="2838"/>
                </a:cubicBezTo>
                <a:cubicBezTo>
                  <a:pt x="8905" y="3006"/>
                  <a:pt x="8823" y="3184"/>
                  <a:pt x="8745" y="3368"/>
                </a:cubicBezTo>
                <a:cubicBezTo>
                  <a:pt x="8733" y="3396"/>
                  <a:pt x="8746" y="3429"/>
                  <a:pt x="8774" y="3441"/>
                </a:cubicBezTo>
                <a:cubicBezTo>
                  <a:pt x="8781" y="3444"/>
                  <a:pt x="8789" y="3445"/>
                  <a:pt x="8796" y="3445"/>
                </a:cubicBezTo>
                <a:cubicBezTo>
                  <a:pt x="8818" y="3445"/>
                  <a:pt x="8838" y="3433"/>
                  <a:pt x="8847" y="3412"/>
                </a:cubicBezTo>
                <a:cubicBezTo>
                  <a:pt x="8925" y="3230"/>
                  <a:pt x="9006" y="3054"/>
                  <a:pt x="9088" y="2887"/>
                </a:cubicBezTo>
                <a:cubicBezTo>
                  <a:pt x="9117" y="2830"/>
                  <a:pt x="9147" y="2771"/>
                  <a:pt x="9178" y="2713"/>
                </a:cubicBezTo>
                <a:cubicBezTo>
                  <a:pt x="9193" y="2686"/>
                  <a:pt x="9182" y="2652"/>
                  <a:pt x="9154" y="2639"/>
                </a:cubicBezTo>
                <a:cubicBezTo>
                  <a:pt x="9146" y="2634"/>
                  <a:pt x="9137" y="2632"/>
                  <a:pt x="9128" y="2632"/>
                </a:cubicBezTo>
                <a:close/>
                <a:moveTo>
                  <a:pt x="8515" y="4060"/>
                </a:moveTo>
                <a:cubicBezTo>
                  <a:pt x="8491" y="4060"/>
                  <a:pt x="8470" y="4074"/>
                  <a:pt x="8462" y="4097"/>
                </a:cubicBezTo>
                <a:cubicBezTo>
                  <a:pt x="8381" y="4324"/>
                  <a:pt x="8301" y="4567"/>
                  <a:pt x="8216" y="4838"/>
                </a:cubicBezTo>
                <a:cubicBezTo>
                  <a:pt x="8208" y="4867"/>
                  <a:pt x="8224" y="4898"/>
                  <a:pt x="8254" y="4908"/>
                </a:cubicBezTo>
                <a:cubicBezTo>
                  <a:pt x="8259" y="4909"/>
                  <a:pt x="8264" y="4910"/>
                  <a:pt x="8270" y="4910"/>
                </a:cubicBezTo>
                <a:cubicBezTo>
                  <a:pt x="8293" y="4910"/>
                  <a:pt x="8316" y="4895"/>
                  <a:pt x="8322" y="4870"/>
                </a:cubicBezTo>
                <a:cubicBezTo>
                  <a:pt x="8406" y="4601"/>
                  <a:pt x="8486" y="4360"/>
                  <a:pt x="8567" y="4134"/>
                </a:cubicBezTo>
                <a:cubicBezTo>
                  <a:pt x="8576" y="4105"/>
                  <a:pt x="8561" y="4073"/>
                  <a:pt x="8533" y="4063"/>
                </a:cubicBezTo>
                <a:cubicBezTo>
                  <a:pt x="8527" y="4061"/>
                  <a:pt x="8521" y="4060"/>
                  <a:pt x="8515" y="4060"/>
                </a:cubicBezTo>
                <a:close/>
                <a:moveTo>
                  <a:pt x="8048" y="5545"/>
                </a:moveTo>
                <a:cubicBezTo>
                  <a:pt x="8023" y="5545"/>
                  <a:pt x="8001" y="5561"/>
                  <a:pt x="7994" y="5585"/>
                </a:cubicBezTo>
                <a:cubicBezTo>
                  <a:pt x="7956" y="5718"/>
                  <a:pt x="7918" y="5852"/>
                  <a:pt x="7880" y="5985"/>
                </a:cubicBezTo>
                <a:lnTo>
                  <a:pt x="7780" y="6333"/>
                </a:lnTo>
                <a:cubicBezTo>
                  <a:pt x="7772" y="6363"/>
                  <a:pt x="7789" y="6394"/>
                  <a:pt x="7819" y="6402"/>
                </a:cubicBezTo>
                <a:cubicBezTo>
                  <a:pt x="7823" y="6403"/>
                  <a:pt x="7829" y="6404"/>
                  <a:pt x="7834" y="6404"/>
                </a:cubicBezTo>
                <a:cubicBezTo>
                  <a:pt x="7858" y="6404"/>
                  <a:pt x="7880" y="6388"/>
                  <a:pt x="7887" y="6364"/>
                </a:cubicBezTo>
                <a:lnTo>
                  <a:pt x="7987" y="6016"/>
                </a:lnTo>
                <a:cubicBezTo>
                  <a:pt x="8025" y="5883"/>
                  <a:pt x="8062" y="5749"/>
                  <a:pt x="8101" y="5616"/>
                </a:cubicBezTo>
                <a:cubicBezTo>
                  <a:pt x="8109" y="5586"/>
                  <a:pt x="8092" y="5556"/>
                  <a:pt x="8064" y="5547"/>
                </a:cubicBezTo>
                <a:cubicBezTo>
                  <a:pt x="8058" y="5546"/>
                  <a:pt x="8053" y="5545"/>
                  <a:pt x="8048" y="5545"/>
                </a:cubicBezTo>
                <a:close/>
                <a:moveTo>
                  <a:pt x="7613" y="7039"/>
                </a:moveTo>
                <a:cubicBezTo>
                  <a:pt x="7589" y="7039"/>
                  <a:pt x="7567" y="7055"/>
                  <a:pt x="7559" y="7078"/>
                </a:cubicBezTo>
                <a:cubicBezTo>
                  <a:pt x="7522" y="7201"/>
                  <a:pt x="7482" y="7324"/>
                  <a:pt x="7443" y="7446"/>
                </a:cubicBezTo>
                <a:cubicBezTo>
                  <a:pt x="7402" y="7570"/>
                  <a:pt x="7361" y="7693"/>
                  <a:pt x="7317" y="7815"/>
                </a:cubicBezTo>
                <a:cubicBezTo>
                  <a:pt x="7306" y="7844"/>
                  <a:pt x="7321" y="7876"/>
                  <a:pt x="7350" y="7886"/>
                </a:cubicBezTo>
                <a:cubicBezTo>
                  <a:pt x="7356" y="7888"/>
                  <a:pt x="7363" y="7889"/>
                  <a:pt x="7369" y="7889"/>
                </a:cubicBezTo>
                <a:cubicBezTo>
                  <a:pt x="7392" y="7889"/>
                  <a:pt x="7413" y="7875"/>
                  <a:pt x="7421" y="7853"/>
                </a:cubicBezTo>
                <a:cubicBezTo>
                  <a:pt x="7465" y="7729"/>
                  <a:pt x="7508" y="7605"/>
                  <a:pt x="7549" y="7481"/>
                </a:cubicBezTo>
                <a:cubicBezTo>
                  <a:pt x="7589" y="7358"/>
                  <a:pt x="7628" y="7234"/>
                  <a:pt x="7666" y="7111"/>
                </a:cubicBezTo>
                <a:cubicBezTo>
                  <a:pt x="7675" y="7082"/>
                  <a:pt x="7659" y="7051"/>
                  <a:pt x="7630" y="7042"/>
                </a:cubicBezTo>
                <a:cubicBezTo>
                  <a:pt x="7624" y="7040"/>
                  <a:pt x="7618" y="7039"/>
                  <a:pt x="7613" y="7039"/>
                </a:cubicBezTo>
                <a:close/>
                <a:moveTo>
                  <a:pt x="7086" y="8503"/>
                </a:moveTo>
                <a:cubicBezTo>
                  <a:pt x="7065" y="8503"/>
                  <a:pt x="7045" y="8516"/>
                  <a:pt x="7036" y="8537"/>
                </a:cubicBezTo>
                <a:cubicBezTo>
                  <a:pt x="6931" y="8783"/>
                  <a:pt x="6820" y="9018"/>
                  <a:pt x="6706" y="9237"/>
                </a:cubicBezTo>
                <a:cubicBezTo>
                  <a:pt x="6692" y="9265"/>
                  <a:pt x="6703" y="9298"/>
                  <a:pt x="6729" y="9312"/>
                </a:cubicBezTo>
                <a:cubicBezTo>
                  <a:pt x="6738" y="9316"/>
                  <a:pt x="6746" y="9319"/>
                  <a:pt x="6755" y="9319"/>
                </a:cubicBezTo>
                <a:cubicBezTo>
                  <a:pt x="6775" y="9319"/>
                  <a:pt x="6794" y="9308"/>
                  <a:pt x="6804" y="9289"/>
                </a:cubicBezTo>
                <a:cubicBezTo>
                  <a:pt x="6919" y="9067"/>
                  <a:pt x="7032" y="8829"/>
                  <a:pt x="7138" y="8580"/>
                </a:cubicBezTo>
                <a:cubicBezTo>
                  <a:pt x="7150" y="8553"/>
                  <a:pt x="7136" y="8519"/>
                  <a:pt x="7108" y="8508"/>
                </a:cubicBezTo>
                <a:cubicBezTo>
                  <a:pt x="7101" y="8505"/>
                  <a:pt x="7094" y="8503"/>
                  <a:pt x="7086" y="8503"/>
                </a:cubicBezTo>
                <a:close/>
                <a:moveTo>
                  <a:pt x="1625" y="9185"/>
                </a:moveTo>
                <a:cubicBezTo>
                  <a:pt x="1347" y="9191"/>
                  <a:pt x="1086" y="9249"/>
                  <a:pt x="847" y="9356"/>
                </a:cubicBezTo>
                <a:cubicBezTo>
                  <a:pt x="820" y="9369"/>
                  <a:pt x="808" y="9401"/>
                  <a:pt x="820" y="9430"/>
                </a:cubicBezTo>
                <a:cubicBezTo>
                  <a:pt x="829" y="9450"/>
                  <a:pt x="849" y="9462"/>
                  <a:pt x="871" y="9462"/>
                </a:cubicBezTo>
                <a:cubicBezTo>
                  <a:pt x="878" y="9462"/>
                  <a:pt x="886" y="9461"/>
                  <a:pt x="893" y="9457"/>
                </a:cubicBezTo>
                <a:cubicBezTo>
                  <a:pt x="1118" y="9356"/>
                  <a:pt x="1364" y="9303"/>
                  <a:pt x="1627" y="9296"/>
                </a:cubicBezTo>
                <a:cubicBezTo>
                  <a:pt x="1658" y="9296"/>
                  <a:pt x="1682" y="9270"/>
                  <a:pt x="1682" y="9239"/>
                </a:cubicBezTo>
                <a:cubicBezTo>
                  <a:pt x="1681" y="9210"/>
                  <a:pt x="1656" y="9185"/>
                  <a:pt x="1626" y="9185"/>
                </a:cubicBezTo>
                <a:close/>
                <a:moveTo>
                  <a:pt x="2391" y="9302"/>
                </a:moveTo>
                <a:cubicBezTo>
                  <a:pt x="2368" y="9302"/>
                  <a:pt x="2346" y="9317"/>
                  <a:pt x="2339" y="9341"/>
                </a:cubicBezTo>
                <a:cubicBezTo>
                  <a:pt x="2329" y="9370"/>
                  <a:pt x="2345" y="9401"/>
                  <a:pt x="2374" y="9410"/>
                </a:cubicBezTo>
                <a:cubicBezTo>
                  <a:pt x="2620" y="9493"/>
                  <a:pt x="2844" y="9612"/>
                  <a:pt x="3042" y="9766"/>
                </a:cubicBezTo>
                <a:cubicBezTo>
                  <a:pt x="3051" y="9774"/>
                  <a:pt x="3063" y="9778"/>
                  <a:pt x="3076" y="9778"/>
                </a:cubicBezTo>
                <a:cubicBezTo>
                  <a:pt x="3092" y="9778"/>
                  <a:pt x="3108" y="9770"/>
                  <a:pt x="3120" y="9757"/>
                </a:cubicBezTo>
                <a:cubicBezTo>
                  <a:pt x="3138" y="9732"/>
                  <a:pt x="3133" y="9697"/>
                  <a:pt x="3109" y="9679"/>
                </a:cubicBezTo>
                <a:cubicBezTo>
                  <a:pt x="2902" y="9516"/>
                  <a:pt x="2667" y="9391"/>
                  <a:pt x="2409" y="9306"/>
                </a:cubicBezTo>
                <a:cubicBezTo>
                  <a:pt x="2403" y="9303"/>
                  <a:pt x="2397" y="9302"/>
                  <a:pt x="2391" y="9302"/>
                </a:cubicBezTo>
                <a:close/>
                <a:moveTo>
                  <a:pt x="6364" y="9879"/>
                </a:moveTo>
                <a:cubicBezTo>
                  <a:pt x="6346" y="9879"/>
                  <a:pt x="6328" y="9888"/>
                  <a:pt x="6317" y="9905"/>
                </a:cubicBezTo>
                <a:cubicBezTo>
                  <a:pt x="6173" y="10126"/>
                  <a:pt x="6019" y="10334"/>
                  <a:pt x="5859" y="10525"/>
                </a:cubicBezTo>
                <a:cubicBezTo>
                  <a:pt x="5838" y="10548"/>
                  <a:pt x="5841" y="10583"/>
                  <a:pt x="5865" y="10603"/>
                </a:cubicBezTo>
                <a:cubicBezTo>
                  <a:pt x="5876" y="10612"/>
                  <a:pt x="5889" y="10617"/>
                  <a:pt x="5901" y="10617"/>
                </a:cubicBezTo>
                <a:cubicBezTo>
                  <a:pt x="5917" y="10617"/>
                  <a:pt x="5932" y="10609"/>
                  <a:pt x="5944" y="10596"/>
                </a:cubicBezTo>
                <a:cubicBezTo>
                  <a:pt x="6106" y="10403"/>
                  <a:pt x="6263" y="10190"/>
                  <a:pt x="6410" y="9965"/>
                </a:cubicBezTo>
                <a:cubicBezTo>
                  <a:pt x="6427" y="9939"/>
                  <a:pt x="6419" y="9905"/>
                  <a:pt x="6394" y="9888"/>
                </a:cubicBezTo>
                <a:cubicBezTo>
                  <a:pt x="6384" y="9882"/>
                  <a:pt x="6374" y="9879"/>
                  <a:pt x="6364" y="9879"/>
                </a:cubicBezTo>
                <a:close/>
                <a:moveTo>
                  <a:pt x="263" y="9824"/>
                </a:moveTo>
                <a:cubicBezTo>
                  <a:pt x="246" y="9824"/>
                  <a:pt x="229" y="9832"/>
                  <a:pt x="218" y="9846"/>
                </a:cubicBezTo>
                <a:cubicBezTo>
                  <a:pt x="81" y="10030"/>
                  <a:pt x="5" y="10234"/>
                  <a:pt x="0" y="10435"/>
                </a:cubicBezTo>
                <a:lnTo>
                  <a:pt x="0" y="10458"/>
                </a:lnTo>
                <a:cubicBezTo>
                  <a:pt x="0" y="10512"/>
                  <a:pt x="4" y="10565"/>
                  <a:pt x="14" y="10620"/>
                </a:cubicBezTo>
                <a:cubicBezTo>
                  <a:pt x="18" y="10646"/>
                  <a:pt x="42" y="10666"/>
                  <a:pt x="68" y="10666"/>
                </a:cubicBezTo>
                <a:cubicBezTo>
                  <a:pt x="72" y="10666"/>
                  <a:pt x="75" y="10666"/>
                  <a:pt x="78" y="10665"/>
                </a:cubicBezTo>
                <a:cubicBezTo>
                  <a:pt x="108" y="10659"/>
                  <a:pt x="128" y="10630"/>
                  <a:pt x="123" y="10600"/>
                </a:cubicBezTo>
                <a:cubicBezTo>
                  <a:pt x="116" y="10553"/>
                  <a:pt x="111" y="10505"/>
                  <a:pt x="111" y="10458"/>
                </a:cubicBezTo>
                <a:lnTo>
                  <a:pt x="111" y="10438"/>
                </a:lnTo>
                <a:cubicBezTo>
                  <a:pt x="116" y="10260"/>
                  <a:pt x="184" y="10078"/>
                  <a:pt x="308" y="9913"/>
                </a:cubicBezTo>
                <a:cubicBezTo>
                  <a:pt x="326" y="9888"/>
                  <a:pt x="321" y="9853"/>
                  <a:pt x="296" y="9835"/>
                </a:cubicBezTo>
                <a:cubicBezTo>
                  <a:pt x="286" y="9827"/>
                  <a:pt x="275" y="9824"/>
                  <a:pt x="263" y="9824"/>
                </a:cubicBezTo>
                <a:close/>
                <a:moveTo>
                  <a:pt x="3603" y="10234"/>
                </a:moveTo>
                <a:cubicBezTo>
                  <a:pt x="3592" y="10234"/>
                  <a:pt x="3581" y="10237"/>
                  <a:pt x="3571" y="10244"/>
                </a:cubicBezTo>
                <a:cubicBezTo>
                  <a:pt x="3547" y="10261"/>
                  <a:pt x="3540" y="10295"/>
                  <a:pt x="3558" y="10321"/>
                </a:cubicBezTo>
                <a:cubicBezTo>
                  <a:pt x="3697" y="10525"/>
                  <a:pt x="3813" y="10753"/>
                  <a:pt x="3900" y="11001"/>
                </a:cubicBezTo>
                <a:cubicBezTo>
                  <a:pt x="3908" y="11024"/>
                  <a:pt x="3929" y="11037"/>
                  <a:pt x="3953" y="11037"/>
                </a:cubicBezTo>
                <a:cubicBezTo>
                  <a:pt x="3959" y="11037"/>
                  <a:pt x="3965" y="11037"/>
                  <a:pt x="3971" y="11034"/>
                </a:cubicBezTo>
                <a:cubicBezTo>
                  <a:pt x="4000" y="11025"/>
                  <a:pt x="4015" y="10993"/>
                  <a:pt x="4005" y="10964"/>
                </a:cubicBezTo>
                <a:cubicBezTo>
                  <a:pt x="3914" y="10707"/>
                  <a:pt x="3795" y="10470"/>
                  <a:pt x="3649" y="10258"/>
                </a:cubicBezTo>
                <a:cubicBezTo>
                  <a:pt x="3638" y="10242"/>
                  <a:pt x="3621" y="10234"/>
                  <a:pt x="3603" y="10234"/>
                </a:cubicBezTo>
                <a:close/>
                <a:moveTo>
                  <a:pt x="5361" y="11064"/>
                </a:moveTo>
                <a:cubicBezTo>
                  <a:pt x="5348" y="11064"/>
                  <a:pt x="5334" y="11069"/>
                  <a:pt x="5323" y="11078"/>
                </a:cubicBezTo>
                <a:cubicBezTo>
                  <a:pt x="5181" y="11205"/>
                  <a:pt x="5032" y="11325"/>
                  <a:pt x="4879" y="11432"/>
                </a:cubicBezTo>
                <a:cubicBezTo>
                  <a:pt x="4824" y="11470"/>
                  <a:pt x="4768" y="11506"/>
                  <a:pt x="4711" y="11542"/>
                </a:cubicBezTo>
                <a:cubicBezTo>
                  <a:pt x="4686" y="11558"/>
                  <a:pt x="4677" y="11592"/>
                  <a:pt x="4694" y="11618"/>
                </a:cubicBezTo>
                <a:cubicBezTo>
                  <a:pt x="4705" y="11635"/>
                  <a:pt x="4723" y="11644"/>
                  <a:pt x="4741" y="11644"/>
                </a:cubicBezTo>
                <a:cubicBezTo>
                  <a:pt x="4751" y="11644"/>
                  <a:pt x="4761" y="11641"/>
                  <a:pt x="4770" y="11636"/>
                </a:cubicBezTo>
                <a:cubicBezTo>
                  <a:pt x="4829" y="11599"/>
                  <a:pt x="4886" y="11562"/>
                  <a:pt x="4942" y="11522"/>
                </a:cubicBezTo>
                <a:cubicBezTo>
                  <a:pt x="5099" y="11413"/>
                  <a:pt x="5252" y="11292"/>
                  <a:pt x="5398" y="11161"/>
                </a:cubicBezTo>
                <a:cubicBezTo>
                  <a:pt x="5421" y="11141"/>
                  <a:pt x="5423" y="11106"/>
                  <a:pt x="5402" y="11082"/>
                </a:cubicBezTo>
                <a:cubicBezTo>
                  <a:pt x="5392" y="11070"/>
                  <a:pt x="5376" y="11064"/>
                  <a:pt x="5361" y="11064"/>
                </a:cubicBezTo>
                <a:close/>
                <a:moveTo>
                  <a:pt x="433" y="11231"/>
                </a:moveTo>
                <a:cubicBezTo>
                  <a:pt x="420" y="11231"/>
                  <a:pt x="406" y="11235"/>
                  <a:pt x="395" y="11245"/>
                </a:cubicBezTo>
                <a:cubicBezTo>
                  <a:pt x="373" y="11265"/>
                  <a:pt x="371" y="11300"/>
                  <a:pt x="391" y="11324"/>
                </a:cubicBezTo>
                <a:lnTo>
                  <a:pt x="419" y="11354"/>
                </a:lnTo>
                <a:cubicBezTo>
                  <a:pt x="590" y="11536"/>
                  <a:pt x="786" y="11694"/>
                  <a:pt x="1005" y="11824"/>
                </a:cubicBezTo>
                <a:cubicBezTo>
                  <a:pt x="1014" y="11829"/>
                  <a:pt x="1025" y="11831"/>
                  <a:pt x="1034" y="11831"/>
                </a:cubicBezTo>
                <a:cubicBezTo>
                  <a:pt x="1052" y="11831"/>
                  <a:pt x="1072" y="11822"/>
                  <a:pt x="1081" y="11804"/>
                </a:cubicBezTo>
                <a:cubicBezTo>
                  <a:pt x="1097" y="11778"/>
                  <a:pt x="1089" y="11744"/>
                  <a:pt x="1062" y="11728"/>
                </a:cubicBezTo>
                <a:cubicBezTo>
                  <a:pt x="853" y="11604"/>
                  <a:pt x="664" y="11453"/>
                  <a:pt x="500" y="11278"/>
                </a:cubicBezTo>
                <a:lnTo>
                  <a:pt x="474" y="11249"/>
                </a:lnTo>
                <a:cubicBezTo>
                  <a:pt x="464" y="11237"/>
                  <a:pt x="448" y="11231"/>
                  <a:pt x="433" y="11231"/>
                </a:cubicBezTo>
                <a:close/>
                <a:moveTo>
                  <a:pt x="1750" y="12018"/>
                </a:moveTo>
                <a:cubicBezTo>
                  <a:pt x="1725" y="12018"/>
                  <a:pt x="1703" y="12035"/>
                  <a:pt x="1695" y="12060"/>
                </a:cubicBezTo>
                <a:cubicBezTo>
                  <a:pt x="1688" y="12090"/>
                  <a:pt x="1706" y="12120"/>
                  <a:pt x="1735" y="12128"/>
                </a:cubicBezTo>
                <a:cubicBezTo>
                  <a:pt x="1983" y="12194"/>
                  <a:pt x="2246" y="12233"/>
                  <a:pt x="2516" y="12242"/>
                </a:cubicBezTo>
                <a:lnTo>
                  <a:pt x="2518" y="12242"/>
                </a:lnTo>
                <a:cubicBezTo>
                  <a:pt x="2548" y="12242"/>
                  <a:pt x="2573" y="12219"/>
                  <a:pt x="2574" y="12189"/>
                </a:cubicBezTo>
                <a:cubicBezTo>
                  <a:pt x="2575" y="12158"/>
                  <a:pt x="2550" y="12132"/>
                  <a:pt x="2520" y="12131"/>
                </a:cubicBezTo>
                <a:cubicBezTo>
                  <a:pt x="2258" y="12123"/>
                  <a:pt x="2004" y="12085"/>
                  <a:pt x="1764" y="12020"/>
                </a:cubicBezTo>
                <a:cubicBezTo>
                  <a:pt x="1759" y="12019"/>
                  <a:pt x="1754" y="12018"/>
                  <a:pt x="1750" y="12018"/>
                </a:cubicBezTo>
                <a:close/>
                <a:moveTo>
                  <a:pt x="4128" y="11684"/>
                </a:moveTo>
                <a:cubicBezTo>
                  <a:pt x="4125" y="11684"/>
                  <a:pt x="4122" y="11684"/>
                  <a:pt x="4119" y="11685"/>
                </a:cubicBezTo>
                <a:cubicBezTo>
                  <a:pt x="4090" y="11688"/>
                  <a:pt x="4067" y="11716"/>
                  <a:pt x="4071" y="11746"/>
                </a:cubicBezTo>
                <a:cubicBezTo>
                  <a:pt x="4077" y="11795"/>
                  <a:pt x="4081" y="11843"/>
                  <a:pt x="4084" y="11893"/>
                </a:cubicBezTo>
                <a:cubicBezTo>
                  <a:pt x="4074" y="11882"/>
                  <a:pt x="4059" y="11875"/>
                  <a:pt x="4044" y="11875"/>
                </a:cubicBezTo>
                <a:cubicBezTo>
                  <a:pt x="4037" y="11875"/>
                  <a:pt x="4031" y="11877"/>
                  <a:pt x="4024" y="11879"/>
                </a:cubicBezTo>
                <a:cubicBezTo>
                  <a:pt x="3785" y="11969"/>
                  <a:pt x="3535" y="12036"/>
                  <a:pt x="3284" y="12078"/>
                </a:cubicBezTo>
                <a:cubicBezTo>
                  <a:pt x="3254" y="12083"/>
                  <a:pt x="3234" y="12112"/>
                  <a:pt x="3238" y="12142"/>
                </a:cubicBezTo>
                <a:cubicBezTo>
                  <a:pt x="3243" y="12170"/>
                  <a:pt x="3268" y="12189"/>
                  <a:pt x="3294" y="12189"/>
                </a:cubicBezTo>
                <a:cubicBezTo>
                  <a:pt x="3297" y="12189"/>
                  <a:pt x="3300" y="12188"/>
                  <a:pt x="3302" y="12188"/>
                </a:cubicBezTo>
                <a:cubicBezTo>
                  <a:pt x="3561" y="12144"/>
                  <a:pt x="3817" y="12075"/>
                  <a:pt x="4063" y="11983"/>
                </a:cubicBezTo>
                <a:cubicBezTo>
                  <a:pt x="4073" y="11979"/>
                  <a:pt x="4083" y="11972"/>
                  <a:pt x="4088" y="11964"/>
                </a:cubicBezTo>
                <a:cubicBezTo>
                  <a:pt x="4092" y="12023"/>
                  <a:pt x="4093" y="12084"/>
                  <a:pt x="4093" y="12144"/>
                </a:cubicBezTo>
                <a:cubicBezTo>
                  <a:pt x="4093" y="12264"/>
                  <a:pt x="4087" y="12388"/>
                  <a:pt x="4076" y="12511"/>
                </a:cubicBezTo>
                <a:cubicBezTo>
                  <a:pt x="4073" y="12542"/>
                  <a:pt x="4096" y="12568"/>
                  <a:pt x="4126" y="12571"/>
                </a:cubicBezTo>
                <a:lnTo>
                  <a:pt x="4131" y="12571"/>
                </a:lnTo>
                <a:cubicBezTo>
                  <a:pt x="4160" y="12571"/>
                  <a:pt x="4184" y="12550"/>
                  <a:pt x="4187" y="12521"/>
                </a:cubicBezTo>
                <a:cubicBezTo>
                  <a:pt x="4198" y="12395"/>
                  <a:pt x="4205" y="12268"/>
                  <a:pt x="4205" y="12144"/>
                </a:cubicBezTo>
                <a:cubicBezTo>
                  <a:pt x="4205" y="12007"/>
                  <a:pt x="4196" y="11869"/>
                  <a:pt x="4181" y="11733"/>
                </a:cubicBezTo>
                <a:cubicBezTo>
                  <a:pt x="4178" y="11706"/>
                  <a:pt x="4156" y="11684"/>
                  <a:pt x="4128" y="11684"/>
                </a:cubicBezTo>
                <a:close/>
                <a:moveTo>
                  <a:pt x="3994" y="13226"/>
                </a:moveTo>
                <a:cubicBezTo>
                  <a:pt x="3969" y="13226"/>
                  <a:pt x="3946" y="13242"/>
                  <a:pt x="3939" y="13267"/>
                </a:cubicBezTo>
                <a:cubicBezTo>
                  <a:pt x="3876" y="13504"/>
                  <a:pt x="3793" y="13750"/>
                  <a:pt x="3691" y="13997"/>
                </a:cubicBezTo>
                <a:cubicBezTo>
                  <a:pt x="3679" y="14025"/>
                  <a:pt x="3693" y="14057"/>
                  <a:pt x="3722" y="14069"/>
                </a:cubicBezTo>
                <a:cubicBezTo>
                  <a:pt x="3728" y="14072"/>
                  <a:pt x="3736" y="14073"/>
                  <a:pt x="3742" y="14073"/>
                </a:cubicBezTo>
                <a:cubicBezTo>
                  <a:pt x="3765" y="14073"/>
                  <a:pt x="3785" y="14061"/>
                  <a:pt x="3794" y="14039"/>
                </a:cubicBezTo>
                <a:cubicBezTo>
                  <a:pt x="3897" y="13788"/>
                  <a:pt x="3983" y="13538"/>
                  <a:pt x="4047" y="13296"/>
                </a:cubicBezTo>
                <a:cubicBezTo>
                  <a:pt x="4054" y="13266"/>
                  <a:pt x="4037" y="13235"/>
                  <a:pt x="4007" y="13227"/>
                </a:cubicBezTo>
                <a:cubicBezTo>
                  <a:pt x="4003" y="13226"/>
                  <a:pt x="3998" y="13226"/>
                  <a:pt x="3994" y="13226"/>
                </a:cubicBezTo>
                <a:close/>
                <a:moveTo>
                  <a:pt x="3409" y="14665"/>
                </a:moveTo>
                <a:cubicBezTo>
                  <a:pt x="3389" y="14665"/>
                  <a:pt x="3370" y="14676"/>
                  <a:pt x="3360" y="14694"/>
                </a:cubicBezTo>
                <a:cubicBezTo>
                  <a:pt x="3242" y="14913"/>
                  <a:pt x="3115" y="15131"/>
                  <a:pt x="2969" y="15362"/>
                </a:cubicBezTo>
                <a:cubicBezTo>
                  <a:pt x="2952" y="15387"/>
                  <a:pt x="2959" y="15423"/>
                  <a:pt x="2986" y="15439"/>
                </a:cubicBezTo>
                <a:cubicBezTo>
                  <a:pt x="2996" y="15444"/>
                  <a:pt x="3005" y="15447"/>
                  <a:pt x="3016" y="15447"/>
                </a:cubicBezTo>
                <a:cubicBezTo>
                  <a:pt x="3034" y="15447"/>
                  <a:pt x="3052" y="15438"/>
                  <a:pt x="3063" y="15422"/>
                </a:cubicBezTo>
                <a:cubicBezTo>
                  <a:pt x="3210" y="15189"/>
                  <a:pt x="3340" y="14968"/>
                  <a:pt x="3458" y="14747"/>
                </a:cubicBezTo>
                <a:cubicBezTo>
                  <a:pt x="3472" y="14720"/>
                  <a:pt x="3462" y="14686"/>
                  <a:pt x="3435" y="14672"/>
                </a:cubicBezTo>
                <a:cubicBezTo>
                  <a:pt x="3426" y="14667"/>
                  <a:pt x="3418" y="14665"/>
                  <a:pt x="3409" y="14665"/>
                </a:cubicBezTo>
                <a:close/>
                <a:moveTo>
                  <a:pt x="2581" y="15982"/>
                </a:moveTo>
                <a:cubicBezTo>
                  <a:pt x="2564" y="15982"/>
                  <a:pt x="2547" y="15990"/>
                  <a:pt x="2536" y="16005"/>
                </a:cubicBezTo>
                <a:cubicBezTo>
                  <a:pt x="2401" y="16195"/>
                  <a:pt x="2255" y="16394"/>
                  <a:pt x="2077" y="16631"/>
                </a:cubicBezTo>
                <a:cubicBezTo>
                  <a:pt x="2058" y="16656"/>
                  <a:pt x="2063" y="16691"/>
                  <a:pt x="2088" y="16709"/>
                </a:cubicBezTo>
                <a:cubicBezTo>
                  <a:pt x="2097" y="16716"/>
                  <a:pt x="2109" y="16721"/>
                  <a:pt x="2121" y="16721"/>
                </a:cubicBezTo>
                <a:cubicBezTo>
                  <a:pt x="2138" y="16721"/>
                  <a:pt x="2155" y="16713"/>
                  <a:pt x="2166" y="16698"/>
                </a:cubicBezTo>
                <a:cubicBezTo>
                  <a:pt x="2345" y="16460"/>
                  <a:pt x="2491" y="16260"/>
                  <a:pt x="2626" y="16069"/>
                </a:cubicBezTo>
                <a:cubicBezTo>
                  <a:pt x="2644" y="16044"/>
                  <a:pt x="2639" y="16010"/>
                  <a:pt x="2613" y="15992"/>
                </a:cubicBezTo>
                <a:cubicBezTo>
                  <a:pt x="2604" y="15985"/>
                  <a:pt x="2592" y="15982"/>
                  <a:pt x="2581" y="15982"/>
                </a:cubicBezTo>
                <a:close/>
                <a:moveTo>
                  <a:pt x="1659" y="17236"/>
                </a:moveTo>
                <a:cubicBezTo>
                  <a:pt x="1642" y="17236"/>
                  <a:pt x="1625" y="17244"/>
                  <a:pt x="1614" y="17260"/>
                </a:cubicBezTo>
                <a:cubicBezTo>
                  <a:pt x="1441" y="17511"/>
                  <a:pt x="1315" y="17728"/>
                  <a:pt x="1218" y="17941"/>
                </a:cubicBezTo>
                <a:cubicBezTo>
                  <a:pt x="1205" y="17968"/>
                  <a:pt x="1218" y="18002"/>
                  <a:pt x="1246" y="18014"/>
                </a:cubicBezTo>
                <a:cubicBezTo>
                  <a:pt x="1253" y="18018"/>
                  <a:pt x="1261" y="18019"/>
                  <a:pt x="1268" y="18019"/>
                </a:cubicBezTo>
                <a:cubicBezTo>
                  <a:pt x="1290" y="18019"/>
                  <a:pt x="1310" y="18007"/>
                  <a:pt x="1319" y="17987"/>
                </a:cubicBezTo>
                <a:cubicBezTo>
                  <a:pt x="1413" y="17780"/>
                  <a:pt x="1536" y="17569"/>
                  <a:pt x="1705" y="17323"/>
                </a:cubicBezTo>
                <a:cubicBezTo>
                  <a:pt x="1723" y="17298"/>
                  <a:pt x="1717" y="17263"/>
                  <a:pt x="1691" y="17246"/>
                </a:cubicBezTo>
                <a:cubicBezTo>
                  <a:pt x="1681" y="17239"/>
                  <a:pt x="1670" y="17236"/>
                  <a:pt x="1659" y="17236"/>
                </a:cubicBezTo>
                <a:close/>
                <a:moveTo>
                  <a:pt x="1050" y="18652"/>
                </a:moveTo>
                <a:cubicBezTo>
                  <a:pt x="1023" y="18652"/>
                  <a:pt x="999" y="18673"/>
                  <a:pt x="996" y="18700"/>
                </a:cubicBezTo>
                <a:cubicBezTo>
                  <a:pt x="984" y="18795"/>
                  <a:pt x="978" y="18893"/>
                  <a:pt x="978" y="18989"/>
                </a:cubicBezTo>
                <a:cubicBezTo>
                  <a:pt x="978" y="19154"/>
                  <a:pt x="996" y="19324"/>
                  <a:pt x="1030" y="19493"/>
                </a:cubicBezTo>
                <a:cubicBezTo>
                  <a:pt x="1035" y="19519"/>
                  <a:pt x="1058" y="19537"/>
                  <a:pt x="1084" y="19537"/>
                </a:cubicBezTo>
                <a:cubicBezTo>
                  <a:pt x="1088" y="19537"/>
                  <a:pt x="1092" y="19537"/>
                  <a:pt x="1095" y="19536"/>
                </a:cubicBezTo>
                <a:cubicBezTo>
                  <a:pt x="1125" y="19529"/>
                  <a:pt x="1144" y="19500"/>
                  <a:pt x="1139" y="19470"/>
                </a:cubicBezTo>
                <a:cubicBezTo>
                  <a:pt x="1106" y="19309"/>
                  <a:pt x="1089" y="19147"/>
                  <a:pt x="1089" y="18989"/>
                </a:cubicBezTo>
                <a:cubicBezTo>
                  <a:pt x="1089" y="18897"/>
                  <a:pt x="1095" y="18804"/>
                  <a:pt x="1106" y="18714"/>
                </a:cubicBezTo>
                <a:cubicBezTo>
                  <a:pt x="1110" y="18683"/>
                  <a:pt x="1088" y="18655"/>
                  <a:pt x="1058" y="18652"/>
                </a:cubicBezTo>
                <a:cubicBezTo>
                  <a:pt x="1055" y="18652"/>
                  <a:pt x="1053" y="18652"/>
                  <a:pt x="1050" y="18652"/>
                </a:cubicBezTo>
                <a:close/>
                <a:moveTo>
                  <a:pt x="1342" y="20158"/>
                </a:moveTo>
                <a:cubicBezTo>
                  <a:pt x="1333" y="20158"/>
                  <a:pt x="1324" y="20160"/>
                  <a:pt x="1316" y="20164"/>
                </a:cubicBezTo>
                <a:cubicBezTo>
                  <a:pt x="1290" y="20178"/>
                  <a:pt x="1278" y="20211"/>
                  <a:pt x="1292" y="20239"/>
                </a:cubicBezTo>
                <a:cubicBezTo>
                  <a:pt x="1408" y="20468"/>
                  <a:pt x="1553" y="20690"/>
                  <a:pt x="1724" y="20899"/>
                </a:cubicBezTo>
                <a:cubicBezTo>
                  <a:pt x="1735" y="20912"/>
                  <a:pt x="1751" y="20919"/>
                  <a:pt x="1767" y="20919"/>
                </a:cubicBezTo>
                <a:cubicBezTo>
                  <a:pt x="1779" y="20919"/>
                  <a:pt x="1792" y="20915"/>
                  <a:pt x="1802" y="20906"/>
                </a:cubicBezTo>
                <a:cubicBezTo>
                  <a:pt x="1826" y="20887"/>
                  <a:pt x="1829" y="20852"/>
                  <a:pt x="1810" y="20828"/>
                </a:cubicBezTo>
                <a:cubicBezTo>
                  <a:pt x="1644" y="20626"/>
                  <a:pt x="1503" y="20411"/>
                  <a:pt x="1391" y="20188"/>
                </a:cubicBezTo>
                <a:cubicBezTo>
                  <a:pt x="1381" y="20169"/>
                  <a:pt x="1362" y="20158"/>
                  <a:pt x="1342" y="20158"/>
                </a:cubicBezTo>
                <a:close/>
                <a:moveTo>
                  <a:pt x="2317" y="21356"/>
                </a:moveTo>
                <a:cubicBezTo>
                  <a:pt x="2301" y="21356"/>
                  <a:pt x="2285" y="21363"/>
                  <a:pt x="2275" y="21376"/>
                </a:cubicBezTo>
                <a:cubicBezTo>
                  <a:pt x="2255" y="21401"/>
                  <a:pt x="2258" y="21435"/>
                  <a:pt x="2283" y="21455"/>
                </a:cubicBezTo>
                <a:cubicBezTo>
                  <a:pt x="2343" y="21505"/>
                  <a:pt x="2405" y="21552"/>
                  <a:pt x="2468" y="21596"/>
                </a:cubicBezTo>
                <a:cubicBezTo>
                  <a:pt x="2617" y="21703"/>
                  <a:pt x="2776" y="21803"/>
                  <a:pt x="2938" y="21891"/>
                </a:cubicBezTo>
                <a:cubicBezTo>
                  <a:pt x="2946" y="21895"/>
                  <a:pt x="2955" y="21898"/>
                  <a:pt x="2965" y="21898"/>
                </a:cubicBezTo>
                <a:cubicBezTo>
                  <a:pt x="2984" y="21898"/>
                  <a:pt x="3003" y="21888"/>
                  <a:pt x="3014" y="21869"/>
                </a:cubicBezTo>
                <a:cubicBezTo>
                  <a:pt x="3028" y="21842"/>
                  <a:pt x="3018" y="21809"/>
                  <a:pt x="2991" y="21794"/>
                </a:cubicBezTo>
                <a:cubicBezTo>
                  <a:pt x="2833" y="21707"/>
                  <a:pt x="2678" y="21610"/>
                  <a:pt x="2533" y="21506"/>
                </a:cubicBezTo>
                <a:cubicBezTo>
                  <a:pt x="2471" y="21462"/>
                  <a:pt x="2411" y="21416"/>
                  <a:pt x="2352" y="21369"/>
                </a:cubicBezTo>
                <a:cubicBezTo>
                  <a:pt x="2342" y="21360"/>
                  <a:pt x="2330" y="21356"/>
                  <a:pt x="2317" y="21356"/>
                </a:cubicBezTo>
                <a:close/>
                <a:moveTo>
                  <a:pt x="3675" y="22101"/>
                </a:moveTo>
                <a:cubicBezTo>
                  <a:pt x="3653" y="22101"/>
                  <a:pt x="3631" y="22115"/>
                  <a:pt x="3623" y="22138"/>
                </a:cubicBezTo>
                <a:cubicBezTo>
                  <a:pt x="3613" y="22167"/>
                  <a:pt x="3628" y="22199"/>
                  <a:pt x="3657" y="22209"/>
                </a:cubicBezTo>
                <a:cubicBezTo>
                  <a:pt x="3905" y="22295"/>
                  <a:pt x="4161" y="22360"/>
                  <a:pt x="4420" y="22404"/>
                </a:cubicBezTo>
                <a:cubicBezTo>
                  <a:pt x="4423" y="22405"/>
                  <a:pt x="4425" y="22405"/>
                  <a:pt x="4428" y="22405"/>
                </a:cubicBezTo>
                <a:cubicBezTo>
                  <a:pt x="4455" y="22405"/>
                  <a:pt x="4478" y="22386"/>
                  <a:pt x="4484" y="22359"/>
                </a:cubicBezTo>
                <a:cubicBezTo>
                  <a:pt x="4489" y="22328"/>
                  <a:pt x="4468" y="22299"/>
                  <a:pt x="4438" y="22295"/>
                </a:cubicBezTo>
                <a:cubicBezTo>
                  <a:pt x="4186" y="22251"/>
                  <a:pt x="3936" y="22187"/>
                  <a:pt x="3693" y="22104"/>
                </a:cubicBezTo>
                <a:cubicBezTo>
                  <a:pt x="3687" y="22102"/>
                  <a:pt x="3681" y="22101"/>
                  <a:pt x="3675" y="22101"/>
                </a:cubicBezTo>
                <a:close/>
                <a:moveTo>
                  <a:pt x="5978" y="22297"/>
                </a:moveTo>
                <a:cubicBezTo>
                  <a:pt x="5975" y="22297"/>
                  <a:pt x="5972" y="22298"/>
                  <a:pt x="5969" y="22298"/>
                </a:cubicBezTo>
                <a:cubicBezTo>
                  <a:pt x="5723" y="22340"/>
                  <a:pt x="5471" y="22361"/>
                  <a:pt x="5218" y="22361"/>
                </a:cubicBezTo>
                <a:lnTo>
                  <a:pt x="5203" y="22361"/>
                </a:lnTo>
                <a:cubicBezTo>
                  <a:pt x="5172" y="22361"/>
                  <a:pt x="5147" y="22386"/>
                  <a:pt x="5147" y="22417"/>
                </a:cubicBezTo>
                <a:cubicBezTo>
                  <a:pt x="5147" y="22447"/>
                  <a:pt x="5172" y="22472"/>
                  <a:pt x="5203" y="22472"/>
                </a:cubicBezTo>
                <a:lnTo>
                  <a:pt x="5218" y="22472"/>
                </a:lnTo>
                <a:cubicBezTo>
                  <a:pt x="5476" y="22472"/>
                  <a:pt x="5736" y="22451"/>
                  <a:pt x="5987" y="22407"/>
                </a:cubicBezTo>
                <a:cubicBezTo>
                  <a:pt x="6017" y="22402"/>
                  <a:pt x="6038" y="22373"/>
                  <a:pt x="6033" y="22343"/>
                </a:cubicBezTo>
                <a:cubicBezTo>
                  <a:pt x="6028" y="22316"/>
                  <a:pt x="6004" y="22297"/>
                  <a:pt x="5978" y="222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9" name="Google Shape;839;p31"/>
          <p:cNvGrpSpPr/>
          <p:nvPr/>
        </p:nvGrpSpPr>
        <p:grpSpPr>
          <a:xfrm rot="-6145098">
            <a:off x="376587" y="480362"/>
            <a:ext cx="433642" cy="392824"/>
            <a:chOff x="1640475" y="1197075"/>
            <a:chExt cx="55475" cy="50250"/>
          </a:xfrm>
        </p:grpSpPr>
        <p:sp>
          <p:nvSpPr>
            <p:cNvPr id="840" name="Google Shape;840;p31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1"/>
          <p:cNvGrpSpPr/>
          <p:nvPr/>
        </p:nvGrpSpPr>
        <p:grpSpPr>
          <a:xfrm rot="-5400000">
            <a:off x="1758442" y="4714359"/>
            <a:ext cx="244822" cy="221773"/>
            <a:chOff x="1640475" y="1197075"/>
            <a:chExt cx="55475" cy="50250"/>
          </a:xfrm>
        </p:grpSpPr>
        <p:sp>
          <p:nvSpPr>
            <p:cNvPr id="844" name="Google Shape;844;p31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7" name="Google Shape;847;p31"/>
          <p:cNvSpPr/>
          <p:nvPr/>
        </p:nvSpPr>
        <p:spPr>
          <a:xfrm rot="-308323">
            <a:off x="1184892" y="245385"/>
            <a:ext cx="580167" cy="135915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8" name="Google Shape;848;p31"/>
          <p:cNvGrpSpPr/>
          <p:nvPr/>
        </p:nvGrpSpPr>
        <p:grpSpPr>
          <a:xfrm rot="-5400000">
            <a:off x="8191474" y="4616297"/>
            <a:ext cx="221772" cy="200884"/>
            <a:chOff x="1640475" y="1197075"/>
            <a:chExt cx="55475" cy="50250"/>
          </a:xfrm>
        </p:grpSpPr>
        <p:sp>
          <p:nvSpPr>
            <p:cNvPr id="849" name="Google Shape;849;p31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loria Hallelujah"/>
              <a:buNone/>
              <a:defRPr sz="28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Thin"/>
              <a:buChar char="●"/>
              <a:defRPr sz="1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Thin"/>
              <a:buChar char="○"/>
              <a:defRPr sz="1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Thin"/>
              <a:buChar char="■"/>
              <a:defRPr sz="1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Thin"/>
              <a:buChar char="●"/>
              <a:defRPr sz="1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Thin"/>
              <a:buChar char="○"/>
              <a:defRPr sz="1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Thin"/>
              <a:buChar char="■"/>
              <a:defRPr sz="1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Thin"/>
              <a:buChar char="●"/>
              <a:defRPr sz="1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Thin"/>
              <a:buChar char="○"/>
              <a:defRPr sz="1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Thin"/>
              <a:buChar char="■"/>
              <a:defRPr sz="1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7" r:id="rId3"/>
    <p:sldLayoutId id="2147483658" r:id="rId4"/>
    <p:sldLayoutId id="2147483661" r:id="rId5"/>
    <p:sldLayoutId id="2147483675" r:id="rId6"/>
    <p:sldLayoutId id="2147483676" r:id="rId7"/>
    <p:sldLayoutId id="214748367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4" name="Google Shape;864;p36"/>
          <p:cNvGrpSpPr/>
          <p:nvPr/>
        </p:nvGrpSpPr>
        <p:grpSpPr>
          <a:xfrm>
            <a:off x="1771111" y="991373"/>
            <a:ext cx="5602245" cy="2609700"/>
            <a:chOff x="6530374" y="1560189"/>
            <a:chExt cx="1045566" cy="505315"/>
          </a:xfrm>
        </p:grpSpPr>
        <p:sp>
          <p:nvSpPr>
            <p:cNvPr id="865" name="Google Shape;865;p36"/>
            <p:cNvSpPr/>
            <p:nvPr/>
          </p:nvSpPr>
          <p:spPr>
            <a:xfrm>
              <a:off x="6530374" y="1560189"/>
              <a:ext cx="1045566" cy="505315"/>
            </a:xfrm>
            <a:custGeom>
              <a:avLst/>
              <a:gdLst/>
              <a:ahLst/>
              <a:cxnLst/>
              <a:rect l="l" t="t" r="r" b="b"/>
              <a:pathLst>
                <a:path w="19723" h="9532" extrusionOk="0">
                  <a:moveTo>
                    <a:pt x="9861" y="175"/>
                  </a:moveTo>
                  <a:cubicBezTo>
                    <a:pt x="10245" y="742"/>
                    <a:pt x="10895" y="1094"/>
                    <a:pt x="11565" y="1094"/>
                  </a:cubicBezTo>
                  <a:cubicBezTo>
                    <a:pt x="11781" y="1094"/>
                    <a:pt x="11999" y="1057"/>
                    <a:pt x="12211" y="979"/>
                  </a:cubicBezTo>
                  <a:cubicBezTo>
                    <a:pt x="12911" y="723"/>
                    <a:pt x="13445" y="285"/>
                    <a:pt x="14221" y="239"/>
                  </a:cubicBezTo>
                  <a:cubicBezTo>
                    <a:pt x="14270" y="236"/>
                    <a:pt x="14321" y="235"/>
                    <a:pt x="14373" y="235"/>
                  </a:cubicBezTo>
                  <a:cubicBezTo>
                    <a:pt x="15133" y="235"/>
                    <a:pt x="16163" y="545"/>
                    <a:pt x="16048" y="1478"/>
                  </a:cubicBezTo>
                  <a:cubicBezTo>
                    <a:pt x="16041" y="1535"/>
                    <a:pt x="16087" y="1562"/>
                    <a:pt x="16133" y="1562"/>
                  </a:cubicBezTo>
                  <a:cubicBezTo>
                    <a:pt x="16157" y="1562"/>
                    <a:pt x="16182" y="1555"/>
                    <a:pt x="16199" y="1541"/>
                  </a:cubicBezTo>
                  <a:cubicBezTo>
                    <a:pt x="16686" y="1153"/>
                    <a:pt x="17527" y="755"/>
                    <a:pt x="18213" y="755"/>
                  </a:cubicBezTo>
                  <a:cubicBezTo>
                    <a:pt x="18807" y="755"/>
                    <a:pt x="19284" y="1053"/>
                    <a:pt x="19314" y="1913"/>
                  </a:cubicBezTo>
                  <a:cubicBezTo>
                    <a:pt x="19337" y="2569"/>
                    <a:pt x="18664" y="4064"/>
                    <a:pt x="19549" y="4430"/>
                  </a:cubicBezTo>
                  <a:cubicBezTo>
                    <a:pt x="18503" y="4912"/>
                    <a:pt x="19343" y="6243"/>
                    <a:pt x="19362" y="7008"/>
                  </a:cubicBezTo>
                  <a:cubicBezTo>
                    <a:pt x="19383" y="7804"/>
                    <a:pt x="18831" y="8383"/>
                    <a:pt x="18042" y="8418"/>
                  </a:cubicBezTo>
                  <a:cubicBezTo>
                    <a:pt x="18014" y="8419"/>
                    <a:pt x="17987" y="8420"/>
                    <a:pt x="17960" y="8420"/>
                  </a:cubicBezTo>
                  <a:cubicBezTo>
                    <a:pt x="17298" y="8420"/>
                    <a:pt x="16725" y="8054"/>
                    <a:pt x="16125" y="7817"/>
                  </a:cubicBezTo>
                  <a:cubicBezTo>
                    <a:pt x="16120" y="7814"/>
                    <a:pt x="16115" y="7813"/>
                    <a:pt x="16110" y="7813"/>
                  </a:cubicBezTo>
                  <a:cubicBezTo>
                    <a:pt x="16086" y="7813"/>
                    <a:pt x="16076" y="7843"/>
                    <a:pt x="16084" y="7867"/>
                  </a:cubicBezTo>
                  <a:cubicBezTo>
                    <a:pt x="16073" y="7878"/>
                    <a:pt x="16063" y="7893"/>
                    <a:pt x="16061" y="7915"/>
                  </a:cubicBezTo>
                  <a:cubicBezTo>
                    <a:pt x="15988" y="8725"/>
                    <a:pt x="15379" y="9325"/>
                    <a:pt x="14561" y="9368"/>
                  </a:cubicBezTo>
                  <a:cubicBezTo>
                    <a:pt x="14521" y="9370"/>
                    <a:pt x="14480" y="9371"/>
                    <a:pt x="14439" y="9371"/>
                  </a:cubicBezTo>
                  <a:cubicBezTo>
                    <a:pt x="13790" y="9371"/>
                    <a:pt x="13174" y="9100"/>
                    <a:pt x="12573" y="8878"/>
                  </a:cubicBezTo>
                  <a:cubicBezTo>
                    <a:pt x="12138" y="8718"/>
                    <a:pt x="11669" y="8569"/>
                    <a:pt x="11199" y="8569"/>
                  </a:cubicBezTo>
                  <a:cubicBezTo>
                    <a:pt x="11057" y="8569"/>
                    <a:pt x="10915" y="8583"/>
                    <a:pt x="10774" y="8613"/>
                  </a:cubicBezTo>
                  <a:cubicBezTo>
                    <a:pt x="10407" y="8694"/>
                    <a:pt x="9977" y="8910"/>
                    <a:pt x="9861" y="9293"/>
                  </a:cubicBezTo>
                  <a:cubicBezTo>
                    <a:pt x="9746" y="8910"/>
                    <a:pt x="9316" y="8694"/>
                    <a:pt x="8949" y="8613"/>
                  </a:cubicBezTo>
                  <a:cubicBezTo>
                    <a:pt x="8808" y="8583"/>
                    <a:pt x="8666" y="8569"/>
                    <a:pt x="8524" y="8569"/>
                  </a:cubicBezTo>
                  <a:cubicBezTo>
                    <a:pt x="8054" y="8569"/>
                    <a:pt x="7584" y="8718"/>
                    <a:pt x="7149" y="8878"/>
                  </a:cubicBezTo>
                  <a:cubicBezTo>
                    <a:pt x="6549" y="9100"/>
                    <a:pt x="5933" y="9371"/>
                    <a:pt x="5284" y="9371"/>
                  </a:cubicBezTo>
                  <a:cubicBezTo>
                    <a:pt x="5243" y="9371"/>
                    <a:pt x="5202" y="9370"/>
                    <a:pt x="5162" y="9368"/>
                  </a:cubicBezTo>
                  <a:cubicBezTo>
                    <a:pt x="4344" y="9325"/>
                    <a:pt x="3735" y="8725"/>
                    <a:pt x="3661" y="7915"/>
                  </a:cubicBezTo>
                  <a:cubicBezTo>
                    <a:pt x="3660" y="7893"/>
                    <a:pt x="3651" y="7878"/>
                    <a:pt x="3638" y="7867"/>
                  </a:cubicBezTo>
                  <a:cubicBezTo>
                    <a:pt x="3646" y="7843"/>
                    <a:pt x="3636" y="7813"/>
                    <a:pt x="3612" y="7813"/>
                  </a:cubicBezTo>
                  <a:cubicBezTo>
                    <a:pt x="3607" y="7813"/>
                    <a:pt x="3602" y="7814"/>
                    <a:pt x="3597" y="7817"/>
                  </a:cubicBezTo>
                  <a:cubicBezTo>
                    <a:pt x="2998" y="8054"/>
                    <a:pt x="2425" y="8420"/>
                    <a:pt x="1763" y="8420"/>
                  </a:cubicBezTo>
                  <a:cubicBezTo>
                    <a:pt x="1736" y="8420"/>
                    <a:pt x="1708" y="8419"/>
                    <a:pt x="1681" y="8418"/>
                  </a:cubicBezTo>
                  <a:cubicBezTo>
                    <a:pt x="892" y="8383"/>
                    <a:pt x="340" y="7804"/>
                    <a:pt x="361" y="7008"/>
                  </a:cubicBezTo>
                  <a:cubicBezTo>
                    <a:pt x="380" y="6243"/>
                    <a:pt x="1220" y="4912"/>
                    <a:pt x="174" y="4430"/>
                  </a:cubicBezTo>
                  <a:cubicBezTo>
                    <a:pt x="1059" y="4064"/>
                    <a:pt x="386" y="2569"/>
                    <a:pt x="409" y="1913"/>
                  </a:cubicBezTo>
                  <a:cubicBezTo>
                    <a:pt x="439" y="1053"/>
                    <a:pt x="916" y="755"/>
                    <a:pt x="1510" y="755"/>
                  </a:cubicBezTo>
                  <a:cubicBezTo>
                    <a:pt x="2196" y="755"/>
                    <a:pt x="3037" y="1153"/>
                    <a:pt x="3524" y="1541"/>
                  </a:cubicBezTo>
                  <a:cubicBezTo>
                    <a:pt x="3541" y="1555"/>
                    <a:pt x="3566" y="1562"/>
                    <a:pt x="3590" y="1562"/>
                  </a:cubicBezTo>
                  <a:cubicBezTo>
                    <a:pt x="3636" y="1562"/>
                    <a:pt x="3682" y="1535"/>
                    <a:pt x="3675" y="1478"/>
                  </a:cubicBezTo>
                  <a:cubicBezTo>
                    <a:pt x="3560" y="545"/>
                    <a:pt x="4590" y="235"/>
                    <a:pt x="5349" y="235"/>
                  </a:cubicBezTo>
                  <a:cubicBezTo>
                    <a:pt x="5401" y="235"/>
                    <a:pt x="5452" y="236"/>
                    <a:pt x="5501" y="239"/>
                  </a:cubicBezTo>
                  <a:cubicBezTo>
                    <a:pt x="6278" y="285"/>
                    <a:pt x="6812" y="723"/>
                    <a:pt x="7512" y="979"/>
                  </a:cubicBezTo>
                  <a:cubicBezTo>
                    <a:pt x="7724" y="1057"/>
                    <a:pt x="7942" y="1094"/>
                    <a:pt x="8158" y="1094"/>
                  </a:cubicBezTo>
                  <a:cubicBezTo>
                    <a:pt x="8827" y="1094"/>
                    <a:pt x="9476" y="742"/>
                    <a:pt x="9861" y="175"/>
                  </a:cubicBezTo>
                  <a:close/>
                  <a:moveTo>
                    <a:pt x="9828" y="0"/>
                  </a:moveTo>
                  <a:cubicBezTo>
                    <a:pt x="9805" y="0"/>
                    <a:pt x="9782" y="11"/>
                    <a:pt x="9766" y="36"/>
                  </a:cubicBezTo>
                  <a:cubicBezTo>
                    <a:pt x="9435" y="592"/>
                    <a:pt x="8822" y="937"/>
                    <a:pt x="8177" y="937"/>
                  </a:cubicBezTo>
                  <a:cubicBezTo>
                    <a:pt x="8124" y="937"/>
                    <a:pt x="8071" y="935"/>
                    <a:pt x="8018" y="930"/>
                  </a:cubicBezTo>
                  <a:cubicBezTo>
                    <a:pt x="7293" y="865"/>
                    <a:pt x="6726" y="293"/>
                    <a:pt x="6019" y="131"/>
                  </a:cubicBezTo>
                  <a:cubicBezTo>
                    <a:pt x="5831" y="88"/>
                    <a:pt x="5608" y="64"/>
                    <a:pt x="5375" y="64"/>
                  </a:cubicBezTo>
                  <a:cubicBezTo>
                    <a:pt x="4515" y="64"/>
                    <a:pt x="3504" y="390"/>
                    <a:pt x="3490" y="1296"/>
                  </a:cubicBezTo>
                  <a:cubicBezTo>
                    <a:pt x="2982" y="927"/>
                    <a:pt x="2217" y="528"/>
                    <a:pt x="1536" y="528"/>
                  </a:cubicBezTo>
                  <a:cubicBezTo>
                    <a:pt x="1244" y="528"/>
                    <a:pt x="968" y="602"/>
                    <a:pt x="734" y="783"/>
                  </a:cubicBezTo>
                  <a:cubicBezTo>
                    <a:pt x="377" y="1061"/>
                    <a:pt x="243" y="1536"/>
                    <a:pt x="241" y="1971"/>
                  </a:cubicBezTo>
                  <a:cubicBezTo>
                    <a:pt x="238" y="2633"/>
                    <a:pt x="901" y="4026"/>
                    <a:pt x="52" y="4354"/>
                  </a:cubicBezTo>
                  <a:cubicBezTo>
                    <a:pt x="1" y="4374"/>
                    <a:pt x="5" y="4441"/>
                    <a:pt x="42" y="4460"/>
                  </a:cubicBezTo>
                  <a:cubicBezTo>
                    <a:pt x="20" y="4495"/>
                    <a:pt x="23" y="4543"/>
                    <a:pt x="72" y="4565"/>
                  </a:cubicBezTo>
                  <a:cubicBezTo>
                    <a:pt x="937" y="4942"/>
                    <a:pt x="370" y="6036"/>
                    <a:pt x="237" y="6668"/>
                  </a:cubicBezTo>
                  <a:cubicBezTo>
                    <a:pt x="132" y="7161"/>
                    <a:pt x="198" y="7698"/>
                    <a:pt x="528" y="8095"/>
                  </a:cubicBezTo>
                  <a:cubicBezTo>
                    <a:pt x="843" y="8475"/>
                    <a:pt x="1259" y="8621"/>
                    <a:pt x="1700" y="8621"/>
                  </a:cubicBezTo>
                  <a:cubicBezTo>
                    <a:pt x="2334" y="8621"/>
                    <a:pt x="3017" y="8317"/>
                    <a:pt x="3511" y="7968"/>
                  </a:cubicBezTo>
                  <a:cubicBezTo>
                    <a:pt x="3597" y="8944"/>
                    <a:pt x="4401" y="9531"/>
                    <a:pt x="5316" y="9531"/>
                  </a:cubicBezTo>
                  <a:cubicBezTo>
                    <a:pt x="5424" y="9531"/>
                    <a:pt x="5533" y="9523"/>
                    <a:pt x="5642" y="9507"/>
                  </a:cubicBezTo>
                  <a:cubicBezTo>
                    <a:pt x="6327" y="9403"/>
                    <a:pt x="6947" y="9064"/>
                    <a:pt x="7604" y="8863"/>
                  </a:cubicBezTo>
                  <a:cubicBezTo>
                    <a:pt x="7903" y="8772"/>
                    <a:pt x="8217" y="8701"/>
                    <a:pt x="8531" y="8701"/>
                  </a:cubicBezTo>
                  <a:cubicBezTo>
                    <a:pt x="8659" y="8701"/>
                    <a:pt x="8787" y="8713"/>
                    <a:pt x="8914" y="8740"/>
                  </a:cubicBezTo>
                  <a:cubicBezTo>
                    <a:pt x="9330" y="8828"/>
                    <a:pt x="9567" y="9057"/>
                    <a:pt x="9831" y="9367"/>
                  </a:cubicBezTo>
                  <a:cubicBezTo>
                    <a:pt x="9836" y="9373"/>
                    <a:pt x="9842" y="9375"/>
                    <a:pt x="9848" y="9375"/>
                  </a:cubicBezTo>
                  <a:cubicBezTo>
                    <a:pt x="9853" y="9375"/>
                    <a:pt x="9858" y="9374"/>
                    <a:pt x="9862" y="9371"/>
                  </a:cubicBezTo>
                  <a:cubicBezTo>
                    <a:pt x="9866" y="9374"/>
                    <a:pt x="9871" y="9375"/>
                    <a:pt x="9875" y="9375"/>
                  </a:cubicBezTo>
                  <a:cubicBezTo>
                    <a:pt x="9881" y="9375"/>
                    <a:pt x="9887" y="9373"/>
                    <a:pt x="9892" y="9367"/>
                  </a:cubicBezTo>
                  <a:cubicBezTo>
                    <a:pt x="10157" y="9057"/>
                    <a:pt x="10394" y="8828"/>
                    <a:pt x="10809" y="8740"/>
                  </a:cubicBezTo>
                  <a:cubicBezTo>
                    <a:pt x="10936" y="8713"/>
                    <a:pt x="11064" y="8701"/>
                    <a:pt x="11192" y="8701"/>
                  </a:cubicBezTo>
                  <a:cubicBezTo>
                    <a:pt x="11506" y="8701"/>
                    <a:pt x="11820" y="8772"/>
                    <a:pt x="12119" y="8863"/>
                  </a:cubicBezTo>
                  <a:cubicBezTo>
                    <a:pt x="12776" y="9064"/>
                    <a:pt x="13396" y="9403"/>
                    <a:pt x="14081" y="9507"/>
                  </a:cubicBezTo>
                  <a:cubicBezTo>
                    <a:pt x="14190" y="9523"/>
                    <a:pt x="14299" y="9531"/>
                    <a:pt x="14407" y="9531"/>
                  </a:cubicBezTo>
                  <a:cubicBezTo>
                    <a:pt x="15323" y="9531"/>
                    <a:pt x="16127" y="8944"/>
                    <a:pt x="16212" y="7968"/>
                  </a:cubicBezTo>
                  <a:cubicBezTo>
                    <a:pt x="16706" y="8317"/>
                    <a:pt x="17389" y="8621"/>
                    <a:pt x="18023" y="8621"/>
                  </a:cubicBezTo>
                  <a:cubicBezTo>
                    <a:pt x="18463" y="8621"/>
                    <a:pt x="18880" y="8475"/>
                    <a:pt x="19195" y="8095"/>
                  </a:cubicBezTo>
                  <a:cubicBezTo>
                    <a:pt x="19525" y="7698"/>
                    <a:pt x="19591" y="7161"/>
                    <a:pt x="19486" y="6668"/>
                  </a:cubicBezTo>
                  <a:cubicBezTo>
                    <a:pt x="19354" y="6036"/>
                    <a:pt x="18788" y="4942"/>
                    <a:pt x="19652" y="4565"/>
                  </a:cubicBezTo>
                  <a:cubicBezTo>
                    <a:pt x="19701" y="4543"/>
                    <a:pt x="19704" y="4495"/>
                    <a:pt x="19682" y="4460"/>
                  </a:cubicBezTo>
                  <a:cubicBezTo>
                    <a:pt x="19718" y="4441"/>
                    <a:pt x="19722" y="4374"/>
                    <a:pt x="19672" y="4354"/>
                  </a:cubicBezTo>
                  <a:cubicBezTo>
                    <a:pt x="18822" y="4026"/>
                    <a:pt x="19486" y="2633"/>
                    <a:pt x="19483" y="1971"/>
                  </a:cubicBezTo>
                  <a:cubicBezTo>
                    <a:pt x="19481" y="1536"/>
                    <a:pt x="19347" y="1061"/>
                    <a:pt x="18989" y="783"/>
                  </a:cubicBezTo>
                  <a:cubicBezTo>
                    <a:pt x="18755" y="602"/>
                    <a:pt x="18479" y="528"/>
                    <a:pt x="18187" y="528"/>
                  </a:cubicBezTo>
                  <a:cubicBezTo>
                    <a:pt x="17507" y="528"/>
                    <a:pt x="16743" y="927"/>
                    <a:pt x="16234" y="1296"/>
                  </a:cubicBezTo>
                  <a:cubicBezTo>
                    <a:pt x="16219" y="390"/>
                    <a:pt x="15209" y="64"/>
                    <a:pt x="14349" y="64"/>
                  </a:cubicBezTo>
                  <a:cubicBezTo>
                    <a:pt x="14116" y="64"/>
                    <a:pt x="13893" y="88"/>
                    <a:pt x="13705" y="131"/>
                  </a:cubicBezTo>
                  <a:cubicBezTo>
                    <a:pt x="12997" y="293"/>
                    <a:pt x="12430" y="865"/>
                    <a:pt x="11705" y="930"/>
                  </a:cubicBezTo>
                  <a:cubicBezTo>
                    <a:pt x="11652" y="935"/>
                    <a:pt x="11599" y="937"/>
                    <a:pt x="11547" y="937"/>
                  </a:cubicBezTo>
                  <a:cubicBezTo>
                    <a:pt x="10902" y="937"/>
                    <a:pt x="10289" y="591"/>
                    <a:pt x="9957" y="36"/>
                  </a:cubicBezTo>
                  <a:cubicBezTo>
                    <a:pt x="9941" y="11"/>
                    <a:pt x="9919" y="0"/>
                    <a:pt x="9896" y="0"/>
                  </a:cubicBezTo>
                  <a:cubicBezTo>
                    <a:pt x="9884" y="0"/>
                    <a:pt x="9873" y="3"/>
                    <a:pt x="9862" y="7"/>
                  </a:cubicBezTo>
                  <a:cubicBezTo>
                    <a:pt x="9851" y="3"/>
                    <a:pt x="9840" y="0"/>
                    <a:pt x="98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6539545" y="1569360"/>
              <a:ext cx="1027223" cy="487609"/>
            </a:xfrm>
            <a:custGeom>
              <a:avLst/>
              <a:gdLst/>
              <a:ahLst/>
              <a:cxnLst/>
              <a:rect l="l" t="t" r="r" b="b"/>
              <a:pathLst>
                <a:path w="19377" h="9198" extrusionOk="0">
                  <a:moveTo>
                    <a:pt x="13830" y="402"/>
                  </a:moveTo>
                  <a:cubicBezTo>
                    <a:pt x="13849" y="402"/>
                    <a:pt x="13861" y="428"/>
                    <a:pt x="13846" y="442"/>
                  </a:cubicBezTo>
                  <a:cubicBezTo>
                    <a:pt x="13723" y="566"/>
                    <a:pt x="13500" y="614"/>
                    <a:pt x="13334" y="640"/>
                  </a:cubicBezTo>
                  <a:cubicBezTo>
                    <a:pt x="13332" y="640"/>
                    <a:pt x="13331" y="640"/>
                    <a:pt x="13329" y="640"/>
                  </a:cubicBezTo>
                  <a:cubicBezTo>
                    <a:pt x="13302" y="640"/>
                    <a:pt x="13291" y="600"/>
                    <a:pt x="13321" y="594"/>
                  </a:cubicBezTo>
                  <a:cubicBezTo>
                    <a:pt x="13409" y="574"/>
                    <a:pt x="13495" y="549"/>
                    <a:pt x="13579" y="516"/>
                  </a:cubicBezTo>
                  <a:cubicBezTo>
                    <a:pt x="13662" y="482"/>
                    <a:pt x="13738" y="429"/>
                    <a:pt x="13823" y="403"/>
                  </a:cubicBezTo>
                  <a:cubicBezTo>
                    <a:pt x="13826" y="402"/>
                    <a:pt x="13828" y="402"/>
                    <a:pt x="13830" y="402"/>
                  </a:cubicBezTo>
                  <a:close/>
                  <a:moveTo>
                    <a:pt x="14585" y="431"/>
                  </a:moveTo>
                  <a:cubicBezTo>
                    <a:pt x="14742" y="431"/>
                    <a:pt x="14918" y="504"/>
                    <a:pt x="14990" y="650"/>
                  </a:cubicBezTo>
                  <a:cubicBezTo>
                    <a:pt x="15001" y="673"/>
                    <a:pt x="14982" y="698"/>
                    <a:pt x="14961" y="698"/>
                  </a:cubicBezTo>
                  <a:cubicBezTo>
                    <a:pt x="14954" y="698"/>
                    <a:pt x="14946" y="695"/>
                    <a:pt x="14940" y="688"/>
                  </a:cubicBezTo>
                  <a:cubicBezTo>
                    <a:pt x="14836" y="578"/>
                    <a:pt x="14727" y="496"/>
                    <a:pt x="14568" y="495"/>
                  </a:cubicBezTo>
                  <a:cubicBezTo>
                    <a:pt x="14527" y="495"/>
                    <a:pt x="14527" y="433"/>
                    <a:pt x="14568" y="431"/>
                  </a:cubicBezTo>
                  <a:cubicBezTo>
                    <a:pt x="14573" y="431"/>
                    <a:pt x="14579" y="431"/>
                    <a:pt x="14585" y="431"/>
                  </a:cubicBezTo>
                  <a:close/>
                  <a:moveTo>
                    <a:pt x="4717" y="528"/>
                  </a:moveTo>
                  <a:cubicBezTo>
                    <a:pt x="4740" y="528"/>
                    <a:pt x="4762" y="529"/>
                    <a:pt x="4785" y="532"/>
                  </a:cubicBezTo>
                  <a:cubicBezTo>
                    <a:pt x="4827" y="536"/>
                    <a:pt x="4828" y="594"/>
                    <a:pt x="4785" y="598"/>
                  </a:cubicBezTo>
                  <a:cubicBezTo>
                    <a:pt x="4610" y="616"/>
                    <a:pt x="4454" y="645"/>
                    <a:pt x="4304" y="740"/>
                  </a:cubicBezTo>
                  <a:cubicBezTo>
                    <a:pt x="4298" y="744"/>
                    <a:pt x="4292" y="745"/>
                    <a:pt x="4287" y="745"/>
                  </a:cubicBezTo>
                  <a:cubicBezTo>
                    <a:pt x="4260" y="745"/>
                    <a:pt x="4244" y="705"/>
                    <a:pt x="4272" y="686"/>
                  </a:cubicBezTo>
                  <a:cubicBezTo>
                    <a:pt x="4400" y="595"/>
                    <a:pt x="4558" y="528"/>
                    <a:pt x="4717" y="528"/>
                  </a:cubicBezTo>
                  <a:close/>
                  <a:moveTo>
                    <a:pt x="5623" y="543"/>
                  </a:moveTo>
                  <a:cubicBezTo>
                    <a:pt x="5627" y="543"/>
                    <a:pt x="5630" y="544"/>
                    <a:pt x="5634" y="545"/>
                  </a:cubicBezTo>
                  <a:cubicBezTo>
                    <a:pt x="5798" y="597"/>
                    <a:pt x="5964" y="665"/>
                    <a:pt x="6102" y="771"/>
                  </a:cubicBezTo>
                  <a:cubicBezTo>
                    <a:pt x="6128" y="793"/>
                    <a:pt x="6114" y="831"/>
                    <a:pt x="6087" y="831"/>
                  </a:cubicBezTo>
                  <a:cubicBezTo>
                    <a:pt x="6081" y="831"/>
                    <a:pt x="6076" y="830"/>
                    <a:pt x="6070" y="827"/>
                  </a:cubicBezTo>
                  <a:cubicBezTo>
                    <a:pt x="5920" y="747"/>
                    <a:pt x="5776" y="665"/>
                    <a:pt x="5618" y="607"/>
                  </a:cubicBezTo>
                  <a:cubicBezTo>
                    <a:pt x="5583" y="593"/>
                    <a:pt x="5593" y="543"/>
                    <a:pt x="5623" y="543"/>
                  </a:cubicBezTo>
                  <a:close/>
                  <a:moveTo>
                    <a:pt x="9622" y="566"/>
                  </a:moveTo>
                  <a:cubicBezTo>
                    <a:pt x="9683" y="566"/>
                    <a:pt x="9749" y="637"/>
                    <a:pt x="9791" y="671"/>
                  </a:cubicBezTo>
                  <a:cubicBezTo>
                    <a:pt x="9876" y="736"/>
                    <a:pt x="9965" y="799"/>
                    <a:pt x="10045" y="874"/>
                  </a:cubicBezTo>
                  <a:cubicBezTo>
                    <a:pt x="10071" y="899"/>
                    <a:pt x="10047" y="941"/>
                    <a:pt x="10016" y="941"/>
                  </a:cubicBezTo>
                  <a:cubicBezTo>
                    <a:pt x="10010" y="941"/>
                    <a:pt x="10003" y="939"/>
                    <a:pt x="9997" y="935"/>
                  </a:cubicBezTo>
                  <a:cubicBezTo>
                    <a:pt x="9890" y="867"/>
                    <a:pt x="9798" y="756"/>
                    <a:pt x="9686" y="700"/>
                  </a:cubicBezTo>
                  <a:cubicBezTo>
                    <a:pt x="9659" y="686"/>
                    <a:pt x="9637" y="680"/>
                    <a:pt x="9618" y="680"/>
                  </a:cubicBezTo>
                  <a:cubicBezTo>
                    <a:pt x="9557" y="680"/>
                    <a:pt x="9526" y="740"/>
                    <a:pt x="9471" y="796"/>
                  </a:cubicBezTo>
                  <a:cubicBezTo>
                    <a:pt x="9414" y="850"/>
                    <a:pt x="9359" y="905"/>
                    <a:pt x="9303" y="960"/>
                  </a:cubicBezTo>
                  <a:cubicBezTo>
                    <a:pt x="9296" y="968"/>
                    <a:pt x="9287" y="971"/>
                    <a:pt x="9279" y="971"/>
                  </a:cubicBezTo>
                  <a:cubicBezTo>
                    <a:pt x="9250" y="971"/>
                    <a:pt x="9225" y="933"/>
                    <a:pt x="9251" y="907"/>
                  </a:cubicBezTo>
                  <a:cubicBezTo>
                    <a:pt x="9338" y="815"/>
                    <a:pt x="9424" y="720"/>
                    <a:pt x="9514" y="631"/>
                  </a:cubicBezTo>
                  <a:cubicBezTo>
                    <a:pt x="9545" y="600"/>
                    <a:pt x="9574" y="566"/>
                    <a:pt x="9621" y="566"/>
                  </a:cubicBezTo>
                  <a:cubicBezTo>
                    <a:pt x="9621" y="566"/>
                    <a:pt x="9622" y="566"/>
                    <a:pt x="9622" y="566"/>
                  </a:cubicBezTo>
                  <a:close/>
                  <a:moveTo>
                    <a:pt x="1705" y="942"/>
                  </a:moveTo>
                  <a:cubicBezTo>
                    <a:pt x="1707" y="942"/>
                    <a:pt x="1709" y="942"/>
                    <a:pt x="1711" y="943"/>
                  </a:cubicBezTo>
                  <a:cubicBezTo>
                    <a:pt x="1863" y="1005"/>
                    <a:pt x="2021" y="1061"/>
                    <a:pt x="2167" y="1138"/>
                  </a:cubicBezTo>
                  <a:cubicBezTo>
                    <a:pt x="2193" y="1151"/>
                    <a:pt x="2179" y="1192"/>
                    <a:pt x="2154" y="1192"/>
                  </a:cubicBezTo>
                  <a:cubicBezTo>
                    <a:pt x="2151" y="1192"/>
                    <a:pt x="2148" y="1191"/>
                    <a:pt x="2145" y="1190"/>
                  </a:cubicBezTo>
                  <a:cubicBezTo>
                    <a:pt x="1991" y="1133"/>
                    <a:pt x="1842" y="1053"/>
                    <a:pt x="1695" y="982"/>
                  </a:cubicBezTo>
                  <a:cubicBezTo>
                    <a:pt x="1676" y="972"/>
                    <a:pt x="1687" y="942"/>
                    <a:pt x="1705" y="942"/>
                  </a:cubicBezTo>
                  <a:close/>
                  <a:moveTo>
                    <a:pt x="12528" y="879"/>
                  </a:moveTo>
                  <a:cubicBezTo>
                    <a:pt x="12549" y="879"/>
                    <a:pt x="12564" y="910"/>
                    <a:pt x="12548" y="928"/>
                  </a:cubicBezTo>
                  <a:cubicBezTo>
                    <a:pt x="12413" y="1070"/>
                    <a:pt x="12234" y="1155"/>
                    <a:pt x="12046" y="1200"/>
                  </a:cubicBezTo>
                  <a:cubicBezTo>
                    <a:pt x="12043" y="1200"/>
                    <a:pt x="12041" y="1200"/>
                    <a:pt x="12039" y="1200"/>
                  </a:cubicBezTo>
                  <a:cubicBezTo>
                    <a:pt x="12014" y="1200"/>
                    <a:pt x="12006" y="1163"/>
                    <a:pt x="12033" y="1154"/>
                  </a:cubicBezTo>
                  <a:cubicBezTo>
                    <a:pt x="12213" y="1096"/>
                    <a:pt x="12365" y="998"/>
                    <a:pt x="12514" y="884"/>
                  </a:cubicBezTo>
                  <a:cubicBezTo>
                    <a:pt x="12518" y="881"/>
                    <a:pt x="12523" y="879"/>
                    <a:pt x="12528" y="879"/>
                  </a:cubicBezTo>
                  <a:close/>
                  <a:moveTo>
                    <a:pt x="17555" y="1021"/>
                  </a:moveTo>
                  <a:cubicBezTo>
                    <a:pt x="17586" y="1021"/>
                    <a:pt x="17616" y="1023"/>
                    <a:pt x="17647" y="1027"/>
                  </a:cubicBezTo>
                  <a:cubicBezTo>
                    <a:pt x="17688" y="1032"/>
                    <a:pt x="17690" y="1092"/>
                    <a:pt x="17647" y="1093"/>
                  </a:cubicBezTo>
                  <a:cubicBezTo>
                    <a:pt x="17464" y="1095"/>
                    <a:pt x="17289" y="1122"/>
                    <a:pt x="17123" y="1201"/>
                  </a:cubicBezTo>
                  <a:cubicBezTo>
                    <a:pt x="17119" y="1203"/>
                    <a:pt x="17114" y="1204"/>
                    <a:pt x="17110" y="1204"/>
                  </a:cubicBezTo>
                  <a:cubicBezTo>
                    <a:pt x="17082" y="1204"/>
                    <a:pt x="17063" y="1164"/>
                    <a:pt x="17092" y="1148"/>
                  </a:cubicBezTo>
                  <a:cubicBezTo>
                    <a:pt x="17237" y="1070"/>
                    <a:pt x="17393" y="1021"/>
                    <a:pt x="17555" y="1021"/>
                  </a:cubicBezTo>
                  <a:close/>
                  <a:moveTo>
                    <a:pt x="6820" y="1036"/>
                  </a:moveTo>
                  <a:cubicBezTo>
                    <a:pt x="6824" y="1036"/>
                    <a:pt x="6829" y="1037"/>
                    <a:pt x="6833" y="1039"/>
                  </a:cubicBezTo>
                  <a:cubicBezTo>
                    <a:pt x="7045" y="1154"/>
                    <a:pt x="7248" y="1178"/>
                    <a:pt x="7474" y="1234"/>
                  </a:cubicBezTo>
                  <a:cubicBezTo>
                    <a:pt x="7509" y="1243"/>
                    <a:pt x="7498" y="1290"/>
                    <a:pt x="7467" y="1293"/>
                  </a:cubicBezTo>
                  <a:cubicBezTo>
                    <a:pt x="7451" y="1294"/>
                    <a:pt x="7435" y="1294"/>
                    <a:pt x="7419" y="1294"/>
                  </a:cubicBezTo>
                  <a:cubicBezTo>
                    <a:pt x="7206" y="1294"/>
                    <a:pt x="6981" y="1194"/>
                    <a:pt x="6805" y="1090"/>
                  </a:cubicBezTo>
                  <a:cubicBezTo>
                    <a:pt x="6776" y="1074"/>
                    <a:pt x="6794" y="1036"/>
                    <a:pt x="6820" y="1036"/>
                  </a:cubicBezTo>
                  <a:close/>
                  <a:moveTo>
                    <a:pt x="10646" y="1190"/>
                  </a:moveTo>
                  <a:cubicBezTo>
                    <a:pt x="10649" y="1190"/>
                    <a:pt x="10652" y="1191"/>
                    <a:pt x="10656" y="1192"/>
                  </a:cubicBezTo>
                  <a:cubicBezTo>
                    <a:pt x="10812" y="1258"/>
                    <a:pt x="10972" y="1285"/>
                    <a:pt x="11142" y="1288"/>
                  </a:cubicBezTo>
                  <a:cubicBezTo>
                    <a:pt x="11172" y="1289"/>
                    <a:pt x="11172" y="1334"/>
                    <a:pt x="11142" y="1335"/>
                  </a:cubicBezTo>
                  <a:cubicBezTo>
                    <a:pt x="11130" y="1336"/>
                    <a:pt x="11118" y="1336"/>
                    <a:pt x="11106" y="1336"/>
                  </a:cubicBezTo>
                  <a:cubicBezTo>
                    <a:pt x="10943" y="1336"/>
                    <a:pt x="10784" y="1295"/>
                    <a:pt x="10634" y="1227"/>
                  </a:cubicBezTo>
                  <a:cubicBezTo>
                    <a:pt x="10613" y="1218"/>
                    <a:pt x="10626" y="1190"/>
                    <a:pt x="10646" y="1190"/>
                  </a:cubicBezTo>
                  <a:close/>
                  <a:moveTo>
                    <a:pt x="8610" y="1183"/>
                  </a:moveTo>
                  <a:cubicBezTo>
                    <a:pt x="8635" y="1183"/>
                    <a:pt x="8654" y="1214"/>
                    <a:pt x="8632" y="1235"/>
                  </a:cubicBezTo>
                  <a:cubicBezTo>
                    <a:pt x="8546" y="1317"/>
                    <a:pt x="8424" y="1352"/>
                    <a:pt x="8304" y="1352"/>
                  </a:cubicBezTo>
                  <a:cubicBezTo>
                    <a:pt x="8253" y="1352"/>
                    <a:pt x="8202" y="1346"/>
                    <a:pt x="8155" y="1334"/>
                  </a:cubicBezTo>
                  <a:cubicBezTo>
                    <a:pt x="8121" y="1326"/>
                    <a:pt x="8133" y="1278"/>
                    <a:pt x="8163" y="1278"/>
                  </a:cubicBezTo>
                  <a:cubicBezTo>
                    <a:pt x="8165" y="1278"/>
                    <a:pt x="8168" y="1278"/>
                    <a:pt x="8170" y="1279"/>
                  </a:cubicBezTo>
                  <a:cubicBezTo>
                    <a:pt x="8201" y="1284"/>
                    <a:pt x="8232" y="1287"/>
                    <a:pt x="8261" y="1287"/>
                  </a:cubicBezTo>
                  <a:cubicBezTo>
                    <a:pt x="8380" y="1287"/>
                    <a:pt x="8484" y="1243"/>
                    <a:pt x="8595" y="1187"/>
                  </a:cubicBezTo>
                  <a:cubicBezTo>
                    <a:pt x="8600" y="1184"/>
                    <a:pt x="8605" y="1183"/>
                    <a:pt x="8610" y="1183"/>
                  </a:cubicBezTo>
                  <a:close/>
                  <a:moveTo>
                    <a:pt x="18243" y="1079"/>
                  </a:moveTo>
                  <a:cubicBezTo>
                    <a:pt x="18243" y="1079"/>
                    <a:pt x="18244" y="1079"/>
                    <a:pt x="18244" y="1079"/>
                  </a:cubicBezTo>
                  <a:cubicBezTo>
                    <a:pt x="18436" y="1087"/>
                    <a:pt x="18612" y="1213"/>
                    <a:pt x="18657" y="1405"/>
                  </a:cubicBezTo>
                  <a:cubicBezTo>
                    <a:pt x="18664" y="1430"/>
                    <a:pt x="18644" y="1446"/>
                    <a:pt x="18625" y="1446"/>
                  </a:cubicBezTo>
                  <a:cubicBezTo>
                    <a:pt x="18612" y="1446"/>
                    <a:pt x="18598" y="1439"/>
                    <a:pt x="18592" y="1423"/>
                  </a:cubicBezTo>
                  <a:cubicBezTo>
                    <a:pt x="18534" y="1266"/>
                    <a:pt x="18405" y="1146"/>
                    <a:pt x="18237" y="1123"/>
                  </a:cubicBezTo>
                  <a:cubicBezTo>
                    <a:pt x="18213" y="1118"/>
                    <a:pt x="18219" y="1079"/>
                    <a:pt x="18243" y="1079"/>
                  </a:cubicBezTo>
                  <a:close/>
                  <a:moveTo>
                    <a:pt x="1063" y="998"/>
                  </a:moveTo>
                  <a:cubicBezTo>
                    <a:pt x="1090" y="998"/>
                    <a:pt x="1109" y="1038"/>
                    <a:pt x="1079" y="1051"/>
                  </a:cubicBezTo>
                  <a:cubicBezTo>
                    <a:pt x="911" y="1128"/>
                    <a:pt x="785" y="1266"/>
                    <a:pt x="782" y="1459"/>
                  </a:cubicBezTo>
                  <a:cubicBezTo>
                    <a:pt x="782" y="1472"/>
                    <a:pt x="772" y="1478"/>
                    <a:pt x="762" y="1478"/>
                  </a:cubicBezTo>
                  <a:cubicBezTo>
                    <a:pt x="752" y="1478"/>
                    <a:pt x="742" y="1472"/>
                    <a:pt x="741" y="1459"/>
                  </a:cubicBezTo>
                  <a:cubicBezTo>
                    <a:pt x="724" y="1257"/>
                    <a:pt x="850" y="1040"/>
                    <a:pt x="1057" y="999"/>
                  </a:cubicBezTo>
                  <a:cubicBezTo>
                    <a:pt x="1059" y="998"/>
                    <a:pt x="1061" y="998"/>
                    <a:pt x="1063" y="998"/>
                  </a:cubicBezTo>
                  <a:close/>
                  <a:moveTo>
                    <a:pt x="15374" y="878"/>
                  </a:moveTo>
                  <a:cubicBezTo>
                    <a:pt x="15387" y="878"/>
                    <a:pt x="15400" y="884"/>
                    <a:pt x="15406" y="899"/>
                  </a:cubicBezTo>
                  <a:cubicBezTo>
                    <a:pt x="15503" y="1129"/>
                    <a:pt x="15613" y="1365"/>
                    <a:pt x="15678" y="1606"/>
                  </a:cubicBezTo>
                  <a:cubicBezTo>
                    <a:pt x="15686" y="1634"/>
                    <a:pt x="15659" y="1658"/>
                    <a:pt x="15635" y="1658"/>
                  </a:cubicBezTo>
                  <a:cubicBezTo>
                    <a:pt x="15622" y="1658"/>
                    <a:pt x="15609" y="1651"/>
                    <a:pt x="15602" y="1637"/>
                  </a:cubicBezTo>
                  <a:cubicBezTo>
                    <a:pt x="15494" y="1409"/>
                    <a:pt x="15422" y="1156"/>
                    <a:pt x="15346" y="917"/>
                  </a:cubicBezTo>
                  <a:cubicBezTo>
                    <a:pt x="15337" y="892"/>
                    <a:pt x="15355" y="878"/>
                    <a:pt x="15374" y="878"/>
                  </a:cubicBezTo>
                  <a:close/>
                  <a:moveTo>
                    <a:pt x="3888" y="1236"/>
                  </a:moveTo>
                  <a:cubicBezTo>
                    <a:pt x="3902" y="1236"/>
                    <a:pt x="3918" y="1249"/>
                    <a:pt x="3914" y="1266"/>
                  </a:cubicBezTo>
                  <a:cubicBezTo>
                    <a:pt x="3882" y="1397"/>
                    <a:pt x="3855" y="1521"/>
                    <a:pt x="3858" y="1658"/>
                  </a:cubicBezTo>
                  <a:cubicBezTo>
                    <a:pt x="3858" y="1667"/>
                    <a:pt x="3849" y="1673"/>
                    <a:pt x="3841" y="1673"/>
                  </a:cubicBezTo>
                  <a:cubicBezTo>
                    <a:pt x="3834" y="1673"/>
                    <a:pt x="3828" y="1670"/>
                    <a:pt x="3827" y="1662"/>
                  </a:cubicBezTo>
                  <a:cubicBezTo>
                    <a:pt x="3809" y="1523"/>
                    <a:pt x="3815" y="1378"/>
                    <a:pt x="3870" y="1248"/>
                  </a:cubicBezTo>
                  <a:cubicBezTo>
                    <a:pt x="3874" y="1239"/>
                    <a:pt x="3880" y="1236"/>
                    <a:pt x="3888" y="1236"/>
                  </a:cubicBezTo>
                  <a:close/>
                  <a:moveTo>
                    <a:pt x="16504" y="1426"/>
                  </a:moveTo>
                  <a:cubicBezTo>
                    <a:pt x="16533" y="1426"/>
                    <a:pt x="16549" y="1466"/>
                    <a:pt x="16520" y="1485"/>
                  </a:cubicBezTo>
                  <a:cubicBezTo>
                    <a:pt x="16379" y="1581"/>
                    <a:pt x="16227" y="1659"/>
                    <a:pt x="16077" y="1741"/>
                  </a:cubicBezTo>
                  <a:cubicBezTo>
                    <a:pt x="16072" y="1744"/>
                    <a:pt x="16067" y="1745"/>
                    <a:pt x="16063" y="1745"/>
                  </a:cubicBezTo>
                  <a:cubicBezTo>
                    <a:pt x="16037" y="1745"/>
                    <a:pt x="16022" y="1707"/>
                    <a:pt x="16049" y="1691"/>
                  </a:cubicBezTo>
                  <a:cubicBezTo>
                    <a:pt x="16193" y="1600"/>
                    <a:pt x="16335" y="1506"/>
                    <a:pt x="16488" y="1430"/>
                  </a:cubicBezTo>
                  <a:cubicBezTo>
                    <a:pt x="16493" y="1427"/>
                    <a:pt x="16499" y="1426"/>
                    <a:pt x="16504" y="1426"/>
                  </a:cubicBezTo>
                  <a:close/>
                  <a:moveTo>
                    <a:pt x="2689" y="1355"/>
                  </a:moveTo>
                  <a:cubicBezTo>
                    <a:pt x="2692" y="1355"/>
                    <a:pt x="2694" y="1355"/>
                    <a:pt x="2697" y="1357"/>
                  </a:cubicBezTo>
                  <a:cubicBezTo>
                    <a:pt x="2951" y="1460"/>
                    <a:pt x="3208" y="1615"/>
                    <a:pt x="3372" y="1841"/>
                  </a:cubicBezTo>
                  <a:cubicBezTo>
                    <a:pt x="3388" y="1862"/>
                    <a:pt x="3366" y="1885"/>
                    <a:pt x="3344" y="1885"/>
                  </a:cubicBezTo>
                  <a:cubicBezTo>
                    <a:pt x="3337" y="1885"/>
                    <a:pt x="3330" y="1883"/>
                    <a:pt x="3324" y="1877"/>
                  </a:cubicBezTo>
                  <a:cubicBezTo>
                    <a:pt x="3123" y="1688"/>
                    <a:pt x="2932" y="1517"/>
                    <a:pt x="2679" y="1400"/>
                  </a:cubicBezTo>
                  <a:cubicBezTo>
                    <a:pt x="2657" y="1391"/>
                    <a:pt x="2668" y="1355"/>
                    <a:pt x="2689" y="1355"/>
                  </a:cubicBezTo>
                  <a:close/>
                  <a:moveTo>
                    <a:pt x="18641" y="2029"/>
                  </a:moveTo>
                  <a:cubicBezTo>
                    <a:pt x="18653" y="2029"/>
                    <a:pt x="18666" y="2037"/>
                    <a:pt x="18667" y="2054"/>
                  </a:cubicBezTo>
                  <a:cubicBezTo>
                    <a:pt x="18679" y="2220"/>
                    <a:pt x="18687" y="2385"/>
                    <a:pt x="18675" y="2551"/>
                  </a:cubicBezTo>
                  <a:cubicBezTo>
                    <a:pt x="18674" y="2574"/>
                    <a:pt x="18657" y="2586"/>
                    <a:pt x="18640" y="2586"/>
                  </a:cubicBezTo>
                  <a:cubicBezTo>
                    <a:pt x="18623" y="2586"/>
                    <a:pt x="18606" y="2574"/>
                    <a:pt x="18605" y="2551"/>
                  </a:cubicBezTo>
                  <a:cubicBezTo>
                    <a:pt x="18593" y="2385"/>
                    <a:pt x="18602" y="2220"/>
                    <a:pt x="18613" y="2054"/>
                  </a:cubicBezTo>
                  <a:cubicBezTo>
                    <a:pt x="18615" y="2037"/>
                    <a:pt x="18628" y="2029"/>
                    <a:pt x="18641" y="2029"/>
                  </a:cubicBezTo>
                  <a:close/>
                  <a:moveTo>
                    <a:pt x="761" y="2031"/>
                  </a:moveTo>
                  <a:cubicBezTo>
                    <a:pt x="773" y="2031"/>
                    <a:pt x="786" y="2040"/>
                    <a:pt x="788" y="2054"/>
                  </a:cubicBezTo>
                  <a:cubicBezTo>
                    <a:pt x="797" y="2140"/>
                    <a:pt x="787" y="2225"/>
                    <a:pt x="792" y="2311"/>
                  </a:cubicBezTo>
                  <a:cubicBezTo>
                    <a:pt x="799" y="2407"/>
                    <a:pt x="815" y="2501"/>
                    <a:pt x="838" y="2594"/>
                  </a:cubicBezTo>
                  <a:cubicBezTo>
                    <a:pt x="843" y="2612"/>
                    <a:pt x="828" y="2624"/>
                    <a:pt x="813" y="2624"/>
                  </a:cubicBezTo>
                  <a:cubicBezTo>
                    <a:pt x="804" y="2624"/>
                    <a:pt x="795" y="2619"/>
                    <a:pt x="791" y="2608"/>
                  </a:cubicBezTo>
                  <a:cubicBezTo>
                    <a:pt x="742" y="2438"/>
                    <a:pt x="694" y="2223"/>
                    <a:pt x="740" y="2048"/>
                  </a:cubicBezTo>
                  <a:cubicBezTo>
                    <a:pt x="743" y="2036"/>
                    <a:pt x="752" y="2031"/>
                    <a:pt x="761" y="2031"/>
                  </a:cubicBezTo>
                  <a:close/>
                  <a:moveTo>
                    <a:pt x="18620" y="3063"/>
                  </a:moveTo>
                  <a:cubicBezTo>
                    <a:pt x="18637" y="3063"/>
                    <a:pt x="18653" y="3074"/>
                    <a:pt x="18651" y="3094"/>
                  </a:cubicBezTo>
                  <a:cubicBezTo>
                    <a:pt x="18636" y="3219"/>
                    <a:pt x="18636" y="3340"/>
                    <a:pt x="18663" y="3464"/>
                  </a:cubicBezTo>
                  <a:cubicBezTo>
                    <a:pt x="18687" y="3574"/>
                    <a:pt x="18743" y="3673"/>
                    <a:pt x="18776" y="3781"/>
                  </a:cubicBezTo>
                  <a:cubicBezTo>
                    <a:pt x="18783" y="3803"/>
                    <a:pt x="18764" y="3821"/>
                    <a:pt x="18745" y="3821"/>
                  </a:cubicBezTo>
                  <a:cubicBezTo>
                    <a:pt x="18737" y="3821"/>
                    <a:pt x="18730" y="3818"/>
                    <a:pt x="18723" y="3812"/>
                  </a:cubicBezTo>
                  <a:cubicBezTo>
                    <a:pt x="18549" y="3632"/>
                    <a:pt x="18533" y="3316"/>
                    <a:pt x="18590" y="3085"/>
                  </a:cubicBezTo>
                  <a:cubicBezTo>
                    <a:pt x="18593" y="3070"/>
                    <a:pt x="18607" y="3063"/>
                    <a:pt x="18620" y="3063"/>
                  </a:cubicBezTo>
                  <a:close/>
                  <a:moveTo>
                    <a:pt x="865" y="3273"/>
                  </a:moveTo>
                  <a:cubicBezTo>
                    <a:pt x="877" y="3273"/>
                    <a:pt x="889" y="3283"/>
                    <a:pt x="891" y="3297"/>
                  </a:cubicBezTo>
                  <a:cubicBezTo>
                    <a:pt x="914" y="3502"/>
                    <a:pt x="823" y="3724"/>
                    <a:pt x="730" y="3902"/>
                  </a:cubicBezTo>
                  <a:cubicBezTo>
                    <a:pt x="726" y="3911"/>
                    <a:pt x="719" y="3915"/>
                    <a:pt x="712" y="3915"/>
                  </a:cubicBezTo>
                  <a:cubicBezTo>
                    <a:pt x="696" y="3915"/>
                    <a:pt x="680" y="3897"/>
                    <a:pt x="689" y="3879"/>
                  </a:cubicBezTo>
                  <a:cubicBezTo>
                    <a:pt x="780" y="3684"/>
                    <a:pt x="796" y="3494"/>
                    <a:pt x="845" y="3290"/>
                  </a:cubicBezTo>
                  <a:cubicBezTo>
                    <a:pt x="848" y="3278"/>
                    <a:pt x="856" y="3273"/>
                    <a:pt x="865" y="3273"/>
                  </a:cubicBezTo>
                  <a:close/>
                  <a:moveTo>
                    <a:pt x="609" y="4308"/>
                  </a:moveTo>
                  <a:cubicBezTo>
                    <a:pt x="612" y="4308"/>
                    <a:pt x="615" y="4309"/>
                    <a:pt x="618" y="4309"/>
                  </a:cubicBezTo>
                  <a:cubicBezTo>
                    <a:pt x="703" y="4334"/>
                    <a:pt x="760" y="4412"/>
                    <a:pt x="811" y="4480"/>
                  </a:cubicBezTo>
                  <a:cubicBezTo>
                    <a:pt x="866" y="4556"/>
                    <a:pt x="910" y="4638"/>
                    <a:pt x="940" y="4728"/>
                  </a:cubicBezTo>
                  <a:cubicBezTo>
                    <a:pt x="946" y="4745"/>
                    <a:pt x="931" y="4758"/>
                    <a:pt x="916" y="4758"/>
                  </a:cubicBezTo>
                  <a:cubicBezTo>
                    <a:pt x="908" y="4758"/>
                    <a:pt x="900" y="4754"/>
                    <a:pt x="896" y="4746"/>
                  </a:cubicBezTo>
                  <a:cubicBezTo>
                    <a:pt x="855" y="4667"/>
                    <a:pt x="807" y="4594"/>
                    <a:pt x="745" y="4529"/>
                  </a:cubicBezTo>
                  <a:cubicBezTo>
                    <a:pt x="692" y="4472"/>
                    <a:pt x="619" y="4432"/>
                    <a:pt x="573" y="4367"/>
                  </a:cubicBezTo>
                  <a:cubicBezTo>
                    <a:pt x="556" y="4342"/>
                    <a:pt x="581" y="4308"/>
                    <a:pt x="609" y="4308"/>
                  </a:cubicBezTo>
                  <a:close/>
                  <a:moveTo>
                    <a:pt x="18776" y="4257"/>
                  </a:moveTo>
                  <a:cubicBezTo>
                    <a:pt x="18793" y="4257"/>
                    <a:pt x="18811" y="4276"/>
                    <a:pt x="18801" y="4298"/>
                  </a:cubicBezTo>
                  <a:cubicBezTo>
                    <a:pt x="18728" y="4466"/>
                    <a:pt x="18659" y="4643"/>
                    <a:pt x="18565" y="4801"/>
                  </a:cubicBezTo>
                  <a:cubicBezTo>
                    <a:pt x="18558" y="4813"/>
                    <a:pt x="18545" y="4818"/>
                    <a:pt x="18532" y="4818"/>
                  </a:cubicBezTo>
                  <a:cubicBezTo>
                    <a:pt x="18508" y="4818"/>
                    <a:pt x="18483" y="4798"/>
                    <a:pt x="18494" y="4771"/>
                  </a:cubicBezTo>
                  <a:cubicBezTo>
                    <a:pt x="18563" y="4597"/>
                    <a:pt x="18664" y="4434"/>
                    <a:pt x="18756" y="4271"/>
                  </a:cubicBezTo>
                  <a:cubicBezTo>
                    <a:pt x="18761" y="4261"/>
                    <a:pt x="18768" y="4257"/>
                    <a:pt x="18776" y="4257"/>
                  </a:cubicBezTo>
                  <a:close/>
                  <a:moveTo>
                    <a:pt x="18544" y="5240"/>
                  </a:moveTo>
                  <a:cubicBezTo>
                    <a:pt x="18558" y="5240"/>
                    <a:pt x="18571" y="5246"/>
                    <a:pt x="18578" y="5261"/>
                  </a:cubicBezTo>
                  <a:cubicBezTo>
                    <a:pt x="18618" y="5346"/>
                    <a:pt x="18649" y="5433"/>
                    <a:pt x="18681" y="5520"/>
                  </a:cubicBezTo>
                  <a:cubicBezTo>
                    <a:pt x="18692" y="5549"/>
                    <a:pt x="18663" y="5573"/>
                    <a:pt x="18636" y="5573"/>
                  </a:cubicBezTo>
                  <a:cubicBezTo>
                    <a:pt x="18623" y="5573"/>
                    <a:pt x="18610" y="5567"/>
                    <a:pt x="18604" y="5552"/>
                  </a:cubicBezTo>
                  <a:cubicBezTo>
                    <a:pt x="18568" y="5467"/>
                    <a:pt x="18529" y="5382"/>
                    <a:pt x="18499" y="5294"/>
                  </a:cubicBezTo>
                  <a:cubicBezTo>
                    <a:pt x="18489" y="5264"/>
                    <a:pt x="18518" y="5240"/>
                    <a:pt x="18544" y="5240"/>
                  </a:cubicBezTo>
                  <a:close/>
                  <a:moveTo>
                    <a:pt x="1015" y="5154"/>
                  </a:moveTo>
                  <a:cubicBezTo>
                    <a:pt x="1030" y="5154"/>
                    <a:pt x="1045" y="5166"/>
                    <a:pt x="1047" y="5184"/>
                  </a:cubicBezTo>
                  <a:cubicBezTo>
                    <a:pt x="1062" y="5425"/>
                    <a:pt x="930" y="5670"/>
                    <a:pt x="785" y="5852"/>
                  </a:cubicBezTo>
                  <a:cubicBezTo>
                    <a:pt x="778" y="5861"/>
                    <a:pt x="770" y="5864"/>
                    <a:pt x="761" y="5864"/>
                  </a:cubicBezTo>
                  <a:cubicBezTo>
                    <a:pt x="735" y="5864"/>
                    <a:pt x="707" y="5833"/>
                    <a:pt x="726" y="5807"/>
                  </a:cubicBezTo>
                  <a:cubicBezTo>
                    <a:pt x="876" y="5613"/>
                    <a:pt x="925" y="5407"/>
                    <a:pt x="988" y="5176"/>
                  </a:cubicBezTo>
                  <a:cubicBezTo>
                    <a:pt x="992" y="5161"/>
                    <a:pt x="1003" y="5154"/>
                    <a:pt x="1015" y="5154"/>
                  </a:cubicBezTo>
                  <a:close/>
                  <a:moveTo>
                    <a:pt x="18782" y="5896"/>
                  </a:moveTo>
                  <a:cubicBezTo>
                    <a:pt x="18793" y="5896"/>
                    <a:pt x="18804" y="5901"/>
                    <a:pt x="18810" y="5914"/>
                  </a:cubicBezTo>
                  <a:cubicBezTo>
                    <a:pt x="18901" y="6084"/>
                    <a:pt x="18888" y="6308"/>
                    <a:pt x="18837" y="6489"/>
                  </a:cubicBezTo>
                  <a:cubicBezTo>
                    <a:pt x="18832" y="6505"/>
                    <a:pt x="18820" y="6512"/>
                    <a:pt x="18807" y="6512"/>
                  </a:cubicBezTo>
                  <a:cubicBezTo>
                    <a:pt x="18787" y="6512"/>
                    <a:pt x="18766" y="6495"/>
                    <a:pt x="18772" y="6469"/>
                  </a:cubicBezTo>
                  <a:cubicBezTo>
                    <a:pt x="18813" y="6283"/>
                    <a:pt x="18780" y="6125"/>
                    <a:pt x="18745" y="5942"/>
                  </a:cubicBezTo>
                  <a:cubicBezTo>
                    <a:pt x="18740" y="5916"/>
                    <a:pt x="18762" y="5896"/>
                    <a:pt x="18782" y="5896"/>
                  </a:cubicBezTo>
                  <a:close/>
                  <a:moveTo>
                    <a:pt x="718" y="6544"/>
                  </a:moveTo>
                  <a:cubicBezTo>
                    <a:pt x="737" y="6544"/>
                    <a:pt x="757" y="6562"/>
                    <a:pt x="752" y="6585"/>
                  </a:cubicBezTo>
                  <a:cubicBezTo>
                    <a:pt x="705" y="6766"/>
                    <a:pt x="682" y="6932"/>
                    <a:pt x="733" y="7116"/>
                  </a:cubicBezTo>
                  <a:cubicBezTo>
                    <a:pt x="739" y="7139"/>
                    <a:pt x="721" y="7154"/>
                    <a:pt x="703" y="7154"/>
                  </a:cubicBezTo>
                  <a:cubicBezTo>
                    <a:pt x="690" y="7154"/>
                    <a:pt x="677" y="7147"/>
                    <a:pt x="672" y="7132"/>
                  </a:cubicBezTo>
                  <a:cubicBezTo>
                    <a:pt x="602" y="6949"/>
                    <a:pt x="595" y="6735"/>
                    <a:pt x="691" y="6560"/>
                  </a:cubicBezTo>
                  <a:cubicBezTo>
                    <a:pt x="697" y="6549"/>
                    <a:pt x="707" y="6544"/>
                    <a:pt x="718" y="6544"/>
                  </a:cubicBezTo>
                  <a:close/>
                  <a:moveTo>
                    <a:pt x="18828" y="6935"/>
                  </a:moveTo>
                  <a:cubicBezTo>
                    <a:pt x="18846" y="6935"/>
                    <a:pt x="18864" y="6947"/>
                    <a:pt x="18862" y="6969"/>
                  </a:cubicBezTo>
                  <a:cubicBezTo>
                    <a:pt x="18856" y="7107"/>
                    <a:pt x="18819" y="7246"/>
                    <a:pt x="18790" y="7381"/>
                  </a:cubicBezTo>
                  <a:cubicBezTo>
                    <a:pt x="18786" y="7399"/>
                    <a:pt x="18773" y="7407"/>
                    <a:pt x="18759" y="7407"/>
                  </a:cubicBezTo>
                  <a:cubicBezTo>
                    <a:pt x="18738" y="7407"/>
                    <a:pt x="18715" y="7389"/>
                    <a:pt x="18719" y="7361"/>
                  </a:cubicBezTo>
                  <a:cubicBezTo>
                    <a:pt x="18740" y="7228"/>
                    <a:pt x="18751" y="7088"/>
                    <a:pt x="18793" y="6960"/>
                  </a:cubicBezTo>
                  <a:cubicBezTo>
                    <a:pt x="18798" y="6943"/>
                    <a:pt x="18813" y="6935"/>
                    <a:pt x="18828" y="6935"/>
                  </a:cubicBezTo>
                  <a:close/>
                  <a:moveTo>
                    <a:pt x="16250" y="7097"/>
                  </a:moveTo>
                  <a:cubicBezTo>
                    <a:pt x="16256" y="7097"/>
                    <a:pt x="16262" y="7099"/>
                    <a:pt x="16269" y="7102"/>
                  </a:cubicBezTo>
                  <a:cubicBezTo>
                    <a:pt x="16470" y="7209"/>
                    <a:pt x="16677" y="7313"/>
                    <a:pt x="16873" y="7431"/>
                  </a:cubicBezTo>
                  <a:cubicBezTo>
                    <a:pt x="16906" y="7450"/>
                    <a:pt x="16886" y="7493"/>
                    <a:pt x="16855" y="7493"/>
                  </a:cubicBezTo>
                  <a:cubicBezTo>
                    <a:pt x="16850" y="7493"/>
                    <a:pt x="16845" y="7492"/>
                    <a:pt x="16839" y="7490"/>
                  </a:cubicBezTo>
                  <a:cubicBezTo>
                    <a:pt x="16632" y="7389"/>
                    <a:pt x="16432" y="7276"/>
                    <a:pt x="16231" y="7165"/>
                  </a:cubicBezTo>
                  <a:cubicBezTo>
                    <a:pt x="16196" y="7145"/>
                    <a:pt x="16218" y="7097"/>
                    <a:pt x="16250" y="7097"/>
                  </a:cubicBezTo>
                  <a:close/>
                  <a:moveTo>
                    <a:pt x="3396" y="7233"/>
                  </a:moveTo>
                  <a:cubicBezTo>
                    <a:pt x="3423" y="7233"/>
                    <a:pt x="3438" y="7280"/>
                    <a:pt x="3410" y="7294"/>
                  </a:cubicBezTo>
                  <a:cubicBezTo>
                    <a:pt x="3262" y="7370"/>
                    <a:pt x="3115" y="7451"/>
                    <a:pt x="2959" y="7508"/>
                  </a:cubicBezTo>
                  <a:cubicBezTo>
                    <a:pt x="2955" y="7509"/>
                    <a:pt x="2951" y="7510"/>
                    <a:pt x="2947" y="7510"/>
                  </a:cubicBezTo>
                  <a:cubicBezTo>
                    <a:pt x="2914" y="7510"/>
                    <a:pt x="2897" y="7457"/>
                    <a:pt x="2930" y="7438"/>
                  </a:cubicBezTo>
                  <a:cubicBezTo>
                    <a:pt x="3074" y="7357"/>
                    <a:pt x="3232" y="7298"/>
                    <a:pt x="3385" y="7235"/>
                  </a:cubicBezTo>
                  <a:cubicBezTo>
                    <a:pt x="3389" y="7234"/>
                    <a:pt x="3392" y="7233"/>
                    <a:pt x="3396" y="7233"/>
                  </a:cubicBezTo>
                  <a:close/>
                  <a:moveTo>
                    <a:pt x="15653" y="7278"/>
                  </a:moveTo>
                  <a:cubicBezTo>
                    <a:pt x="15675" y="7278"/>
                    <a:pt x="15700" y="7302"/>
                    <a:pt x="15696" y="7328"/>
                  </a:cubicBezTo>
                  <a:cubicBezTo>
                    <a:pt x="15670" y="7504"/>
                    <a:pt x="15560" y="7669"/>
                    <a:pt x="15447" y="7801"/>
                  </a:cubicBezTo>
                  <a:cubicBezTo>
                    <a:pt x="15438" y="7811"/>
                    <a:pt x="15427" y="7815"/>
                    <a:pt x="15417" y="7815"/>
                  </a:cubicBezTo>
                  <a:cubicBezTo>
                    <a:pt x="15385" y="7815"/>
                    <a:pt x="15356" y="7771"/>
                    <a:pt x="15384" y="7736"/>
                  </a:cubicBezTo>
                  <a:cubicBezTo>
                    <a:pt x="15496" y="7603"/>
                    <a:pt x="15554" y="7455"/>
                    <a:pt x="15624" y="7298"/>
                  </a:cubicBezTo>
                  <a:cubicBezTo>
                    <a:pt x="15631" y="7284"/>
                    <a:pt x="15642" y="7278"/>
                    <a:pt x="15653" y="7278"/>
                  </a:cubicBezTo>
                  <a:close/>
                  <a:moveTo>
                    <a:pt x="2352" y="7632"/>
                  </a:moveTo>
                  <a:cubicBezTo>
                    <a:pt x="2377" y="7632"/>
                    <a:pt x="2396" y="7669"/>
                    <a:pt x="2376" y="7691"/>
                  </a:cubicBezTo>
                  <a:cubicBezTo>
                    <a:pt x="2295" y="7774"/>
                    <a:pt x="2188" y="7824"/>
                    <a:pt x="2077" y="7824"/>
                  </a:cubicBezTo>
                  <a:cubicBezTo>
                    <a:pt x="2030" y="7824"/>
                    <a:pt x="1982" y="7815"/>
                    <a:pt x="1935" y="7795"/>
                  </a:cubicBezTo>
                  <a:cubicBezTo>
                    <a:pt x="1900" y="7781"/>
                    <a:pt x="1917" y="7720"/>
                    <a:pt x="1953" y="7720"/>
                  </a:cubicBezTo>
                  <a:cubicBezTo>
                    <a:pt x="1954" y="7720"/>
                    <a:pt x="1955" y="7720"/>
                    <a:pt x="1956" y="7720"/>
                  </a:cubicBezTo>
                  <a:cubicBezTo>
                    <a:pt x="1985" y="7723"/>
                    <a:pt x="2014" y="7725"/>
                    <a:pt x="2043" y="7725"/>
                  </a:cubicBezTo>
                  <a:cubicBezTo>
                    <a:pt x="2147" y="7725"/>
                    <a:pt x="2246" y="7703"/>
                    <a:pt x="2336" y="7638"/>
                  </a:cubicBezTo>
                  <a:cubicBezTo>
                    <a:pt x="2342" y="7634"/>
                    <a:pt x="2347" y="7632"/>
                    <a:pt x="2352" y="7632"/>
                  </a:cubicBezTo>
                  <a:close/>
                  <a:moveTo>
                    <a:pt x="922" y="7575"/>
                  </a:moveTo>
                  <a:cubicBezTo>
                    <a:pt x="935" y="7575"/>
                    <a:pt x="947" y="7581"/>
                    <a:pt x="955" y="7593"/>
                  </a:cubicBezTo>
                  <a:cubicBezTo>
                    <a:pt x="1019" y="7704"/>
                    <a:pt x="1141" y="7778"/>
                    <a:pt x="1266" y="7778"/>
                  </a:cubicBezTo>
                  <a:cubicBezTo>
                    <a:pt x="1311" y="7778"/>
                    <a:pt x="1355" y="7769"/>
                    <a:pt x="1398" y="7748"/>
                  </a:cubicBezTo>
                  <a:cubicBezTo>
                    <a:pt x="1403" y="7746"/>
                    <a:pt x="1407" y="7745"/>
                    <a:pt x="1411" y="7745"/>
                  </a:cubicBezTo>
                  <a:cubicBezTo>
                    <a:pt x="1436" y="7745"/>
                    <a:pt x="1451" y="7780"/>
                    <a:pt x="1426" y="7795"/>
                  </a:cubicBezTo>
                  <a:cubicBezTo>
                    <a:pt x="1363" y="7832"/>
                    <a:pt x="1294" y="7849"/>
                    <a:pt x="1226" y="7849"/>
                  </a:cubicBezTo>
                  <a:cubicBezTo>
                    <a:pt x="1081" y="7849"/>
                    <a:pt x="941" y="7769"/>
                    <a:pt x="883" y="7623"/>
                  </a:cubicBezTo>
                  <a:cubicBezTo>
                    <a:pt x="872" y="7596"/>
                    <a:pt x="897" y="7575"/>
                    <a:pt x="922" y="7575"/>
                  </a:cubicBezTo>
                  <a:close/>
                  <a:moveTo>
                    <a:pt x="17297" y="7637"/>
                  </a:moveTo>
                  <a:cubicBezTo>
                    <a:pt x="17300" y="7637"/>
                    <a:pt x="17304" y="7638"/>
                    <a:pt x="17307" y="7639"/>
                  </a:cubicBezTo>
                  <a:cubicBezTo>
                    <a:pt x="17546" y="7741"/>
                    <a:pt x="17786" y="7777"/>
                    <a:pt x="18044" y="7785"/>
                  </a:cubicBezTo>
                  <a:cubicBezTo>
                    <a:pt x="18087" y="7786"/>
                    <a:pt x="18085" y="7844"/>
                    <a:pt x="18044" y="7850"/>
                  </a:cubicBezTo>
                  <a:cubicBezTo>
                    <a:pt x="18003" y="7854"/>
                    <a:pt x="17962" y="7856"/>
                    <a:pt x="17922" y="7856"/>
                  </a:cubicBezTo>
                  <a:cubicBezTo>
                    <a:pt x="17700" y="7856"/>
                    <a:pt x="17481" y="7793"/>
                    <a:pt x="17286" y="7692"/>
                  </a:cubicBezTo>
                  <a:cubicBezTo>
                    <a:pt x="17260" y="7678"/>
                    <a:pt x="17273" y="7637"/>
                    <a:pt x="17297" y="7637"/>
                  </a:cubicBezTo>
                  <a:close/>
                  <a:moveTo>
                    <a:pt x="3779" y="7591"/>
                  </a:moveTo>
                  <a:cubicBezTo>
                    <a:pt x="3792" y="7591"/>
                    <a:pt x="3805" y="7597"/>
                    <a:pt x="3811" y="7613"/>
                  </a:cubicBezTo>
                  <a:cubicBezTo>
                    <a:pt x="3870" y="7759"/>
                    <a:pt x="3926" y="7904"/>
                    <a:pt x="3973" y="8055"/>
                  </a:cubicBezTo>
                  <a:cubicBezTo>
                    <a:pt x="3980" y="8080"/>
                    <a:pt x="3962" y="8095"/>
                    <a:pt x="3942" y="8095"/>
                  </a:cubicBezTo>
                  <a:cubicBezTo>
                    <a:pt x="3929" y="8095"/>
                    <a:pt x="3915" y="8088"/>
                    <a:pt x="3909" y="8073"/>
                  </a:cubicBezTo>
                  <a:cubicBezTo>
                    <a:pt x="3848" y="7927"/>
                    <a:pt x="3797" y="7779"/>
                    <a:pt x="3748" y="7630"/>
                  </a:cubicBezTo>
                  <a:cubicBezTo>
                    <a:pt x="3741" y="7605"/>
                    <a:pt x="3759" y="7591"/>
                    <a:pt x="3779" y="7591"/>
                  </a:cubicBezTo>
                  <a:close/>
                  <a:moveTo>
                    <a:pt x="8508" y="7929"/>
                  </a:moveTo>
                  <a:cubicBezTo>
                    <a:pt x="8508" y="7929"/>
                    <a:pt x="8509" y="7929"/>
                    <a:pt x="8510" y="7929"/>
                  </a:cubicBezTo>
                  <a:cubicBezTo>
                    <a:pt x="8736" y="7939"/>
                    <a:pt x="8968" y="7978"/>
                    <a:pt x="9170" y="8089"/>
                  </a:cubicBezTo>
                  <a:cubicBezTo>
                    <a:pt x="9195" y="8103"/>
                    <a:pt x="9182" y="8142"/>
                    <a:pt x="9156" y="8142"/>
                  </a:cubicBezTo>
                  <a:cubicBezTo>
                    <a:pt x="9153" y="8142"/>
                    <a:pt x="9150" y="8141"/>
                    <a:pt x="9147" y="8140"/>
                  </a:cubicBezTo>
                  <a:cubicBezTo>
                    <a:pt x="8936" y="8071"/>
                    <a:pt x="8734" y="8007"/>
                    <a:pt x="8510" y="7992"/>
                  </a:cubicBezTo>
                  <a:cubicBezTo>
                    <a:pt x="8470" y="7990"/>
                    <a:pt x="8468" y="7929"/>
                    <a:pt x="8508" y="7929"/>
                  </a:cubicBezTo>
                  <a:close/>
                  <a:moveTo>
                    <a:pt x="11424" y="8024"/>
                  </a:moveTo>
                  <a:cubicBezTo>
                    <a:pt x="11616" y="8024"/>
                    <a:pt x="11807" y="8042"/>
                    <a:pt x="11994" y="8085"/>
                  </a:cubicBezTo>
                  <a:cubicBezTo>
                    <a:pt x="12030" y="8093"/>
                    <a:pt x="12024" y="8152"/>
                    <a:pt x="11989" y="8152"/>
                  </a:cubicBezTo>
                  <a:cubicBezTo>
                    <a:pt x="11988" y="8152"/>
                    <a:pt x="11987" y="8152"/>
                    <a:pt x="11986" y="8152"/>
                  </a:cubicBezTo>
                  <a:cubicBezTo>
                    <a:pt x="11731" y="8118"/>
                    <a:pt x="11480" y="8095"/>
                    <a:pt x="11225" y="8095"/>
                  </a:cubicBezTo>
                  <a:cubicBezTo>
                    <a:pt x="11214" y="8095"/>
                    <a:pt x="11202" y="8095"/>
                    <a:pt x="11191" y="8095"/>
                  </a:cubicBezTo>
                  <a:cubicBezTo>
                    <a:pt x="11191" y="8095"/>
                    <a:pt x="11190" y="8095"/>
                    <a:pt x="11190" y="8095"/>
                  </a:cubicBezTo>
                  <a:cubicBezTo>
                    <a:pt x="11149" y="8095"/>
                    <a:pt x="11151" y="8034"/>
                    <a:pt x="11191" y="8032"/>
                  </a:cubicBezTo>
                  <a:cubicBezTo>
                    <a:pt x="11268" y="8027"/>
                    <a:pt x="11346" y="8024"/>
                    <a:pt x="11424" y="8024"/>
                  </a:cubicBezTo>
                  <a:close/>
                  <a:moveTo>
                    <a:pt x="7619" y="8132"/>
                  </a:moveTo>
                  <a:cubicBezTo>
                    <a:pt x="7647" y="8132"/>
                    <a:pt x="7646" y="8176"/>
                    <a:pt x="7622" y="8186"/>
                  </a:cubicBezTo>
                  <a:cubicBezTo>
                    <a:pt x="7447" y="8251"/>
                    <a:pt x="7254" y="8279"/>
                    <a:pt x="7072" y="8319"/>
                  </a:cubicBezTo>
                  <a:cubicBezTo>
                    <a:pt x="7070" y="8319"/>
                    <a:pt x="7068" y="8319"/>
                    <a:pt x="7066" y="8319"/>
                  </a:cubicBezTo>
                  <a:cubicBezTo>
                    <a:pt x="7042" y="8319"/>
                    <a:pt x="7034" y="8284"/>
                    <a:pt x="7060" y="8277"/>
                  </a:cubicBezTo>
                  <a:cubicBezTo>
                    <a:pt x="7243" y="8225"/>
                    <a:pt x="7426" y="8157"/>
                    <a:pt x="7614" y="8133"/>
                  </a:cubicBezTo>
                  <a:cubicBezTo>
                    <a:pt x="7616" y="8133"/>
                    <a:pt x="7618" y="8132"/>
                    <a:pt x="7619" y="8132"/>
                  </a:cubicBezTo>
                  <a:close/>
                  <a:moveTo>
                    <a:pt x="10448" y="8172"/>
                  </a:moveTo>
                  <a:cubicBezTo>
                    <a:pt x="10481" y="8172"/>
                    <a:pt x="10493" y="8225"/>
                    <a:pt x="10464" y="8239"/>
                  </a:cubicBezTo>
                  <a:cubicBezTo>
                    <a:pt x="10281" y="8320"/>
                    <a:pt x="10082" y="8368"/>
                    <a:pt x="9895" y="8439"/>
                  </a:cubicBezTo>
                  <a:cubicBezTo>
                    <a:pt x="9852" y="8456"/>
                    <a:pt x="9808" y="8483"/>
                    <a:pt x="9763" y="8483"/>
                  </a:cubicBezTo>
                  <a:cubicBezTo>
                    <a:pt x="9757" y="8483"/>
                    <a:pt x="9751" y="8483"/>
                    <a:pt x="9746" y="8482"/>
                  </a:cubicBezTo>
                  <a:cubicBezTo>
                    <a:pt x="9674" y="8469"/>
                    <a:pt x="9547" y="8335"/>
                    <a:pt x="9487" y="8289"/>
                  </a:cubicBezTo>
                  <a:cubicBezTo>
                    <a:pt x="9462" y="8269"/>
                    <a:pt x="9477" y="8230"/>
                    <a:pt x="9502" y="8230"/>
                  </a:cubicBezTo>
                  <a:cubicBezTo>
                    <a:pt x="9507" y="8230"/>
                    <a:pt x="9512" y="8232"/>
                    <a:pt x="9518" y="8235"/>
                  </a:cubicBezTo>
                  <a:cubicBezTo>
                    <a:pt x="9589" y="8282"/>
                    <a:pt x="9682" y="8377"/>
                    <a:pt x="9766" y="8386"/>
                  </a:cubicBezTo>
                  <a:cubicBezTo>
                    <a:pt x="9770" y="8386"/>
                    <a:pt x="9774" y="8387"/>
                    <a:pt x="9778" y="8387"/>
                  </a:cubicBezTo>
                  <a:cubicBezTo>
                    <a:pt x="9839" y="8387"/>
                    <a:pt x="9908" y="8343"/>
                    <a:pt x="9965" y="8321"/>
                  </a:cubicBezTo>
                  <a:cubicBezTo>
                    <a:pt x="10120" y="8259"/>
                    <a:pt x="10280" y="8195"/>
                    <a:pt x="10444" y="8172"/>
                  </a:cubicBezTo>
                  <a:cubicBezTo>
                    <a:pt x="10446" y="8172"/>
                    <a:pt x="10447" y="8172"/>
                    <a:pt x="10448" y="8172"/>
                  </a:cubicBezTo>
                  <a:close/>
                  <a:moveTo>
                    <a:pt x="12480" y="8228"/>
                  </a:moveTo>
                  <a:cubicBezTo>
                    <a:pt x="12481" y="8228"/>
                    <a:pt x="12482" y="8228"/>
                    <a:pt x="12483" y="8228"/>
                  </a:cubicBezTo>
                  <a:cubicBezTo>
                    <a:pt x="12697" y="8245"/>
                    <a:pt x="12918" y="8306"/>
                    <a:pt x="13093" y="8437"/>
                  </a:cubicBezTo>
                  <a:cubicBezTo>
                    <a:pt x="13117" y="8456"/>
                    <a:pt x="13103" y="8492"/>
                    <a:pt x="13078" y="8492"/>
                  </a:cubicBezTo>
                  <a:cubicBezTo>
                    <a:pt x="13073" y="8492"/>
                    <a:pt x="13068" y="8490"/>
                    <a:pt x="13063" y="8487"/>
                  </a:cubicBezTo>
                  <a:cubicBezTo>
                    <a:pt x="12876" y="8386"/>
                    <a:pt x="12696" y="8308"/>
                    <a:pt x="12483" y="8286"/>
                  </a:cubicBezTo>
                  <a:cubicBezTo>
                    <a:pt x="12446" y="8282"/>
                    <a:pt x="12445" y="8228"/>
                    <a:pt x="12480" y="8228"/>
                  </a:cubicBezTo>
                  <a:close/>
                  <a:moveTo>
                    <a:pt x="15314" y="8275"/>
                  </a:moveTo>
                  <a:cubicBezTo>
                    <a:pt x="15340" y="8275"/>
                    <a:pt x="15366" y="8306"/>
                    <a:pt x="15349" y="8334"/>
                  </a:cubicBezTo>
                  <a:cubicBezTo>
                    <a:pt x="15223" y="8532"/>
                    <a:pt x="15008" y="8659"/>
                    <a:pt x="14778" y="8700"/>
                  </a:cubicBezTo>
                  <a:cubicBezTo>
                    <a:pt x="14776" y="8701"/>
                    <a:pt x="14773" y="8701"/>
                    <a:pt x="14770" y="8701"/>
                  </a:cubicBezTo>
                  <a:cubicBezTo>
                    <a:pt x="14724" y="8701"/>
                    <a:pt x="14706" y="8633"/>
                    <a:pt x="14756" y="8620"/>
                  </a:cubicBezTo>
                  <a:cubicBezTo>
                    <a:pt x="14971" y="8567"/>
                    <a:pt x="15138" y="8447"/>
                    <a:pt x="15288" y="8287"/>
                  </a:cubicBezTo>
                  <a:cubicBezTo>
                    <a:pt x="15295" y="8278"/>
                    <a:pt x="15305" y="8275"/>
                    <a:pt x="15314" y="8275"/>
                  </a:cubicBezTo>
                  <a:close/>
                  <a:moveTo>
                    <a:pt x="6328" y="8554"/>
                  </a:moveTo>
                  <a:cubicBezTo>
                    <a:pt x="6360" y="8554"/>
                    <a:pt x="6372" y="8602"/>
                    <a:pt x="6338" y="8611"/>
                  </a:cubicBezTo>
                  <a:cubicBezTo>
                    <a:pt x="6155" y="8661"/>
                    <a:pt x="5970" y="8697"/>
                    <a:pt x="5786" y="8736"/>
                  </a:cubicBezTo>
                  <a:cubicBezTo>
                    <a:pt x="5783" y="8737"/>
                    <a:pt x="5781" y="8737"/>
                    <a:pt x="5779" y="8737"/>
                  </a:cubicBezTo>
                  <a:cubicBezTo>
                    <a:pt x="5747" y="8737"/>
                    <a:pt x="5736" y="8689"/>
                    <a:pt x="5769" y="8680"/>
                  </a:cubicBezTo>
                  <a:cubicBezTo>
                    <a:pt x="5953" y="8636"/>
                    <a:pt x="6136" y="8589"/>
                    <a:pt x="6322" y="8555"/>
                  </a:cubicBezTo>
                  <a:cubicBezTo>
                    <a:pt x="6324" y="8554"/>
                    <a:pt x="6326" y="8554"/>
                    <a:pt x="6328" y="8554"/>
                  </a:cubicBezTo>
                  <a:close/>
                  <a:moveTo>
                    <a:pt x="13528" y="8561"/>
                  </a:moveTo>
                  <a:cubicBezTo>
                    <a:pt x="13532" y="8561"/>
                    <a:pt x="13535" y="8562"/>
                    <a:pt x="13539" y="8563"/>
                  </a:cubicBezTo>
                  <a:cubicBezTo>
                    <a:pt x="13744" y="8644"/>
                    <a:pt x="13953" y="8673"/>
                    <a:pt x="14170" y="8685"/>
                  </a:cubicBezTo>
                  <a:cubicBezTo>
                    <a:pt x="14216" y="8687"/>
                    <a:pt x="14215" y="8750"/>
                    <a:pt x="14170" y="8755"/>
                  </a:cubicBezTo>
                  <a:cubicBezTo>
                    <a:pt x="14137" y="8758"/>
                    <a:pt x="14104" y="8759"/>
                    <a:pt x="14071" y="8759"/>
                  </a:cubicBezTo>
                  <a:cubicBezTo>
                    <a:pt x="13877" y="8759"/>
                    <a:pt x="13690" y="8708"/>
                    <a:pt x="13511" y="8631"/>
                  </a:cubicBezTo>
                  <a:cubicBezTo>
                    <a:pt x="13478" y="8616"/>
                    <a:pt x="13496" y="8561"/>
                    <a:pt x="13528" y="8561"/>
                  </a:cubicBezTo>
                  <a:close/>
                  <a:moveTo>
                    <a:pt x="4378" y="8441"/>
                  </a:moveTo>
                  <a:cubicBezTo>
                    <a:pt x="4386" y="8441"/>
                    <a:pt x="4394" y="8445"/>
                    <a:pt x="4400" y="8454"/>
                  </a:cubicBezTo>
                  <a:cubicBezTo>
                    <a:pt x="4518" y="8636"/>
                    <a:pt x="4707" y="8716"/>
                    <a:pt x="4917" y="8716"/>
                  </a:cubicBezTo>
                  <a:cubicBezTo>
                    <a:pt x="4922" y="8716"/>
                    <a:pt x="4928" y="8716"/>
                    <a:pt x="4933" y="8716"/>
                  </a:cubicBezTo>
                  <a:cubicBezTo>
                    <a:pt x="4933" y="8716"/>
                    <a:pt x="4934" y="8716"/>
                    <a:pt x="4934" y="8716"/>
                  </a:cubicBezTo>
                  <a:cubicBezTo>
                    <a:pt x="4968" y="8716"/>
                    <a:pt x="4978" y="8774"/>
                    <a:pt x="4942" y="8779"/>
                  </a:cubicBezTo>
                  <a:cubicBezTo>
                    <a:pt x="4916" y="8783"/>
                    <a:pt x="4890" y="8785"/>
                    <a:pt x="4864" y="8785"/>
                  </a:cubicBezTo>
                  <a:cubicBezTo>
                    <a:pt x="4655" y="8785"/>
                    <a:pt x="4460" y="8661"/>
                    <a:pt x="4353" y="8481"/>
                  </a:cubicBezTo>
                  <a:cubicBezTo>
                    <a:pt x="4340" y="8460"/>
                    <a:pt x="4359" y="8441"/>
                    <a:pt x="4378" y="8441"/>
                  </a:cubicBezTo>
                  <a:close/>
                  <a:moveTo>
                    <a:pt x="9688" y="1"/>
                  </a:moveTo>
                  <a:cubicBezTo>
                    <a:pt x="9304" y="568"/>
                    <a:pt x="8654" y="920"/>
                    <a:pt x="7984" y="920"/>
                  </a:cubicBezTo>
                  <a:cubicBezTo>
                    <a:pt x="7768" y="920"/>
                    <a:pt x="7551" y="884"/>
                    <a:pt x="7339" y="806"/>
                  </a:cubicBezTo>
                  <a:cubicBezTo>
                    <a:pt x="6639" y="550"/>
                    <a:pt x="6105" y="112"/>
                    <a:pt x="5328" y="66"/>
                  </a:cubicBezTo>
                  <a:cubicBezTo>
                    <a:pt x="5279" y="63"/>
                    <a:pt x="5228" y="62"/>
                    <a:pt x="5176" y="62"/>
                  </a:cubicBezTo>
                  <a:cubicBezTo>
                    <a:pt x="4417" y="62"/>
                    <a:pt x="3387" y="372"/>
                    <a:pt x="3502" y="1305"/>
                  </a:cubicBezTo>
                  <a:cubicBezTo>
                    <a:pt x="3509" y="1362"/>
                    <a:pt x="3463" y="1389"/>
                    <a:pt x="3416" y="1389"/>
                  </a:cubicBezTo>
                  <a:cubicBezTo>
                    <a:pt x="3392" y="1389"/>
                    <a:pt x="3368" y="1382"/>
                    <a:pt x="3351" y="1368"/>
                  </a:cubicBezTo>
                  <a:cubicBezTo>
                    <a:pt x="2864" y="980"/>
                    <a:pt x="2023" y="582"/>
                    <a:pt x="1337" y="582"/>
                  </a:cubicBezTo>
                  <a:cubicBezTo>
                    <a:pt x="743" y="582"/>
                    <a:pt x="266" y="880"/>
                    <a:pt x="236" y="1740"/>
                  </a:cubicBezTo>
                  <a:cubicBezTo>
                    <a:pt x="213" y="2395"/>
                    <a:pt x="886" y="3891"/>
                    <a:pt x="1" y="4257"/>
                  </a:cubicBezTo>
                  <a:cubicBezTo>
                    <a:pt x="1047" y="4739"/>
                    <a:pt x="207" y="6070"/>
                    <a:pt x="188" y="6835"/>
                  </a:cubicBezTo>
                  <a:cubicBezTo>
                    <a:pt x="167" y="7630"/>
                    <a:pt x="719" y="8210"/>
                    <a:pt x="1508" y="8245"/>
                  </a:cubicBezTo>
                  <a:cubicBezTo>
                    <a:pt x="1535" y="8246"/>
                    <a:pt x="1563" y="8247"/>
                    <a:pt x="1590" y="8247"/>
                  </a:cubicBezTo>
                  <a:cubicBezTo>
                    <a:pt x="2251" y="8247"/>
                    <a:pt x="2825" y="7881"/>
                    <a:pt x="3424" y="7642"/>
                  </a:cubicBezTo>
                  <a:cubicBezTo>
                    <a:pt x="3429" y="7640"/>
                    <a:pt x="3434" y="7639"/>
                    <a:pt x="3438" y="7639"/>
                  </a:cubicBezTo>
                  <a:cubicBezTo>
                    <a:pt x="3463" y="7639"/>
                    <a:pt x="3473" y="7670"/>
                    <a:pt x="3465" y="7694"/>
                  </a:cubicBezTo>
                  <a:cubicBezTo>
                    <a:pt x="3478" y="7705"/>
                    <a:pt x="3487" y="7720"/>
                    <a:pt x="3488" y="7742"/>
                  </a:cubicBezTo>
                  <a:cubicBezTo>
                    <a:pt x="3561" y="8552"/>
                    <a:pt x="4171" y="9152"/>
                    <a:pt x="4989" y="9195"/>
                  </a:cubicBezTo>
                  <a:cubicBezTo>
                    <a:pt x="5029" y="9197"/>
                    <a:pt x="5070" y="9198"/>
                    <a:pt x="5110" y="9198"/>
                  </a:cubicBezTo>
                  <a:cubicBezTo>
                    <a:pt x="5760" y="9198"/>
                    <a:pt x="6376" y="8926"/>
                    <a:pt x="6976" y="8705"/>
                  </a:cubicBezTo>
                  <a:cubicBezTo>
                    <a:pt x="7411" y="8545"/>
                    <a:pt x="7881" y="8396"/>
                    <a:pt x="8351" y="8396"/>
                  </a:cubicBezTo>
                  <a:cubicBezTo>
                    <a:pt x="8493" y="8396"/>
                    <a:pt x="8635" y="8410"/>
                    <a:pt x="8776" y="8440"/>
                  </a:cubicBezTo>
                  <a:cubicBezTo>
                    <a:pt x="9143" y="8521"/>
                    <a:pt x="9573" y="8737"/>
                    <a:pt x="9688" y="9120"/>
                  </a:cubicBezTo>
                  <a:cubicBezTo>
                    <a:pt x="9804" y="8737"/>
                    <a:pt x="10234" y="8521"/>
                    <a:pt x="10601" y="8440"/>
                  </a:cubicBezTo>
                  <a:cubicBezTo>
                    <a:pt x="10742" y="8410"/>
                    <a:pt x="10884" y="8396"/>
                    <a:pt x="11026" y="8396"/>
                  </a:cubicBezTo>
                  <a:cubicBezTo>
                    <a:pt x="11496" y="8396"/>
                    <a:pt x="11965" y="8545"/>
                    <a:pt x="12400" y="8705"/>
                  </a:cubicBezTo>
                  <a:cubicBezTo>
                    <a:pt x="13001" y="8926"/>
                    <a:pt x="13617" y="9198"/>
                    <a:pt x="14267" y="9198"/>
                  </a:cubicBezTo>
                  <a:cubicBezTo>
                    <a:pt x="14307" y="9198"/>
                    <a:pt x="14348" y="9197"/>
                    <a:pt x="14388" y="9195"/>
                  </a:cubicBezTo>
                  <a:cubicBezTo>
                    <a:pt x="15206" y="9152"/>
                    <a:pt x="15815" y="8552"/>
                    <a:pt x="15888" y="7742"/>
                  </a:cubicBezTo>
                  <a:cubicBezTo>
                    <a:pt x="15890" y="7720"/>
                    <a:pt x="15900" y="7705"/>
                    <a:pt x="15911" y="7694"/>
                  </a:cubicBezTo>
                  <a:cubicBezTo>
                    <a:pt x="15903" y="7670"/>
                    <a:pt x="15913" y="7639"/>
                    <a:pt x="15938" y="7639"/>
                  </a:cubicBezTo>
                  <a:cubicBezTo>
                    <a:pt x="15942" y="7639"/>
                    <a:pt x="15947" y="7640"/>
                    <a:pt x="15952" y="7642"/>
                  </a:cubicBezTo>
                  <a:cubicBezTo>
                    <a:pt x="16552" y="7881"/>
                    <a:pt x="17125" y="8247"/>
                    <a:pt x="17787" y="8247"/>
                  </a:cubicBezTo>
                  <a:cubicBezTo>
                    <a:pt x="17814" y="8247"/>
                    <a:pt x="17841" y="8246"/>
                    <a:pt x="17869" y="8245"/>
                  </a:cubicBezTo>
                  <a:cubicBezTo>
                    <a:pt x="18658" y="8210"/>
                    <a:pt x="19210" y="7631"/>
                    <a:pt x="19189" y="6835"/>
                  </a:cubicBezTo>
                  <a:cubicBezTo>
                    <a:pt x="19170" y="6070"/>
                    <a:pt x="18330" y="4739"/>
                    <a:pt x="19376" y="4257"/>
                  </a:cubicBezTo>
                  <a:cubicBezTo>
                    <a:pt x="18491" y="3891"/>
                    <a:pt x="19164" y="2395"/>
                    <a:pt x="19141" y="1740"/>
                  </a:cubicBezTo>
                  <a:cubicBezTo>
                    <a:pt x="19111" y="880"/>
                    <a:pt x="18634" y="582"/>
                    <a:pt x="18040" y="582"/>
                  </a:cubicBezTo>
                  <a:cubicBezTo>
                    <a:pt x="17354" y="582"/>
                    <a:pt x="16513" y="980"/>
                    <a:pt x="16026" y="1368"/>
                  </a:cubicBezTo>
                  <a:cubicBezTo>
                    <a:pt x="16009" y="1382"/>
                    <a:pt x="15985" y="1389"/>
                    <a:pt x="15961" y="1389"/>
                  </a:cubicBezTo>
                  <a:cubicBezTo>
                    <a:pt x="15914" y="1389"/>
                    <a:pt x="15868" y="1362"/>
                    <a:pt x="15875" y="1305"/>
                  </a:cubicBezTo>
                  <a:cubicBezTo>
                    <a:pt x="15990" y="372"/>
                    <a:pt x="14960" y="62"/>
                    <a:pt x="14200" y="62"/>
                  </a:cubicBezTo>
                  <a:cubicBezTo>
                    <a:pt x="14148" y="62"/>
                    <a:pt x="14097" y="63"/>
                    <a:pt x="14048" y="66"/>
                  </a:cubicBezTo>
                  <a:cubicBezTo>
                    <a:pt x="13272" y="112"/>
                    <a:pt x="12738" y="550"/>
                    <a:pt x="12038" y="806"/>
                  </a:cubicBezTo>
                  <a:cubicBezTo>
                    <a:pt x="11826" y="884"/>
                    <a:pt x="11609" y="920"/>
                    <a:pt x="11393" y="920"/>
                  </a:cubicBezTo>
                  <a:cubicBezTo>
                    <a:pt x="10723" y="920"/>
                    <a:pt x="10073" y="568"/>
                    <a:pt x="9688" y="1"/>
                  </a:cubicBezTo>
                  <a:close/>
                </a:path>
              </a:pathLst>
            </a:custGeom>
            <a:solidFill>
              <a:srgbClr val="B2F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7531659" y="1936943"/>
              <a:ext cx="7899" cy="25075"/>
            </a:xfrm>
            <a:custGeom>
              <a:avLst/>
              <a:gdLst/>
              <a:ahLst/>
              <a:cxnLst/>
              <a:rect l="l" t="t" r="r" b="b"/>
              <a:pathLst>
                <a:path w="149" h="473" extrusionOk="0">
                  <a:moveTo>
                    <a:pt x="113" y="1"/>
                  </a:moveTo>
                  <a:cubicBezTo>
                    <a:pt x="98" y="1"/>
                    <a:pt x="83" y="9"/>
                    <a:pt x="78" y="26"/>
                  </a:cubicBezTo>
                  <a:cubicBezTo>
                    <a:pt x="36" y="154"/>
                    <a:pt x="25" y="294"/>
                    <a:pt x="4" y="427"/>
                  </a:cubicBezTo>
                  <a:cubicBezTo>
                    <a:pt x="0" y="455"/>
                    <a:pt x="23" y="473"/>
                    <a:pt x="44" y="473"/>
                  </a:cubicBezTo>
                  <a:cubicBezTo>
                    <a:pt x="58" y="473"/>
                    <a:pt x="70" y="465"/>
                    <a:pt x="75" y="447"/>
                  </a:cubicBezTo>
                  <a:cubicBezTo>
                    <a:pt x="104" y="312"/>
                    <a:pt x="141" y="173"/>
                    <a:pt x="147" y="35"/>
                  </a:cubicBezTo>
                  <a:cubicBezTo>
                    <a:pt x="149" y="13"/>
                    <a:pt x="131" y="1"/>
                    <a:pt x="1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7532931" y="1881864"/>
              <a:ext cx="8588" cy="32709"/>
            </a:xfrm>
            <a:custGeom>
              <a:avLst/>
              <a:gdLst/>
              <a:ahLst/>
              <a:cxnLst/>
              <a:rect l="l" t="t" r="r" b="b"/>
              <a:pathLst>
                <a:path w="162" h="617" extrusionOk="0">
                  <a:moveTo>
                    <a:pt x="43" y="0"/>
                  </a:moveTo>
                  <a:cubicBezTo>
                    <a:pt x="23" y="0"/>
                    <a:pt x="1" y="21"/>
                    <a:pt x="6" y="46"/>
                  </a:cubicBezTo>
                  <a:cubicBezTo>
                    <a:pt x="41" y="230"/>
                    <a:pt x="74" y="388"/>
                    <a:pt x="33" y="574"/>
                  </a:cubicBezTo>
                  <a:cubicBezTo>
                    <a:pt x="27" y="600"/>
                    <a:pt x="47" y="617"/>
                    <a:pt x="67" y="617"/>
                  </a:cubicBezTo>
                  <a:cubicBezTo>
                    <a:pt x="80" y="617"/>
                    <a:pt x="93" y="610"/>
                    <a:pt x="98" y="593"/>
                  </a:cubicBezTo>
                  <a:cubicBezTo>
                    <a:pt x="149" y="413"/>
                    <a:pt x="162" y="189"/>
                    <a:pt x="71" y="19"/>
                  </a:cubicBezTo>
                  <a:cubicBezTo>
                    <a:pt x="64" y="6"/>
                    <a:pt x="54" y="0"/>
                    <a:pt x="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7519307" y="1794978"/>
              <a:ext cx="17441" cy="29846"/>
            </a:xfrm>
            <a:custGeom>
              <a:avLst/>
              <a:gdLst/>
              <a:ahLst/>
              <a:cxnLst/>
              <a:rect l="l" t="t" r="r" b="b"/>
              <a:pathLst>
                <a:path w="329" h="563" extrusionOk="0">
                  <a:moveTo>
                    <a:pt x="294" y="1"/>
                  </a:moveTo>
                  <a:cubicBezTo>
                    <a:pt x="286" y="1"/>
                    <a:pt x="279" y="5"/>
                    <a:pt x="274" y="15"/>
                  </a:cubicBezTo>
                  <a:cubicBezTo>
                    <a:pt x="182" y="178"/>
                    <a:pt x="81" y="341"/>
                    <a:pt x="12" y="515"/>
                  </a:cubicBezTo>
                  <a:cubicBezTo>
                    <a:pt x="1" y="542"/>
                    <a:pt x="26" y="562"/>
                    <a:pt x="50" y="562"/>
                  </a:cubicBezTo>
                  <a:cubicBezTo>
                    <a:pt x="63" y="562"/>
                    <a:pt x="76" y="557"/>
                    <a:pt x="83" y="545"/>
                  </a:cubicBezTo>
                  <a:cubicBezTo>
                    <a:pt x="177" y="387"/>
                    <a:pt x="246" y="210"/>
                    <a:pt x="319" y="42"/>
                  </a:cubicBezTo>
                  <a:cubicBezTo>
                    <a:pt x="329" y="20"/>
                    <a:pt x="311" y="1"/>
                    <a:pt x="2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7522011" y="1731735"/>
              <a:ext cx="13253" cy="40130"/>
            </a:xfrm>
            <a:custGeom>
              <a:avLst/>
              <a:gdLst/>
              <a:ahLst/>
              <a:cxnLst/>
              <a:rect l="l" t="t" r="r" b="b"/>
              <a:pathLst>
                <a:path w="250" h="757" extrusionOk="0">
                  <a:moveTo>
                    <a:pt x="87" y="0"/>
                  </a:moveTo>
                  <a:cubicBezTo>
                    <a:pt x="74" y="0"/>
                    <a:pt x="60" y="7"/>
                    <a:pt x="57" y="22"/>
                  </a:cubicBezTo>
                  <a:cubicBezTo>
                    <a:pt x="0" y="252"/>
                    <a:pt x="16" y="569"/>
                    <a:pt x="190" y="749"/>
                  </a:cubicBezTo>
                  <a:cubicBezTo>
                    <a:pt x="196" y="754"/>
                    <a:pt x="204" y="757"/>
                    <a:pt x="211" y="757"/>
                  </a:cubicBezTo>
                  <a:cubicBezTo>
                    <a:pt x="230" y="757"/>
                    <a:pt x="250" y="739"/>
                    <a:pt x="243" y="718"/>
                  </a:cubicBezTo>
                  <a:cubicBezTo>
                    <a:pt x="210" y="610"/>
                    <a:pt x="155" y="511"/>
                    <a:pt x="130" y="400"/>
                  </a:cubicBezTo>
                  <a:cubicBezTo>
                    <a:pt x="103" y="277"/>
                    <a:pt x="103" y="156"/>
                    <a:pt x="118" y="31"/>
                  </a:cubicBezTo>
                  <a:cubicBezTo>
                    <a:pt x="120" y="11"/>
                    <a:pt x="104" y="0"/>
                    <a:pt x="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7519625" y="1847088"/>
              <a:ext cx="10868" cy="17706"/>
            </a:xfrm>
            <a:custGeom>
              <a:avLst/>
              <a:gdLst/>
              <a:ahLst/>
              <a:cxnLst/>
              <a:rect l="l" t="t" r="r" b="b"/>
              <a:pathLst>
                <a:path w="205" h="334" extrusionOk="0">
                  <a:moveTo>
                    <a:pt x="56" y="1"/>
                  </a:moveTo>
                  <a:cubicBezTo>
                    <a:pt x="30" y="1"/>
                    <a:pt x="1" y="25"/>
                    <a:pt x="11" y="55"/>
                  </a:cubicBezTo>
                  <a:cubicBezTo>
                    <a:pt x="41" y="143"/>
                    <a:pt x="80" y="228"/>
                    <a:pt x="116" y="313"/>
                  </a:cubicBezTo>
                  <a:cubicBezTo>
                    <a:pt x="122" y="328"/>
                    <a:pt x="135" y="334"/>
                    <a:pt x="148" y="334"/>
                  </a:cubicBezTo>
                  <a:cubicBezTo>
                    <a:pt x="175" y="334"/>
                    <a:pt x="204" y="310"/>
                    <a:pt x="193" y="281"/>
                  </a:cubicBezTo>
                  <a:cubicBezTo>
                    <a:pt x="161" y="194"/>
                    <a:pt x="129" y="107"/>
                    <a:pt x="90" y="22"/>
                  </a:cubicBezTo>
                  <a:cubicBezTo>
                    <a:pt x="83" y="7"/>
                    <a:pt x="70" y="1"/>
                    <a:pt x="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7525191" y="1676868"/>
              <a:ext cx="5036" cy="29634"/>
            </a:xfrm>
            <a:custGeom>
              <a:avLst/>
              <a:gdLst/>
              <a:ahLst/>
              <a:cxnLst/>
              <a:rect l="l" t="t" r="r" b="b"/>
              <a:pathLst>
                <a:path w="95" h="559" extrusionOk="0">
                  <a:moveTo>
                    <a:pt x="48" y="1"/>
                  </a:moveTo>
                  <a:cubicBezTo>
                    <a:pt x="35" y="1"/>
                    <a:pt x="22" y="9"/>
                    <a:pt x="20" y="26"/>
                  </a:cubicBezTo>
                  <a:cubicBezTo>
                    <a:pt x="8" y="192"/>
                    <a:pt x="0" y="358"/>
                    <a:pt x="11" y="523"/>
                  </a:cubicBezTo>
                  <a:cubicBezTo>
                    <a:pt x="13" y="546"/>
                    <a:pt x="30" y="558"/>
                    <a:pt x="47" y="558"/>
                  </a:cubicBezTo>
                  <a:cubicBezTo>
                    <a:pt x="64" y="558"/>
                    <a:pt x="81" y="546"/>
                    <a:pt x="82" y="523"/>
                  </a:cubicBezTo>
                  <a:cubicBezTo>
                    <a:pt x="94" y="357"/>
                    <a:pt x="86" y="192"/>
                    <a:pt x="74" y="26"/>
                  </a:cubicBezTo>
                  <a:cubicBezTo>
                    <a:pt x="73" y="9"/>
                    <a:pt x="60" y="1"/>
                    <a:pt x="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7505047" y="1626507"/>
              <a:ext cx="23909" cy="19509"/>
            </a:xfrm>
            <a:custGeom>
              <a:avLst/>
              <a:gdLst/>
              <a:ahLst/>
              <a:cxnLst/>
              <a:rect l="l" t="t" r="r" b="b"/>
              <a:pathLst>
                <a:path w="451" h="368" extrusionOk="0">
                  <a:moveTo>
                    <a:pt x="30" y="1"/>
                  </a:moveTo>
                  <a:cubicBezTo>
                    <a:pt x="6" y="1"/>
                    <a:pt x="0" y="40"/>
                    <a:pt x="24" y="45"/>
                  </a:cubicBezTo>
                  <a:cubicBezTo>
                    <a:pt x="192" y="68"/>
                    <a:pt x="321" y="188"/>
                    <a:pt x="379" y="345"/>
                  </a:cubicBezTo>
                  <a:cubicBezTo>
                    <a:pt x="385" y="361"/>
                    <a:pt x="399" y="368"/>
                    <a:pt x="412" y="368"/>
                  </a:cubicBezTo>
                  <a:cubicBezTo>
                    <a:pt x="431" y="368"/>
                    <a:pt x="451" y="352"/>
                    <a:pt x="444" y="327"/>
                  </a:cubicBezTo>
                  <a:cubicBezTo>
                    <a:pt x="399" y="135"/>
                    <a:pt x="223" y="9"/>
                    <a:pt x="31" y="1"/>
                  </a:cubicBezTo>
                  <a:cubicBezTo>
                    <a:pt x="31" y="1"/>
                    <a:pt x="30" y="1"/>
                    <a:pt x="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7454421" y="1974211"/>
              <a:ext cx="43947" cy="11610"/>
            </a:xfrm>
            <a:custGeom>
              <a:avLst/>
              <a:gdLst/>
              <a:ahLst/>
              <a:cxnLst/>
              <a:rect l="l" t="t" r="r" b="b"/>
              <a:pathLst>
                <a:path w="829" h="219" extrusionOk="0">
                  <a:moveTo>
                    <a:pt x="39" y="0"/>
                  </a:moveTo>
                  <a:cubicBezTo>
                    <a:pt x="15" y="0"/>
                    <a:pt x="1" y="41"/>
                    <a:pt x="27" y="55"/>
                  </a:cubicBezTo>
                  <a:cubicBezTo>
                    <a:pt x="223" y="155"/>
                    <a:pt x="441" y="218"/>
                    <a:pt x="662" y="218"/>
                  </a:cubicBezTo>
                  <a:cubicBezTo>
                    <a:pt x="703" y="218"/>
                    <a:pt x="745" y="216"/>
                    <a:pt x="786" y="212"/>
                  </a:cubicBezTo>
                  <a:cubicBezTo>
                    <a:pt x="827" y="207"/>
                    <a:pt x="829" y="149"/>
                    <a:pt x="786" y="148"/>
                  </a:cubicBezTo>
                  <a:cubicBezTo>
                    <a:pt x="528" y="140"/>
                    <a:pt x="288" y="103"/>
                    <a:pt x="49" y="2"/>
                  </a:cubicBezTo>
                  <a:cubicBezTo>
                    <a:pt x="46" y="1"/>
                    <a:pt x="42" y="0"/>
                    <a:pt x="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7444030" y="1623485"/>
              <a:ext cx="33345" cy="9701"/>
            </a:xfrm>
            <a:custGeom>
              <a:avLst/>
              <a:gdLst/>
              <a:ahLst/>
              <a:cxnLst/>
              <a:rect l="l" t="t" r="r" b="b"/>
              <a:pathLst>
                <a:path w="629" h="183" extrusionOk="0">
                  <a:moveTo>
                    <a:pt x="493" y="0"/>
                  </a:moveTo>
                  <a:cubicBezTo>
                    <a:pt x="331" y="0"/>
                    <a:pt x="175" y="49"/>
                    <a:pt x="30" y="127"/>
                  </a:cubicBezTo>
                  <a:cubicBezTo>
                    <a:pt x="1" y="143"/>
                    <a:pt x="20" y="183"/>
                    <a:pt x="48" y="183"/>
                  </a:cubicBezTo>
                  <a:cubicBezTo>
                    <a:pt x="52" y="183"/>
                    <a:pt x="57" y="182"/>
                    <a:pt x="61" y="180"/>
                  </a:cubicBezTo>
                  <a:cubicBezTo>
                    <a:pt x="227" y="100"/>
                    <a:pt x="402" y="74"/>
                    <a:pt x="585" y="71"/>
                  </a:cubicBezTo>
                  <a:cubicBezTo>
                    <a:pt x="628" y="71"/>
                    <a:pt x="626" y="10"/>
                    <a:pt x="585" y="6"/>
                  </a:cubicBezTo>
                  <a:cubicBezTo>
                    <a:pt x="554" y="2"/>
                    <a:pt x="524" y="0"/>
                    <a:pt x="4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7398069" y="1945584"/>
              <a:ext cx="37745" cy="21046"/>
            </a:xfrm>
            <a:custGeom>
              <a:avLst/>
              <a:gdLst/>
              <a:ahLst/>
              <a:cxnLst/>
              <a:rect l="l" t="t" r="r" b="b"/>
              <a:pathLst>
                <a:path w="712" h="397" extrusionOk="0">
                  <a:moveTo>
                    <a:pt x="55" y="0"/>
                  </a:moveTo>
                  <a:cubicBezTo>
                    <a:pt x="23" y="0"/>
                    <a:pt x="1" y="48"/>
                    <a:pt x="36" y="68"/>
                  </a:cubicBezTo>
                  <a:cubicBezTo>
                    <a:pt x="237" y="178"/>
                    <a:pt x="437" y="292"/>
                    <a:pt x="644" y="393"/>
                  </a:cubicBezTo>
                  <a:cubicBezTo>
                    <a:pt x="650" y="395"/>
                    <a:pt x="655" y="396"/>
                    <a:pt x="660" y="396"/>
                  </a:cubicBezTo>
                  <a:cubicBezTo>
                    <a:pt x="691" y="396"/>
                    <a:pt x="711" y="353"/>
                    <a:pt x="678" y="334"/>
                  </a:cubicBezTo>
                  <a:cubicBezTo>
                    <a:pt x="482" y="216"/>
                    <a:pt x="275" y="112"/>
                    <a:pt x="74" y="5"/>
                  </a:cubicBezTo>
                  <a:cubicBezTo>
                    <a:pt x="67" y="2"/>
                    <a:pt x="61" y="0"/>
                    <a:pt x="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7388898" y="1644955"/>
              <a:ext cx="27991" cy="16911"/>
            </a:xfrm>
            <a:custGeom>
              <a:avLst/>
              <a:gdLst/>
              <a:ahLst/>
              <a:cxnLst/>
              <a:rect l="l" t="t" r="r" b="b"/>
              <a:pathLst>
                <a:path w="528" h="319" extrusionOk="0">
                  <a:moveTo>
                    <a:pt x="482" y="0"/>
                  </a:moveTo>
                  <a:cubicBezTo>
                    <a:pt x="477" y="0"/>
                    <a:pt x="471" y="1"/>
                    <a:pt x="466" y="4"/>
                  </a:cubicBezTo>
                  <a:cubicBezTo>
                    <a:pt x="313" y="80"/>
                    <a:pt x="171" y="174"/>
                    <a:pt x="27" y="264"/>
                  </a:cubicBezTo>
                  <a:cubicBezTo>
                    <a:pt x="0" y="281"/>
                    <a:pt x="16" y="319"/>
                    <a:pt x="41" y="319"/>
                  </a:cubicBezTo>
                  <a:cubicBezTo>
                    <a:pt x="46" y="319"/>
                    <a:pt x="51" y="318"/>
                    <a:pt x="55" y="315"/>
                  </a:cubicBezTo>
                  <a:cubicBezTo>
                    <a:pt x="205" y="233"/>
                    <a:pt x="357" y="155"/>
                    <a:pt x="498" y="59"/>
                  </a:cubicBezTo>
                  <a:cubicBezTo>
                    <a:pt x="527" y="40"/>
                    <a:pt x="511" y="0"/>
                    <a:pt x="4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7353592" y="1955126"/>
              <a:ext cx="18236" cy="28574"/>
            </a:xfrm>
            <a:custGeom>
              <a:avLst/>
              <a:gdLst/>
              <a:ahLst/>
              <a:cxnLst/>
              <a:rect l="l" t="t" r="r" b="b"/>
              <a:pathLst>
                <a:path w="344" h="539" extrusionOk="0">
                  <a:moveTo>
                    <a:pt x="297" y="0"/>
                  </a:moveTo>
                  <a:cubicBezTo>
                    <a:pt x="285" y="0"/>
                    <a:pt x="275" y="7"/>
                    <a:pt x="268" y="21"/>
                  </a:cubicBezTo>
                  <a:cubicBezTo>
                    <a:pt x="198" y="178"/>
                    <a:pt x="140" y="326"/>
                    <a:pt x="28" y="459"/>
                  </a:cubicBezTo>
                  <a:cubicBezTo>
                    <a:pt x="0" y="494"/>
                    <a:pt x="30" y="538"/>
                    <a:pt x="62" y="538"/>
                  </a:cubicBezTo>
                  <a:cubicBezTo>
                    <a:pt x="72" y="538"/>
                    <a:pt x="82" y="534"/>
                    <a:pt x="91" y="524"/>
                  </a:cubicBezTo>
                  <a:cubicBezTo>
                    <a:pt x="204" y="392"/>
                    <a:pt x="314" y="227"/>
                    <a:pt x="340" y="51"/>
                  </a:cubicBezTo>
                  <a:cubicBezTo>
                    <a:pt x="344" y="25"/>
                    <a:pt x="319" y="0"/>
                    <a:pt x="2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7352532" y="1615851"/>
              <a:ext cx="18554" cy="41403"/>
            </a:xfrm>
            <a:custGeom>
              <a:avLst/>
              <a:gdLst/>
              <a:ahLst/>
              <a:cxnLst/>
              <a:rect l="l" t="t" r="r" b="b"/>
              <a:pathLst>
                <a:path w="350" h="781" extrusionOk="0">
                  <a:moveTo>
                    <a:pt x="38" y="1"/>
                  </a:moveTo>
                  <a:cubicBezTo>
                    <a:pt x="19" y="1"/>
                    <a:pt x="1" y="15"/>
                    <a:pt x="9" y="40"/>
                  </a:cubicBezTo>
                  <a:cubicBezTo>
                    <a:pt x="86" y="279"/>
                    <a:pt x="158" y="532"/>
                    <a:pt x="266" y="760"/>
                  </a:cubicBezTo>
                  <a:cubicBezTo>
                    <a:pt x="273" y="774"/>
                    <a:pt x="286" y="781"/>
                    <a:pt x="299" y="781"/>
                  </a:cubicBezTo>
                  <a:cubicBezTo>
                    <a:pt x="323" y="781"/>
                    <a:pt x="350" y="757"/>
                    <a:pt x="342" y="729"/>
                  </a:cubicBezTo>
                  <a:cubicBezTo>
                    <a:pt x="277" y="488"/>
                    <a:pt x="167" y="252"/>
                    <a:pt x="70" y="22"/>
                  </a:cubicBezTo>
                  <a:cubicBezTo>
                    <a:pt x="64" y="7"/>
                    <a:pt x="51" y="1"/>
                    <a:pt x="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7319135" y="2008032"/>
              <a:ext cx="35041" cy="22583"/>
            </a:xfrm>
            <a:custGeom>
              <a:avLst/>
              <a:gdLst/>
              <a:ahLst/>
              <a:cxnLst/>
              <a:rect l="l" t="t" r="r" b="b"/>
              <a:pathLst>
                <a:path w="661" h="426" extrusionOk="0">
                  <a:moveTo>
                    <a:pt x="607" y="0"/>
                  </a:moveTo>
                  <a:cubicBezTo>
                    <a:pt x="598" y="0"/>
                    <a:pt x="589" y="4"/>
                    <a:pt x="582" y="12"/>
                  </a:cubicBezTo>
                  <a:cubicBezTo>
                    <a:pt x="432" y="173"/>
                    <a:pt x="265" y="292"/>
                    <a:pt x="50" y="345"/>
                  </a:cubicBezTo>
                  <a:cubicBezTo>
                    <a:pt x="0" y="358"/>
                    <a:pt x="18" y="426"/>
                    <a:pt x="64" y="426"/>
                  </a:cubicBezTo>
                  <a:cubicBezTo>
                    <a:pt x="67" y="426"/>
                    <a:pt x="70" y="426"/>
                    <a:pt x="72" y="425"/>
                  </a:cubicBezTo>
                  <a:cubicBezTo>
                    <a:pt x="302" y="384"/>
                    <a:pt x="517" y="257"/>
                    <a:pt x="643" y="59"/>
                  </a:cubicBezTo>
                  <a:cubicBezTo>
                    <a:pt x="660" y="31"/>
                    <a:pt x="634" y="0"/>
                    <a:pt x="6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7309646" y="1592208"/>
              <a:ext cx="25128" cy="14154"/>
            </a:xfrm>
            <a:custGeom>
              <a:avLst/>
              <a:gdLst/>
              <a:ahLst/>
              <a:cxnLst/>
              <a:rect l="l" t="t" r="r" b="b"/>
              <a:pathLst>
                <a:path w="474" h="267" extrusionOk="0">
                  <a:moveTo>
                    <a:pt x="58" y="0"/>
                  </a:moveTo>
                  <a:cubicBezTo>
                    <a:pt x="52" y="0"/>
                    <a:pt x="46" y="0"/>
                    <a:pt x="41" y="0"/>
                  </a:cubicBezTo>
                  <a:cubicBezTo>
                    <a:pt x="0" y="2"/>
                    <a:pt x="0" y="64"/>
                    <a:pt x="41" y="64"/>
                  </a:cubicBezTo>
                  <a:cubicBezTo>
                    <a:pt x="200" y="65"/>
                    <a:pt x="309" y="146"/>
                    <a:pt x="413" y="257"/>
                  </a:cubicBezTo>
                  <a:cubicBezTo>
                    <a:pt x="419" y="264"/>
                    <a:pt x="427" y="267"/>
                    <a:pt x="434" y="267"/>
                  </a:cubicBezTo>
                  <a:cubicBezTo>
                    <a:pt x="455" y="267"/>
                    <a:pt x="474" y="242"/>
                    <a:pt x="463" y="219"/>
                  </a:cubicBezTo>
                  <a:cubicBezTo>
                    <a:pt x="391" y="73"/>
                    <a:pt x="215" y="0"/>
                    <a:pt x="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7253983" y="2023193"/>
              <a:ext cx="39229" cy="10549"/>
            </a:xfrm>
            <a:custGeom>
              <a:avLst/>
              <a:gdLst/>
              <a:ahLst/>
              <a:cxnLst/>
              <a:rect l="l" t="t" r="r" b="b"/>
              <a:pathLst>
                <a:path w="740" h="199" extrusionOk="0">
                  <a:moveTo>
                    <a:pt x="51" y="0"/>
                  </a:moveTo>
                  <a:cubicBezTo>
                    <a:pt x="19" y="0"/>
                    <a:pt x="1" y="55"/>
                    <a:pt x="34" y="70"/>
                  </a:cubicBezTo>
                  <a:cubicBezTo>
                    <a:pt x="213" y="147"/>
                    <a:pt x="400" y="198"/>
                    <a:pt x="594" y="198"/>
                  </a:cubicBezTo>
                  <a:cubicBezTo>
                    <a:pt x="627" y="198"/>
                    <a:pt x="660" y="197"/>
                    <a:pt x="693" y="194"/>
                  </a:cubicBezTo>
                  <a:cubicBezTo>
                    <a:pt x="738" y="189"/>
                    <a:pt x="739" y="126"/>
                    <a:pt x="693" y="124"/>
                  </a:cubicBezTo>
                  <a:cubicBezTo>
                    <a:pt x="476" y="112"/>
                    <a:pt x="267" y="82"/>
                    <a:pt x="62" y="2"/>
                  </a:cubicBezTo>
                  <a:cubicBezTo>
                    <a:pt x="58" y="1"/>
                    <a:pt x="55" y="0"/>
                    <a:pt x="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7244070" y="1590618"/>
              <a:ext cx="30323" cy="12723"/>
            </a:xfrm>
            <a:custGeom>
              <a:avLst/>
              <a:gdLst/>
              <a:ahLst/>
              <a:cxnLst/>
              <a:rect l="l" t="t" r="r" b="b"/>
              <a:pathLst>
                <a:path w="572" h="240" extrusionOk="0">
                  <a:moveTo>
                    <a:pt x="540" y="1"/>
                  </a:moveTo>
                  <a:cubicBezTo>
                    <a:pt x="538" y="1"/>
                    <a:pt x="536" y="1"/>
                    <a:pt x="533" y="2"/>
                  </a:cubicBezTo>
                  <a:cubicBezTo>
                    <a:pt x="448" y="28"/>
                    <a:pt x="372" y="81"/>
                    <a:pt x="289" y="115"/>
                  </a:cubicBezTo>
                  <a:cubicBezTo>
                    <a:pt x="205" y="148"/>
                    <a:pt x="119" y="174"/>
                    <a:pt x="31" y="193"/>
                  </a:cubicBezTo>
                  <a:cubicBezTo>
                    <a:pt x="1" y="199"/>
                    <a:pt x="12" y="239"/>
                    <a:pt x="39" y="239"/>
                  </a:cubicBezTo>
                  <a:cubicBezTo>
                    <a:pt x="41" y="239"/>
                    <a:pt x="42" y="239"/>
                    <a:pt x="44" y="239"/>
                  </a:cubicBezTo>
                  <a:cubicBezTo>
                    <a:pt x="210" y="213"/>
                    <a:pt x="433" y="165"/>
                    <a:pt x="556" y="41"/>
                  </a:cubicBezTo>
                  <a:cubicBezTo>
                    <a:pt x="571" y="27"/>
                    <a:pt x="559" y="1"/>
                    <a:pt x="5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7199275" y="2005540"/>
              <a:ext cx="35624" cy="13995"/>
            </a:xfrm>
            <a:custGeom>
              <a:avLst/>
              <a:gdLst/>
              <a:ahLst/>
              <a:cxnLst/>
              <a:rect l="l" t="t" r="r" b="b"/>
              <a:pathLst>
                <a:path w="672" h="264" extrusionOk="0">
                  <a:moveTo>
                    <a:pt x="35" y="1"/>
                  </a:moveTo>
                  <a:cubicBezTo>
                    <a:pt x="0" y="1"/>
                    <a:pt x="1" y="56"/>
                    <a:pt x="38" y="59"/>
                  </a:cubicBezTo>
                  <a:cubicBezTo>
                    <a:pt x="251" y="80"/>
                    <a:pt x="431" y="158"/>
                    <a:pt x="618" y="259"/>
                  </a:cubicBezTo>
                  <a:cubicBezTo>
                    <a:pt x="623" y="262"/>
                    <a:pt x="628" y="264"/>
                    <a:pt x="633" y="264"/>
                  </a:cubicBezTo>
                  <a:cubicBezTo>
                    <a:pt x="658" y="264"/>
                    <a:pt x="672" y="228"/>
                    <a:pt x="648" y="209"/>
                  </a:cubicBezTo>
                  <a:cubicBezTo>
                    <a:pt x="473" y="78"/>
                    <a:pt x="252" y="17"/>
                    <a:pt x="38" y="1"/>
                  </a:cubicBezTo>
                  <a:cubicBezTo>
                    <a:pt x="37" y="1"/>
                    <a:pt x="36" y="1"/>
                    <a:pt x="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7176003" y="1615957"/>
              <a:ext cx="29634" cy="17070"/>
            </a:xfrm>
            <a:custGeom>
              <a:avLst/>
              <a:gdLst/>
              <a:ahLst/>
              <a:cxnLst/>
              <a:rect l="l" t="t" r="r" b="b"/>
              <a:pathLst>
                <a:path w="559" h="322" extrusionOk="0">
                  <a:moveTo>
                    <a:pt x="522" y="0"/>
                  </a:moveTo>
                  <a:cubicBezTo>
                    <a:pt x="517" y="0"/>
                    <a:pt x="512" y="2"/>
                    <a:pt x="508" y="5"/>
                  </a:cubicBezTo>
                  <a:cubicBezTo>
                    <a:pt x="359" y="119"/>
                    <a:pt x="207" y="217"/>
                    <a:pt x="27" y="275"/>
                  </a:cubicBezTo>
                  <a:cubicBezTo>
                    <a:pt x="0" y="284"/>
                    <a:pt x="8" y="321"/>
                    <a:pt x="33" y="321"/>
                  </a:cubicBezTo>
                  <a:cubicBezTo>
                    <a:pt x="35" y="321"/>
                    <a:pt x="37" y="321"/>
                    <a:pt x="40" y="321"/>
                  </a:cubicBezTo>
                  <a:cubicBezTo>
                    <a:pt x="228" y="276"/>
                    <a:pt x="407" y="191"/>
                    <a:pt x="542" y="49"/>
                  </a:cubicBezTo>
                  <a:cubicBezTo>
                    <a:pt x="558" y="31"/>
                    <a:pt x="543" y="0"/>
                    <a:pt x="5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7130572" y="1994673"/>
              <a:ext cx="46704" cy="6839"/>
            </a:xfrm>
            <a:custGeom>
              <a:avLst/>
              <a:gdLst/>
              <a:ahLst/>
              <a:cxnLst/>
              <a:rect l="l" t="t" r="r" b="b"/>
              <a:pathLst>
                <a:path w="881" h="129" extrusionOk="0">
                  <a:moveTo>
                    <a:pt x="276" y="1"/>
                  </a:moveTo>
                  <a:cubicBezTo>
                    <a:pt x="198" y="1"/>
                    <a:pt x="120" y="4"/>
                    <a:pt x="42" y="9"/>
                  </a:cubicBezTo>
                  <a:cubicBezTo>
                    <a:pt x="2" y="11"/>
                    <a:pt x="0" y="72"/>
                    <a:pt x="41" y="72"/>
                  </a:cubicBezTo>
                  <a:cubicBezTo>
                    <a:pt x="41" y="72"/>
                    <a:pt x="42" y="72"/>
                    <a:pt x="42" y="72"/>
                  </a:cubicBezTo>
                  <a:cubicBezTo>
                    <a:pt x="53" y="72"/>
                    <a:pt x="65" y="72"/>
                    <a:pt x="76" y="72"/>
                  </a:cubicBezTo>
                  <a:cubicBezTo>
                    <a:pt x="331" y="72"/>
                    <a:pt x="582" y="95"/>
                    <a:pt x="837" y="128"/>
                  </a:cubicBezTo>
                  <a:cubicBezTo>
                    <a:pt x="838" y="128"/>
                    <a:pt x="840" y="128"/>
                    <a:pt x="841" y="128"/>
                  </a:cubicBezTo>
                  <a:cubicBezTo>
                    <a:pt x="875" y="128"/>
                    <a:pt x="880" y="70"/>
                    <a:pt x="845" y="61"/>
                  </a:cubicBezTo>
                  <a:cubicBezTo>
                    <a:pt x="658" y="19"/>
                    <a:pt x="467" y="1"/>
                    <a:pt x="2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7102158" y="1632391"/>
              <a:ext cx="29634" cy="7793"/>
            </a:xfrm>
            <a:custGeom>
              <a:avLst/>
              <a:gdLst/>
              <a:ahLst/>
              <a:cxnLst/>
              <a:rect l="l" t="t" r="r" b="b"/>
              <a:pathLst>
                <a:path w="559" h="147" extrusionOk="0">
                  <a:moveTo>
                    <a:pt x="33" y="1"/>
                  </a:moveTo>
                  <a:cubicBezTo>
                    <a:pt x="13" y="1"/>
                    <a:pt x="0" y="29"/>
                    <a:pt x="21" y="38"/>
                  </a:cubicBezTo>
                  <a:cubicBezTo>
                    <a:pt x="171" y="106"/>
                    <a:pt x="330" y="147"/>
                    <a:pt x="493" y="147"/>
                  </a:cubicBezTo>
                  <a:cubicBezTo>
                    <a:pt x="505" y="147"/>
                    <a:pt x="517" y="147"/>
                    <a:pt x="529" y="146"/>
                  </a:cubicBezTo>
                  <a:cubicBezTo>
                    <a:pt x="559" y="145"/>
                    <a:pt x="559" y="100"/>
                    <a:pt x="529" y="99"/>
                  </a:cubicBezTo>
                  <a:cubicBezTo>
                    <a:pt x="359" y="96"/>
                    <a:pt x="199" y="69"/>
                    <a:pt x="43" y="3"/>
                  </a:cubicBezTo>
                  <a:cubicBezTo>
                    <a:pt x="39" y="2"/>
                    <a:pt x="36" y="1"/>
                    <a:pt x="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7041141" y="2002572"/>
              <a:ext cx="54709" cy="16540"/>
            </a:xfrm>
            <a:custGeom>
              <a:avLst/>
              <a:gdLst/>
              <a:ahLst/>
              <a:cxnLst/>
              <a:rect l="l" t="t" r="r" b="b"/>
              <a:pathLst>
                <a:path w="1032" h="312" extrusionOk="0">
                  <a:moveTo>
                    <a:pt x="986" y="0"/>
                  </a:moveTo>
                  <a:cubicBezTo>
                    <a:pt x="985" y="0"/>
                    <a:pt x="984" y="0"/>
                    <a:pt x="982" y="0"/>
                  </a:cubicBezTo>
                  <a:cubicBezTo>
                    <a:pt x="818" y="23"/>
                    <a:pt x="658" y="87"/>
                    <a:pt x="503" y="149"/>
                  </a:cubicBezTo>
                  <a:cubicBezTo>
                    <a:pt x="446" y="171"/>
                    <a:pt x="377" y="215"/>
                    <a:pt x="316" y="215"/>
                  </a:cubicBezTo>
                  <a:cubicBezTo>
                    <a:pt x="312" y="215"/>
                    <a:pt x="308" y="214"/>
                    <a:pt x="304" y="214"/>
                  </a:cubicBezTo>
                  <a:cubicBezTo>
                    <a:pt x="220" y="205"/>
                    <a:pt x="127" y="111"/>
                    <a:pt x="56" y="63"/>
                  </a:cubicBezTo>
                  <a:cubicBezTo>
                    <a:pt x="50" y="60"/>
                    <a:pt x="45" y="58"/>
                    <a:pt x="40" y="58"/>
                  </a:cubicBezTo>
                  <a:cubicBezTo>
                    <a:pt x="15" y="58"/>
                    <a:pt x="0" y="97"/>
                    <a:pt x="25" y="117"/>
                  </a:cubicBezTo>
                  <a:cubicBezTo>
                    <a:pt x="85" y="163"/>
                    <a:pt x="212" y="298"/>
                    <a:pt x="284" y="310"/>
                  </a:cubicBezTo>
                  <a:cubicBezTo>
                    <a:pt x="289" y="311"/>
                    <a:pt x="295" y="311"/>
                    <a:pt x="301" y="311"/>
                  </a:cubicBezTo>
                  <a:cubicBezTo>
                    <a:pt x="346" y="311"/>
                    <a:pt x="390" y="284"/>
                    <a:pt x="433" y="267"/>
                  </a:cubicBezTo>
                  <a:cubicBezTo>
                    <a:pt x="620" y="196"/>
                    <a:pt x="819" y="148"/>
                    <a:pt x="1002" y="67"/>
                  </a:cubicBezTo>
                  <a:cubicBezTo>
                    <a:pt x="1031" y="53"/>
                    <a:pt x="1019" y="0"/>
                    <a:pt x="9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7028578" y="1599365"/>
              <a:ext cx="44902" cy="21470"/>
            </a:xfrm>
            <a:custGeom>
              <a:avLst/>
              <a:gdLst/>
              <a:ahLst/>
              <a:cxnLst/>
              <a:rect l="l" t="t" r="r" b="b"/>
              <a:pathLst>
                <a:path w="847" h="405" extrusionOk="0">
                  <a:moveTo>
                    <a:pt x="398" y="0"/>
                  </a:moveTo>
                  <a:cubicBezTo>
                    <a:pt x="398" y="0"/>
                    <a:pt x="397" y="0"/>
                    <a:pt x="397" y="0"/>
                  </a:cubicBezTo>
                  <a:cubicBezTo>
                    <a:pt x="349" y="0"/>
                    <a:pt x="320" y="34"/>
                    <a:pt x="289" y="65"/>
                  </a:cubicBezTo>
                  <a:cubicBezTo>
                    <a:pt x="199" y="154"/>
                    <a:pt x="113" y="249"/>
                    <a:pt x="26" y="341"/>
                  </a:cubicBezTo>
                  <a:cubicBezTo>
                    <a:pt x="1" y="367"/>
                    <a:pt x="26" y="404"/>
                    <a:pt x="54" y="404"/>
                  </a:cubicBezTo>
                  <a:cubicBezTo>
                    <a:pt x="62" y="404"/>
                    <a:pt x="71" y="401"/>
                    <a:pt x="78" y="393"/>
                  </a:cubicBezTo>
                  <a:cubicBezTo>
                    <a:pt x="135" y="339"/>
                    <a:pt x="191" y="284"/>
                    <a:pt x="246" y="230"/>
                  </a:cubicBezTo>
                  <a:cubicBezTo>
                    <a:pt x="301" y="174"/>
                    <a:pt x="332" y="114"/>
                    <a:pt x="393" y="114"/>
                  </a:cubicBezTo>
                  <a:cubicBezTo>
                    <a:pt x="412" y="114"/>
                    <a:pt x="434" y="120"/>
                    <a:pt x="461" y="134"/>
                  </a:cubicBezTo>
                  <a:cubicBezTo>
                    <a:pt x="573" y="190"/>
                    <a:pt x="665" y="300"/>
                    <a:pt x="772" y="369"/>
                  </a:cubicBezTo>
                  <a:cubicBezTo>
                    <a:pt x="778" y="373"/>
                    <a:pt x="785" y="375"/>
                    <a:pt x="791" y="375"/>
                  </a:cubicBezTo>
                  <a:cubicBezTo>
                    <a:pt x="822" y="375"/>
                    <a:pt x="846" y="333"/>
                    <a:pt x="820" y="308"/>
                  </a:cubicBezTo>
                  <a:cubicBezTo>
                    <a:pt x="740" y="233"/>
                    <a:pt x="651" y="170"/>
                    <a:pt x="567" y="105"/>
                  </a:cubicBezTo>
                  <a:cubicBezTo>
                    <a:pt x="524" y="71"/>
                    <a:pt x="459" y="0"/>
                    <a:pt x="3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6"/>
            <p:cNvSpPr/>
            <p:nvPr/>
          </p:nvSpPr>
          <p:spPr>
            <a:xfrm>
              <a:off x="6988448" y="1989637"/>
              <a:ext cx="38593" cy="11345"/>
            </a:xfrm>
            <a:custGeom>
              <a:avLst/>
              <a:gdLst/>
              <a:ahLst/>
              <a:cxnLst/>
              <a:rect l="l" t="t" r="r" b="b"/>
              <a:pathLst>
                <a:path w="728" h="214" extrusionOk="0">
                  <a:moveTo>
                    <a:pt x="40" y="1"/>
                  </a:moveTo>
                  <a:cubicBezTo>
                    <a:pt x="0" y="1"/>
                    <a:pt x="2" y="62"/>
                    <a:pt x="42" y="64"/>
                  </a:cubicBezTo>
                  <a:cubicBezTo>
                    <a:pt x="266" y="79"/>
                    <a:pt x="468" y="143"/>
                    <a:pt x="679" y="212"/>
                  </a:cubicBezTo>
                  <a:cubicBezTo>
                    <a:pt x="682" y="213"/>
                    <a:pt x="685" y="214"/>
                    <a:pt x="688" y="214"/>
                  </a:cubicBezTo>
                  <a:cubicBezTo>
                    <a:pt x="714" y="214"/>
                    <a:pt x="727" y="175"/>
                    <a:pt x="702" y="161"/>
                  </a:cubicBezTo>
                  <a:cubicBezTo>
                    <a:pt x="500" y="50"/>
                    <a:pt x="268" y="11"/>
                    <a:pt x="42" y="1"/>
                  </a:cubicBezTo>
                  <a:cubicBezTo>
                    <a:pt x="41" y="1"/>
                    <a:pt x="40" y="1"/>
                    <a:pt x="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6"/>
            <p:cNvSpPr/>
            <p:nvPr/>
          </p:nvSpPr>
          <p:spPr>
            <a:xfrm>
              <a:off x="6969947" y="1632073"/>
              <a:ext cx="28415" cy="8959"/>
            </a:xfrm>
            <a:custGeom>
              <a:avLst/>
              <a:gdLst/>
              <a:ahLst/>
              <a:cxnLst/>
              <a:rect l="l" t="t" r="r" b="b"/>
              <a:pathLst>
                <a:path w="536" h="169" extrusionOk="0">
                  <a:moveTo>
                    <a:pt x="491" y="0"/>
                  </a:moveTo>
                  <a:cubicBezTo>
                    <a:pt x="486" y="0"/>
                    <a:pt x="481" y="1"/>
                    <a:pt x="476" y="4"/>
                  </a:cubicBezTo>
                  <a:cubicBezTo>
                    <a:pt x="365" y="60"/>
                    <a:pt x="261" y="104"/>
                    <a:pt x="142" y="104"/>
                  </a:cubicBezTo>
                  <a:cubicBezTo>
                    <a:pt x="113" y="104"/>
                    <a:pt x="82" y="101"/>
                    <a:pt x="51" y="96"/>
                  </a:cubicBezTo>
                  <a:cubicBezTo>
                    <a:pt x="49" y="95"/>
                    <a:pt x="46" y="95"/>
                    <a:pt x="44" y="95"/>
                  </a:cubicBezTo>
                  <a:cubicBezTo>
                    <a:pt x="13" y="95"/>
                    <a:pt x="1" y="143"/>
                    <a:pt x="36" y="151"/>
                  </a:cubicBezTo>
                  <a:cubicBezTo>
                    <a:pt x="83" y="162"/>
                    <a:pt x="134" y="168"/>
                    <a:pt x="185" y="168"/>
                  </a:cubicBezTo>
                  <a:cubicBezTo>
                    <a:pt x="305" y="168"/>
                    <a:pt x="426" y="134"/>
                    <a:pt x="513" y="52"/>
                  </a:cubicBezTo>
                  <a:cubicBezTo>
                    <a:pt x="535" y="31"/>
                    <a:pt x="516" y="0"/>
                    <a:pt x="4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6"/>
            <p:cNvSpPr/>
            <p:nvPr/>
          </p:nvSpPr>
          <p:spPr>
            <a:xfrm>
              <a:off x="6912429" y="2000451"/>
              <a:ext cx="32603" cy="9966"/>
            </a:xfrm>
            <a:custGeom>
              <a:avLst/>
              <a:gdLst/>
              <a:ahLst/>
              <a:cxnLst/>
              <a:rect l="l" t="t" r="r" b="b"/>
              <a:pathLst>
                <a:path w="615" h="188" extrusionOk="0">
                  <a:moveTo>
                    <a:pt x="586" y="0"/>
                  </a:moveTo>
                  <a:cubicBezTo>
                    <a:pt x="584" y="0"/>
                    <a:pt x="582" y="1"/>
                    <a:pt x="580" y="1"/>
                  </a:cubicBezTo>
                  <a:cubicBezTo>
                    <a:pt x="392" y="25"/>
                    <a:pt x="209" y="93"/>
                    <a:pt x="26" y="145"/>
                  </a:cubicBezTo>
                  <a:cubicBezTo>
                    <a:pt x="0" y="152"/>
                    <a:pt x="8" y="187"/>
                    <a:pt x="32" y="187"/>
                  </a:cubicBezTo>
                  <a:cubicBezTo>
                    <a:pt x="34" y="187"/>
                    <a:pt x="36" y="187"/>
                    <a:pt x="38" y="187"/>
                  </a:cubicBezTo>
                  <a:cubicBezTo>
                    <a:pt x="220" y="147"/>
                    <a:pt x="413" y="119"/>
                    <a:pt x="588" y="54"/>
                  </a:cubicBezTo>
                  <a:cubicBezTo>
                    <a:pt x="613" y="44"/>
                    <a:pt x="615" y="0"/>
                    <a:pt x="5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6"/>
            <p:cNvSpPr/>
            <p:nvPr/>
          </p:nvSpPr>
          <p:spPr>
            <a:xfrm>
              <a:off x="6898752" y="1624227"/>
              <a:ext cx="38858" cy="13783"/>
            </a:xfrm>
            <a:custGeom>
              <a:avLst/>
              <a:gdLst/>
              <a:ahLst/>
              <a:cxnLst/>
              <a:rect l="l" t="t" r="r" b="b"/>
              <a:pathLst>
                <a:path w="733" h="260" extrusionOk="0">
                  <a:moveTo>
                    <a:pt x="44" y="0"/>
                  </a:moveTo>
                  <a:cubicBezTo>
                    <a:pt x="18" y="0"/>
                    <a:pt x="0" y="39"/>
                    <a:pt x="29" y="55"/>
                  </a:cubicBezTo>
                  <a:cubicBezTo>
                    <a:pt x="206" y="158"/>
                    <a:pt x="430" y="259"/>
                    <a:pt x="643" y="259"/>
                  </a:cubicBezTo>
                  <a:cubicBezTo>
                    <a:pt x="659" y="259"/>
                    <a:pt x="675" y="259"/>
                    <a:pt x="691" y="258"/>
                  </a:cubicBezTo>
                  <a:cubicBezTo>
                    <a:pt x="722" y="255"/>
                    <a:pt x="733" y="208"/>
                    <a:pt x="698" y="199"/>
                  </a:cubicBezTo>
                  <a:cubicBezTo>
                    <a:pt x="472" y="143"/>
                    <a:pt x="269" y="119"/>
                    <a:pt x="59" y="4"/>
                  </a:cubicBezTo>
                  <a:cubicBezTo>
                    <a:pt x="54" y="2"/>
                    <a:pt x="49" y="0"/>
                    <a:pt x="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6"/>
            <p:cNvSpPr/>
            <p:nvPr/>
          </p:nvSpPr>
          <p:spPr>
            <a:xfrm>
              <a:off x="6843620" y="2022822"/>
              <a:ext cx="33769" cy="9754"/>
            </a:xfrm>
            <a:custGeom>
              <a:avLst/>
              <a:gdLst/>
              <a:ahLst/>
              <a:cxnLst/>
              <a:rect l="l" t="t" r="r" b="b"/>
              <a:pathLst>
                <a:path w="637" h="184" extrusionOk="0">
                  <a:moveTo>
                    <a:pt x="592" y="0"/>
                  </a:moveTo>
                  <a:cubicBezTo>
                    <a:pt x="590" y="0"/>
                    <a:pt x="588" y="0"/>
                    <a:pt x="586" y="1"/>
                  </a:cubicBezTo>
                  <a:cubicBezTo>
                    <a:pt x="400" y="35"/>
                    <a:pt x="217" y="82"/>
                    <a:pt x="33" y="126"/>
                  </a:cubicBezTo>
                  <a:cubicBezTo>
                    <a:pt x="0" y="134"/>
                    <a:pt x="12" y="183"/>
                    <a:pt x="43" y="183"/>
                  </a:cubicBezTo>
                  <a:cubicBezTo>
                    <a:pt x="45" y="183"/>
                    <a:pt x="47" y="183"/>
                    <a:pt x="50" y="182"/>
                  </a:cubicBezTo>
                  <a:cubicBezTo>
                    <a:pt x="234" y="143"/>
                    <a:pt x="419" y="105"/>
                    <a:pt x="602" y="57"/>
                  </a:cubicBezTo>
                  <a:cubicBezTo>
                    <a:pt x="636" y="48"/>
                    <a:pt x="624" y="0"/>
                    <a:pt x="5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6"/>
            <p:cNvSpPr/>
            <p:nvPr/>
          </p:nvSpPr>
          <p:spPr>
            <a:xfrm>
              <a:off x="6835509" y="1598092"/>
              <a:ext cx="28892" cy="15374"/>
            </a:xfrm>
            <a:custGeom>
              <a:avLst/>
              <a:gdLst/>
              <a:ahLst/>
              <a:cxnLst/>
              <a:rect l="l" t="t" r="r" b="b"/>
              <a:pathLst>
                <a:path w="545" h="290" extrusionOk="0">
                  <a:moveTo>
                    <a:pt x="41" y="1"/>
                  </a:moveTo>
                  <a:cubicBezTo>
                    <a:pt x="10" y="1"/>
                    <a:pt x="0" y="51"/>
                    <a:pt x="35" y="64"/>
                  </a:cubicBezTo>
                  <a:cubicBezTo>
                    <a:pt x="193" y="123"/>
                    <a:pt x="338" y="205"/>
                    <a:pt x="487" y="285"/>
                  </a:cubicBezTo>
                  <a:cubicBezTo>
                    <a:pt x="493" y="288"/>
                    <a:pt x="498" y="289"/>
                    <a:pt x="503" y="289"/>
                  </a:cubicBezTo>
                  <a:cubicBezTo>
                    <a:pt x="531" y="289"/>
                    <a:pt x="545" y="250"/>
                    <a:pt x="519" y="229"/>
                  </a:cubicBezTo>
                  <a:cubicBezTo>
                    <a:pt x="381" y="123"/>
                    <a:pt x="215" y="55"/>
                    <a:pt x="52" y="3"/>
                  </a:cubicBezTo>
                  <a:cubicBezTo>
                    <a:pt x="48" y="2"/>
                    <a:pt x="45" y="1"/>
                    <a:pt x="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6"/>
            <p:cNvSpPr/>
            <p:nvPr/>
          </p:nvSpPr>
          <p:spPr>
            <a:xfrm>
              <a:off x="6769615" y="2016832"/>
              <a:ext cx="33769" cy="18236"/>
            </a:xfrm>
            <a:custGeom>
              <a:avLst/>
              <a:gdLst/>
              <a:ahLst/>
              <a:cxnLst/>
              <a:rect l="l" t="t" r="r" b="b"/>
              <a:pathLst>
                <a:path w="637" h="344" extrusionOk="0">
                  <a:moveTo>
                    <a:pt x="38" y="0"/>
                  </a:moveTo>
                  <a:cubicBezTo>
                    <a:pt x="19" y="0"/>
                    <a:pt x="0" y="19"/>
                    <a:pt x="13" y="40"/>
                  </a:cubicBezTo>
                  <a:cubicBezTo>
                    <a:pt x="120" y="220"/>
                    <a:pt x="315" y="344"/>
                    <a:pt x="524" y="344"/>
                  </a:cubicBezTo>
                  <a:cubicBezTo>
                    <a:pt x="550" y="344"/>
                    <a:pt x="576" y="342"/>
                    <a:pt x="602" y="338"/>
                  </a:cubicBezTo>
                  <a:cubicBezTo>
                    <a:pt x="637" y="333"/>
                    <a:pt x="628" y="275"/>
                    <a:pt x="593" y="275"/>
                  </a:cubicBezTo>
                  <a:cubicBezTo>
                    <a:pt x="593" y="275"/>
                    <a:pt x="592" y="275"/>
                    <a:pt x="592" y="275"/>
                  </a:cubicBezTo>
                  <a:cubicBezTo>
                    <a:pt x="587" y="275"/>
                    <a:pt x="581" y="275"/>
                    <a:pt x="576" y="275"/>
                  </a:cubicBezTo>
                  <a:cubicBezTo>
                    <a:pt x="367" y="275"/>
                    <a:pt x="178" y="195"/>
                    <a:pt x="60" y="13"/>
                  </a:cubicBezTo>
                  <a:cubicBezTo>
                    <a:pt x="54" y="4"/>
                    <a:pt x="46" y="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6"/>
            <p:cNvSpPr/>
            <p:nvPr/>
          </p:nvSpPr>
          <p:spPr>
            <a:xfrm>
              <a:off x="6764526" y="1597297"/>
              <a:ext cx="31012" cy="11610"/>
            </a:xfrm>
            <a:custGeom>
              <a:avLst/>
              <a:gdLst/>
              <a:ahLst/>
              <a:cxnLst/>
              <a:rect l="l" t="t" r="r" b="b"/>
              <a:pathLst>
                <a:path w="585" h="219" extrusionOk="0">
                  <a:moveTo>
                    <a:pt x="473" y="1"/>
                  </a:moveTo>
                  <a:cubicBezTo>
                    <a:pt x="314" y="1"/>
                    <a:pt x="156" y="68"/>
                    <a:pt x="28" y="159"/>
                  </a:cubicBezTo>
                  <a:cubicBezTo>
                    <a:pt x="0" y="178"/>
                    <a:pt x="16" y="218"/>
                    <a:pt x="43" y="218"/>
                  </a:cubicBezTo>
                  <a:cubicBezTo>
                    <a:pt x="48" y="218"/>
                    <a:pt x="54" y="217"/>
                    <a:pt x="60" y="213"/>
                  </a:cubicBezTo>
                  <a:cubicBezTo>
                    <a:pt x="210" y="118"/>
                    <a:pt x="366" y="89"/>
                    <a:pt x="541" y="71"/>
                  </a:cubicBezTo>
                  <a:cubicBezTo>
                    <a:pt x="584" y="66"/>
                    <a:pt x="583" y="9"/>
                    <a:pt x="541" y="5"/>
                  </a:cubicBezTo>
                  <a:cubicBezTo>
                    <a:pt x="518" y="2"/>
                    <a:pt x="496" y="1"/>
                    <a:pt x="4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6"/>
            <p:cNvSpPr/>
            <p:nvPr/>
          </p:nvSpPr>
          <p:spPr>
            <a:xfrm>
              <a:off x="6737861" y="1971719"/>
              <a:ext cx="12723" cy="26771"/>
            </a:xfrm>
            <a:custGeom>
              <a:avLst/>
              <a:gdLst/>
              <a:ahLst/>
              <a:cxnLst/>
              <a:rect l="l" t="t" r="r" b="b"/>
              <a:pathLst>
                <a:path w="240" h="505" extrusionOk="0">
                  <a:moveTo>
                    <a:pt x="38" y="1"/>
                  </a:moveTo>
                  <a:cubicBezTo>
                    <a:pt x="19" y="1"/>
                    <a:pt x="1" y="15"/>
                    <a:pt x="8" y="40"/>
                  </a:cubicBezTo>
                  <a:cubicBezTo>
                    <a:pt x="56" y="189"/>
                    <a:pt x="107" y="337"/>
                    <a:pt x="168" y="483"/>
                  </a:cubicBezTo>
                  <a:cubicBezTo>
                    <a:pt x="174" y="498"/>
                    <a:pt x="188" y="505"/>
                    <a:pt x="201" y="505"/>
                  </a:cubicBezTo>
                  <a:cubicBezTo>
                    <a:pt x="221" y="505"/>
                    <a:pt x="239" y="490"/>
                    <a:pt x="232" y="465"/>
                  </a:cubicBezTo>
                  <a:cubicBezTo>
                    <a:pt x="185" y="314"/>
                    <a:pt x="129" y="169"/>
                    <a:pt x="70" y="23"/>
                  </a:cubicBezTo>
                  <a:cubicBezTo>
                    <a:pt x="64" y="7"/>
                    <a:pt x="51" y="1"/>
                    <a:pt x="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6"/>
            <p:cNvSpPr/>
            <p:nvPr/>
          </p:nvSpPr>
          <p:spPr>
            <a:xfrm>
              <a:off x="6741466" y="1634830"/>
              <a:ext cx="5831" cy="23219"/>
            </a:xfrm>
            <a:custGeom>
              <a:avLst/>
              <a:gdLst/>
              <a:ahLst/>
              <a:cxnLst/>
              <a:rect l="l" t="t" r="r" b="b"/>
              <a:pathLst>
                <a:path w="110" h="438" extrusionOk="0">
                  <a:moveTo>
                    <a:pt x="79" y="1"/>
                  </a:moveTo>
                  <a:cubicBezTo>
                    <a:pt x="71" y="1"/>
                    <a:pt x="65" y="4"/>
                    <a:pt x="61" y="13"/>
                  </a:cubicBezTo>
                  <a:cubicBezTo>
                    <a:pt x="6" y="143"/>
                    <a:pt x="0" y="288"/>
                    <a:pt x="18" y="426"/>
                  </a:cubicBezTo>
                  <a:cubicBezTo>
                    <a:pt x="19" y="434"/>
                    <a:pt x="26" y="438"/>
                    <a:pt x="32" y="438"/>
                  </a:cubicBezTo>
                  <a:cubicBezTo>
                    <a:pt x="41" y="438"/>
                    <a:pt x="49" y="432"/>
                    <a:pt x="49" y="423"/>
                  </a:cubicBezTo>
                  <a:cubicBezTo>
                    <a:pt x="46" y="286"/>
                    <a:pt x="73" y="162"/>
                    <a:pt x="105" y="31"/>
                  </a:cubicBezTo>
                  <a:cubicBezTo>
                    <a:pt x="109" y="14"/>
                    <a:pt x="93" y="1"/>
                    <a:pt x="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6"/>
            <p:cNvSpPr/>
            <p:nvPr/>
          </p:nvSpPr>
          <p:spPr>
            <a:xfrm>
              <a:off x="6693119" y="1952794"/>
              <a:ext cx="28733" cy="14737"/>
            </a:xfrm>
            <a:custGeom>
              <a:avLst/>
              <a:gdLst/>
              <a:ahLst/>
              <a:cxnLst/>
              <a:rect l="l" t="t" r="r" b="b"/>
              <a:pathLst>
                <a:path w="542" h="278" extrusionOk="0">
                  <a:moveTo>
                    <a:pt x="499" y="0"/>
                  </a:moveTo>
                  <a:cubicBezTo>
                    <a:pt x="495" y="0"/>
                    <a:pt x="492" y="1"/>
                    <a:pt x="488" y="2"/>
                  </a:cubicBezTo>
                  <a:cubicBezTo>
                    <a:pt x="335" y="65"/>
                    <a:pt x="177" y="124"/>
                    <a:pt x="33" y="205"/>
                  </a:cubicBezTo>
                  <a:cubicBezTo>
                    <a:pt x="0" y="224"/>
                    <a:pt x="17" y="277"/>
                    <a:pt x="50" y="277"/>
                  </a:cubicBezTo>
                  <a:cubicBezTo>
                    <a:pt x="54" y="277"/>
                    <a:pt x="58" y="276"/>
                    <a:pt x="62" y="275"/>
                  </a:cubicBezTo>
                  <a:cubicBezTo>
                    <a:pt x="218" y="218"/>
                    <a:pt x="365" y="136"/>
                    <a:pt x="513" y="61"/>
                  </a:cubicBezTo>
                  <a:cubicBezTo>
                    <a:pt x="541" y="47"/>
                    <a:pt x="526" y="0"/>
                    <a:pt x="4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6"/>
            <p:cNvSpPr/>
            <p:nvPr/>
          </p:nvSpPr>
          <p:spPr>
            <a:xfrm>
              <a:off x="6680344" y="1641191"/>
              <a:ext cx="38858" cy="28150"/>
            </a:xfrm>
            <a:custGeom>
              <a:avLst/>
              <a:gdLst/>
              <a:ahLst/>
              <a:cxnLst/>
              <a:rect l="l" t="t" r="r" b="b"/>
              <a:pathLst>
                <a:path w="733" h="531" extrusionOk="0">
                  <a:moveTo>
                    <a:pt x="34" y="0"/>
                  </a:moveTo>
                  <a:cubicBezTo>
                    <a:pt x="12" y="0"/>
                    <a:pt x="1" y="36"/>
                    <a:pt x="23" y="47"/>
                  </a:cubicBezTo>
                  <a:cubicBezTo>
                    <a:pt x="276" y="162"/>
                    <a:pt x="467" y="333"/>
                    <a:pt x="668" y="522"/>
                  </a:cubicBezTo>
                  <a:cubicBezTo>
                    <a:pt x="674" y="528"/>
                    <a:pt x="681" y="530"/>
                    <a:pt x="688" y="530"/>
                  </a:cubicBezTo>
                  <a:cubicBezTo>
                    <a:pt x="710" y="530"/>
                    <a:pt x="732" y="507"/>
                    <a:pt x="716" y="486"/>
                  </a:cubicBezTo>
                  <a:cubicBezTo>
                    <a:pt x="552" y="260"/>
                    <a:pt x="295" y="105"/>
                    <a:pt x="41" y="2"/>
                  </a:cubicBezTo>
                  <a:cubicBezTo>
                    <a:pt x="39" y="1"/>
                    <a:pt x="36" y="0"/>
                    <a:pt x="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6"/>
            <p:cNvSpPr/>
            <p:nvPr/>
          </p:nvSpPr>
          <p:spPr>
            <a:xfrm>
              <a:off x="6640214" y="1973945"/>
              <a:ext cx="26347" cy="10231"/>
            </a:xfrm>
            <a:custGeom>
              <a:avLst/>
              <a:gdLst/>
              <a:ahLst/>
              <a:cxnLst/>
              <a:rect l="l" t="t" r="r" b="b"/>
              <a:pathLst>
                <a:path w="497" h="193" extrusionOk="0">
                  <a:moveTo>
                    <a:pt x="453" y="0"/>
                  </a:moveTo>
                  <a:cubicBezTo>
                    <a:pt x="448" y="0"/>
                    <a:pt x="443" y="2"/>
                    <a:pt x="437" y="6"/>
                  </a:cubicBezTo>
                  <a:cubicBezTo>
                    <a:pt x="347" y="71"/>
                    <a:pt x="248" y="93"/>
                    <a:pt x="144" y="93"/>
                  </a:cubicBezTo>
                  <a:cubicBezTo>
                    <a:pt x="115" y="93"/>
                    <a:pt x="86" y="91"/>
                    <a:pt x="57" y="88"/>
                  </a:cubicBezTo>
                  <a:cubicBezTo>
                    <a:pt x="56" y="88"/>
                    <a:pt x="55" y="88"/>
                    <a:pt x="54" y="88"/>
                  </a:cubicBezTo>
                  <a:cubicBezTo>
                    <a:pt x="18" y="88"/>
                    <a:pt x="1" y="149"/>
                    <a:pt x="36" y="163"/>
                  </a:cubicBezTo>
                  <a:cubicBezTo>
                    <a:pt x="83" y="183"/>
                    <a:pt x="131" y="192"/>
                    <a:pt x="178" y="192"/>
                  </a:cubicBezTo>
                  <a:cubicBezTo>
                    <a:pt x="289" y="192"/>
                    <a:pt x="397" y="142"/>
                    <a:pt x="477" y="59"/>
                  </a:cubicBezTo>
                  <a:cubicBezTo>
                    <a:pt x="497" y="37"/>
                    <a:pt x="478" y="0"/>
                    <a:pt x="4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6"/>
            <p:cNvSpPr/>
            <p:nvPr/>
          </p:nvSpPr>
          <p:spPr>
            <a:xfrm>
              <a:off x="6628392" y="1619244"/>
              <a:ext cx="27460" cy="13306"/>
            </a:xfrm>
            <a:custGeom>
              <a:avLst/>
              <a:gdLst/>
              <a:ahLst/>
              <a:cxnLst/>
              <a:rect l="l" t="t" r="r" b="b"/>
              <a:pathLst>
                <a:path w="518" h="251" extrusionOk="0">
                  <a:moveTo>
                    <a:pt x="28" y="1"/>
                  </a:moveTo>
                  <a:cubicBezTo>
                    <a:pt x="11" y="1"/>
                    <a:pt x="0" y="31"/>
                    <a:pt x="19" y="41"/>
                  </a:cubicBezTo>
                  <a:cubicBezTo>
                    <a:pt x="166" y="112"/>
                    <a:pt x="315" y="192"/>
                    <a:pt x="469" y="249"/>
                  </a:cubicBezTo>
                  <a:cubicBezTo>
                    <a:pt x="472" y="250"/>
                    <a:pt x="475" y="251"/>
                    <a:pt x="478" y="251"/>
                  </a:cubicBezTo>
                  <a:cubicBezTo>
                    <a:pt x="503" y="251"/>
                    <a:pt x="517" y="210"/>
                    <a:pt x="491" y="197"/>
                  </a:cubicBezTo>
                  <a:cubicBezTo>
                    <a:pt x="345" y="120"/>
                    <a:pt x="187" y="64"/>
                    <a:pt x="35" y="2"/>
                  </a:cubicBezTo>
                  <a:cubicBezTo>
                    <a:pt x="33" y="1"/>
                    <a:pt x="30" y="1"/>
                    <a:pt x="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6"/>
            <p:cNvSpPr/>
            <p:nvPr/>
          </p:nvSpPr>
          <p:spPr>
            <a:xfrm>
              <a:off x="6585718" y="1970924"/>
              <a:ext cx="30800" cy="14578"/>
            </a:xfrm>
            <a:custGeom>
              <a:avLst/>
              <a:gdLst/>
              <a:ahLst/>
              <a:cxnLst/>
              <a:rect l="l" t="t" r="r" b="b"/>
              <a:pathLst>
                <a:path w="581" h="275" extrusionOk="0">
                  <a:moveTo>
                    <a:pt x="51" y="0"/>
                  </a:moveTo>
                  <a:cubicBezTo>
                    <a:pt x="26" y="0"/>
                    <a:pt x="1" y="21"/>
                    <a:pt x="12" y="48"/>
                  </a:cubicBezTo>
                  <a:cubicBezTo>
                    <a:pt x="70" y="194"/>
                    <a:pt x="210" y="274"/>
                    <a:pt x="355" y="274"/>
                  </a:cubicBezTo>
                  <a:cubicBezTo>
                    <a:pt x="423" y="274"/>
                    <a:pt x="492" y="257"/>
                    <a:pt x="555" y="220"/>
                  </a:cubicBezTo>
                  <a:cubicBezTo>
                    <a:pt x="580" y="205"/>
                    <a:pt x="565" y="170"/>
                    <a:pt x="540" y="170"/>
                  </a:cubicBezTo>
                  <a:cubicBezTo>
                    <a:pt x="536" y="170"/>
                    <a:pt x="532" y="171"/>
                    <a:pt x="527" y="173"/>
                  </a:cubicBezTo>
                  <a:cubicBezTo>
                    <a:pt x="484" y="194"/>
                    <a:pt x="440" y="203"/>
                    <a:pt x="395" y="203"/>
                  </a:cubicBezTo>
                  <a:cubicBezTo>
                    <a:pt x="270" y="203"/>
                    <a:pt x="148" y="129"/>
                    <a:pt x="84" y="18"/>
                  </a:cubicBezTo>
                  <a:cubicBezTo>
                    <a:pt x="76" y="6"/>
                    <a:pt x="64" y="0"/>
                    <a:pt x="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6"/>
            <p:cNvSpPr/>
            <p:nvPr/>
          </p:nvSpPr>
          <p:spPr>
            <a:xfrm>
              <a:off x="6577872" y="1622266"/>
              <a:ext cx="20463" cy="25499"/>
            </a:xfrm>
            <a:custGeom>
              <a:avLst/>
              <a:gdLst/>
              <a:ahLst/>
              <a:cxnLst/>
              <a:rect l="l" t="t" r="r" b="b"/>
              <a:pathLst>
                <a:path w="386" h="481" extrusionOk="0">
                  <a:moveTo>
                    <a:pt x="340" y="0"/>
                  </a:moveTo>
                  <a:cubicBezTo>
                    <a:pt x="338" y="0"/>
                    <a:pt x="336" y="0"/>
                    <a:pt x="334" y="1"/>
                  </a:cubicBezTo>
                  <a:cubicBezTo>
                    <a:pt x="127" y="42"/>
                    <a:pt x="1" y="259"/>
                    <a:pt x="18" y="461"/>
                  </a:cubicBezTo>
                  <a:cubicBezTo>
                    <a:pt x="19" y="474"/>
                    <a:pt x="29" y="480"/>
                    <a:pt x="39" y="480"/>
                  </a:cubicBezTo>
                  <a:cubicBezTo>
                    <a:pt x="49" y="480"/>
                    <a:pt x="59" y="474"/>
                    <a:pt x="59" y="461"/>
                  </a:cubicBezTo>
                  <a:cubicBezTo>
                    <a:pt x="62" y="268"/>
                    <a:pt x="188" y="129"/>
                    <a:pt x="356" y="53"/>
                  </a:cubicBezTo>
                  <a:cubicBezTo>
                    <a:pt x="386" y="40"/>
                    <a:pt x="367" y="0"/>
                    <a:pt x="3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6"/>
            <p:cNvSpPr/>
            <p:nvPr/>
          </p:nvSpPr>
          <p:spPr>
            <a:xfrm>
              <a:off x="6576971" y="1842582"/>
              <a:ext cx="18872" cy="37692"/>
            </a:xfrm>
            <a:custGeom>
              <a:avLst/>
              <a:gdLst/>
              <a:ahLst/>
              <a:cxnLst/>
              <a:rect l="l" t="t" r="r" b="b"/>
              <a:pathLst>
                <a:path w="356" h="711" extrusionOk="0">
                  <a:moveTo>
                    <a:pt x="309" y="0"/>
                  </a:moveTo>
                  <a:cubicBezTo>
                    <a:pt x="297" y="0"/>
                    <a:pt x="286" y="7"/>
                    <a:pt x="282" y="22"/>
                  </a:cubicBezTo>
                  <a:cubicBezTo>
                    <a:pt x="219" y="253"/>
                    <a:pt x="170" y="459"/>
                    <a:pt x="20" y="653"/>
                  </a:cubicBezTo>
                  <a:cubicBezTo>
                    <a:pt x="1" y="679"/>
                    <a:pt x="29" y="710"/>
                    <a:pt x="55" y="710"/>
                  </a:cubicBezTo>
                  <a:cubicBezTo>
                    <a:pt x="64" y="710"/>
                    <a:pt x="72" y="707"/>
                    <a:pt x="79" y="698"/>
                  </a:cubicBezTo>
                  <a:cubicBezTo>
                    <a:pt x="224" y="516"/>
                    <a:pt x="356" y="271"/>
                    <a:pt x="341" y="30"/>
                  </a:cubicBezTo>
                  <a:cubicBezTo>
                    <a:pt x="339" y="12"/>
                    <a:pt x="324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6568966" y="1797735"/>
              <a:ext cx="20781" cy="23856"/>
            </a:xfrm>
            <a:custGeom>
              <a:avLst/>
              <a:gdLst/>
              <a:ahLst/>
              <a:cxnLst/>
              <a:rect l="l" t="t" r="r" b="b"/>
              <a:pathLst>
                <a:path w="392" h="450" extrusionOk="0">
                  <a:moveTo>
                    <a:pt x="54" y="0"/>
                  </a:moveTo>
                  <a:cubicBezTo>
                    <a:pt x="26" y="0"/>
                    <a:pt x="1" y="34"/>
                    <a:pt x="18" y="59"/>
                  </a:cubicBezTo>
                  <a:cubicBezTo>
                    <a:pt x="64" y="124"/>
                    <a:pt x="137" y="164"/>
                    <a:pt x="190" y="221"/>
                  </a:cubicBezTo>
                  <a:cubicBezTo>
                    <a:pt x="252" y="286"/>
                    <a:pt x="300" y="359"/>
                    <a:pt x="341" y="438"/>
                  </a:cubicBezTo>
                  <a:cubicBezTo>
                    <a:pt x="345" y="446"/>
                    <a:pt x="353" y="450"/>
                    <a:pt x="361" y="450"/>
                  </a:cubicBezTo>
                  <a:cubicBezTo>
                    <a:pt x="376" y="450"/>
                    <a:pt x="391" y="437"/>
                    <a:pt x="385" y="420"/>
                  </a:cubicBezTo>
                  <a:cubicBezTo>
                    <a:pt x="355" y="330"/>
                    <a:pt x="311" y="248"/>
                    <a:pt x="256" y="172"/>
                  </a:cubicBezTo>
                  <a:cubicBezTo>
                    <a:pt x="205" y="104"/>
                    <a:pt x="148" y="26"/>
                    <a:pt x="63" y="1"/>
                  </a:cubicBezTo>
                  <a:cubicBezTo>
                    <a:pt x="60" y="1"/>
                    <a:pt x="57" y="0"/>
                    <a:pt x="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6"/>
            <p:cNvSpPr/>
            <p:nvPr/>
          </p:nvSpPr>
          <p:spPr>
            <a:xfrm>
              <a:off x="6575539" y="1742867"/>
              <a:ext cx="12511" cy="34034"/>
            </a:xfrm>
            <a:custGeom>
              <a:avLst/>
              <a:gdLst/>
              <a:ahLst/>
              <a:cxnLst/>
              <a:rect l="l" t="t" r="r" b="b"/>
              <a:pathLst>
                <a:path w="236" h="642" extrusionOk="0">
                  <a:moveTo>
                    <a:pt x="186" y="0"/>
                  </a:moveTo>
                  <a:cubicBezTo>
                    <a:pt x="177" y="0"/>
                    <a:pt x="169" y="5"/>
                    <a:pt x="166" y="17"/>
                  </a:cubicBezTo>
                  <a:cubicBezTo>
                    <a:pt x="117" y="221"/>
                    <a:pt x="101" y="411"/>
                    <a:pt x="10" y="606"/>
                  </a:cubicBezTo>
                  <a:cubicBezTo>
                    <a:pt x="1" y="624"/>
                    <a:pt x="17" y="642"/>
                    <a:pt x="33" y="642"/>
                  </a:cubicBezTo>
                  <a:cubicBezTo>
                    <a:pt x="40" y="642"/>
                    <a:pt x="47" y="638"/>
                    <a:pt x="51" y="629"/>
                  </a:cubicBezTo>
                  <a:cubicBezTo>
                    <a:pt x="144" y="451"/>
                    <a:pt x="235" y="229"/>
                    <a:pt x="213" y="24"/>
                  </a:cubicBezTo>
                  <a:cubicBezTo>
                    <a:pt x="211" y="10"/>
                    <a:pt x="198" y="0"/>
                    <a:pt x="1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6"/>
            <p:cNvSpPr/>
            <p:nvPr/>
          </p:nvSpPr>
          <p:spPr>
            <a:xfrm>
              <a:off x="6576335" y="1676974"/>
              <a:ext cx="7899" cy="31542"/>
            </a:xfrm>
            <a:custGeom>
              <a:avLst/>
              <a:gdLst/>
              <a:ahLst/>
              <a:cxnLst/>
              <a:rect l="l" t="t" r="r" b="b"/>
              <a:pathLst>
                <a:path w="149" h="595" extrusionOk="0">
                  <a:moveTo>
                    <a:pt x="67" y="1"/>
                  </a:moveTo>
                  <a:cubicBezTo>
                    <a:pt x="58" y="1"/>
                    <a:pt x="49" y="6"/>
                    <a:pt x="46" y="18"/>
                  </a:cubicBezTo>
                  <a:cubicBezTo>
                    <a:pt x="0" y="193"/>
                    <a:pt x="48" y="408"/>
                    <a:pt x="97" y="578"/>
                  </a:cubicBezTo>
                  <a:cubicBezTo>
                    <a:pt x="101" y="589"/>
                    <a:pt x="110" y="594"/>
                    <a:pt x="119" y="594"/>
                  </a:cubicBezTo>
                  <a:cubicBezTo>
                    <a:pt x="134" y="594"/>
                    <a:pt x="149" y="582"/>
                    <a:pt x="144" y="564"/>
                  </a:cubicBezTo>
                  <a:cubicBezTo>
                    <a:pt x="121" y="471"/>
                    <a:pt x="105" y="377"/>
                    <a:pt x="98" y="281"/>
                  </a:cubicBezTo>
                  <a:cubicBezTo>
                    <a:pt x="93" y="195"/>
                    <a:pt x="103" y="110"/>
                    <a:pt x="94" y="24"/>
                  </a:cubicBezTo>
                  <a:cubicBezTo>
                    <a:pt x="92" y="10"/>
                    <a:pt x="79" y="1"/>
                    <a:pt x="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6571033" y="1916269"/>
              <a:ext cx="8694" cy="32391"/>
            </a:xfrm>
            <a:custGeom>
              <a:avLst/>
              <a:gdLst/>
              <a:ahLst/>
              <a:cxnLst/>
              <a:rect l="l" t="t" r="r" b="b"/>
              <a:pathLst>
                <a:path w="164" h="611" extrusionOk="0">
                  <a:moveTo>
                    <a:pt x="124" y="0"/>
                  </a:moveTo>
                  <a:cubicBezTo>
                    <a:pt x="113" y="0"/>
                    <a:pt x="103" y="5"/>
                    <a:pt x="97" y="16"/>
                  </a:cubicBezTo>
                  <a:cubicBezTo>
                    <a:pt x="1" y="191"/>
                    <a:pt x="8" y="405"/>
                    <a:pt x="78" y="588"/>
                  </a:cubicBezTo>
                  <a:cubicBezTo>
                    <a:pt x="83" y="603"/>
                    <a:pt x="96" y="610"/>
                    <a:pt x="109" y="610"/>
                  </a:cubicBezTo>
                  <a:cubicBezTo>
                    <a:pt x="127" y="610"/>
                    <a:pt x="145" y="595"/>
                    <a:pt x="139" y="572"/>
                  </a:cubicBezTo>
                  <a:cubicBezTo>
                    <a:pt x="88" y="388"/>
                    <a:pt x="111" y="222"/>
                    <a:pt x="158" y="41"/>
                  </a:cubicBezTo>
                  <a:cubicBezTo>
                    <a:pt x="163" y="18"/>
                    <a:pt x="143" y="0"/>
                    <a:pt x="1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1" name="Google Shape;911;p36"/>
          <p:cNvSpPr txBox="1">
            <a:spLocks noGrp="1"/>
          </p:cNvSpPr>
          <p:nvPr>
            <p:ph type="ctrTitle"/>
          </p:nvPr>
        </p:nvSpPr>
        <p:spPr>
          <a:xfrm>
            <a:off x="2013109" y="1645716"/>
            <a:ext cx="5261109" cy="11449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Kelompok7</a:t>
            </a:r>
            <a:endParaRPr lang="en-US" dirty="0"/>
          </a:p>
        </p:txBody>
      </p:sp>
      <p:sp>
        <p:nvSpPr>
          <p:cNvPr id="912" name="Google Shape;912;p36"/>
          <p:cNvSpPr txBox="1">
            <a:spLocks noGrp="1"/>
          </p:cNvSpPr>
          <p:nvPr>
            <p:ph type="subTitle" idx="1"/>
          </p:nvPr>
        </p:nvSpPr>
        <p:spPr>
          <a:xfrm>
            <a:off x="3327311" y="3943350"/>
            <a:ext cx="2948417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200" dirty="0" smtClean="0"/>
              <a:t>I</a:t>
            </a:r>
            <a:r>
              <a:rPr lang="en" sz="1200" dirty="0" smtClean="0"/>
              <a:t>ndri Yani Berutu 535200078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200" dirty="0" smtClean="0"/>
              <a:t>Muhammad Habib Riski 535200078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200" dirty="0" smtClean="0"/>
              <a:t>Krisna Wijaya Liu 535200077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200" dirty="0" smtClean="0"/>
              <a:t>E</a:t>
            </a:r>
            <a:r>
              <a:rPr lang="en" sz="1200" dirty="0" smtClean="0"/>
              <a:t>iji Yoshikawa 535200063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200" dirty="0" smtClean="0"/>
              <a:t>D</a:t>
            </a:r>
            <a:r>
              <a:rPr lang="en" sz="1200" dirty="0" smtClean="0"/>
              <a:t>evi Ayu Pramata Sari 535200087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0" name="Google Shape;1020;p41"/>
          <p:cNvGrpSpPr/>
          <p:nvPr/>
        </p:nvGrpSpPr>
        <p:grpSpPr>
          <a:xfrm rot="10800000">
            <a:off x="7696618" y="319731"/>
            <a:ext cx="1032914" cy="874792"/>
            <a:chOff x="5130338" y="3221575"/>
            <a:chExt cx="343275" cy="290725"/>
          </a:xfrm>
        </p:grpSpPr>
        <p:sp>
          <p:nvSpPr>
            <p:cNvPr id="1021" name="Google Shape;1021;p41"/>
            <p:cNvSpPr/>
            <p:nvPr/>
          </p:nvSpPr>
          <p:spPr>
            <a:xfrm>
              <a:off x="5130338" y="3221575"/>
              <a:ext cx="343275" cy="290725"/>
            </a:xfrm>
            <a:custGeom>
              <a:avLst/>
              <a:gdLst/>
              <a:ahLst/>
              <a:cxnLst/>
              <a:rect l="l" t="t" r="r" b="b"/>
              <a:pathLst>
                <a:path w="13731" h="11629" extrusionOk="0">
                  <a:moveTo>
                    <a:pt x="6799" y="4944"/>
                  </a:moveTo>
                  <a:cubicBezTo>
                    <a:pt x="6833" y="4944"/>
                    <a:pt x="6868" y="4956"/>
                    <a:pt x="6904" y="4980"/>
                  </a:cubicBezTo>
                  <a:cubicBezTo>
                    <a:pt x="6966" y="5019"/>
                    <a:pt x="7015" y="5049"/>
                    <a:pt x="7020" y="5049"/>
                  </a:cubicBezTo>
                  <a:cubicBezTo>
                    <a:pt x="7020" y="5049"/>
                    <a:pt x="7021" y="5049"/>
                    <a:pt x="7021" y="5049"/>
                  </a:cubicBezTo>
                  <a:cubicBezTo>
                    <a:pt x="7021" y="5049"/>
                    <a:pt x="7021" y="5049"/>
                    <a:pt x="7021" y="5049"/>
                  </a:cubicBezTo>
                  <a:cubicBezTo>
                    <a:pt x="7022" y="5049"/>
                    <a:pt x="7085" y="5165"/>
                    <a:pt x="7158" y="5306"/>
                  </a:cubicBezTo>
                  <a:cubicBezTo>
                    <a:pt x="7233" y="5449"/>
                    <a:pt x="7416" y="5707"/>
                    <a:pt x="7567" y="5881"/>
                  </a:cubicBezTo>
                  <a:lnTo>
                    <a:pt x="7840" y="6199"/>
                  </a:lnTo>
                  <a:lnTo>
                    <a:pt x="7683" y="6263"/>
                  </a:lnTo>
                  <a:cubicBezTo>
                    <a:pt x="7581" y="6305"/>
                    <a:pt x="7506" y="6329"/>
                    <a:pt x="7440" y="6329"/>
                  </a:cubicBezTo>
                  <a:cubicBezTo>
                    <a:pt x="7321" y="6329"/>
                    <a:pt x="7230" y="6252"/>
                    <a:pt x="7054" y="6063"/>
                  </a:cubicBezTo>
                  <a:cubicBezTo>
                    <a:pt x="6919" y="5918"/>
                    <a:pt x="6732" y="5704"/>
                    <a:pt x="6637" y="5585"/>
                  </a:cubicBezTo>
                  <a:cubicBezTo>
                    <a:pt x="6464" y="5369"/>
                    <a:pt x="6464" y="5369"/>
                    <a:pt x="6544" y="5204"/>
                  </a:cubicBezTo>
                  <a:cubicBezTo>
                    <a:pt x="6629" y="5028"/>
                    <a:pt x="6711" y="4944"/>
                    <a:pt x="6799" y="4944"/>
                  </a:cubicBezTo>
                  <a:close/>
                  <a:moveTo>
                    <a:pt x="10174" y="295"/>
                  </a:moveTo>
                  <a:cubicBezTo>
                    <a:pt x="10473" y="295"/>
                    <a:pt x="11110" y="422"/>
                    <a:pt x="11426" y="556"/>
                  </a:cubicBezTo>
                  <a:cubicBezTo>
                    <a:pt x="12134" y="855"/>
                    <a:pt x="12480" y="1110"/>
                    <a:pt x="12817" y="1584"/>
                  </a:cubicBezTo>
                  <a:cubicBezTo>
                    <a:pt x="13086" y="1960"/>
                    <a:pt x="13343" y="2662"/>
                    <a:pt x="13401" y="3180"/>
                  </a:cubicBezTo>
                  <a:cubicBezTo>
                    <a:pt x="13429" y="3424"/>
                    <a:pt x="13432" y="3689"/>
                    <a:pt x="13408" y="3763"/>
                  </a:cubicBezTo>
                  <a:cubicBezTo>
                    <a:pt x="13383" y="3839"/>
                    <a:pt x="13344" y="3997"/>
                    <a:pt x="13319" y="4118"/>
                  </a:cubicBezTo>
                  <a:cubicBezTo>
                    <a:pt x="13221" y="4600"/>
                    <a:pt x="12497" y="5623"/>
                    <a:pt x="12018" y="5952"/>
                  </a:cubicBezTo>
                  <a:cubicBezTo>
                    <a:pt x="11576" y="6256"/>
                    <a:pt x="10508" y="6450"/>
                    <a:pt x="9610" y="6450"/>
                  </a:cubicBezTo>
                  <a:cubicBezTo>
                    <a:pt x="9196" y="6450"/>
                    <a:pt x="8819" y="6409"/>
                    <a:pt x="8555" y="6318"/>
                  </a:cubicBezTo>
                  <a:cubicBezTo>
                    <a:pt x="8353" y="6249"/>
                    <a:pt x="8284" y="6199"/>
                    <a:pt x="7991" y="5905"/>
                  </a:cubicBezTo>
                  <a:cubicBezTo>
                    <a:pt x="7793" y="5707"/>
                    <a:pt x="7590" y="5463"/>
                    <a:pt x="7494" y="5307"/>
                  </a:cubicBezTo>
                  <a:cubicBezTo>
                    <a:pt x="7405" y="5161"/>
                    <a:pt x="7225" y="4900"/>
                    <a:pt x="7095" y="4727"/>
                  </a:cubicBezTo>
                  <a:cubicBezTo>
                    <a:pt x="6657" y="4142"/>
                    <a:pt x="6588" y="3491"/>
                    <a:pt x="6875" y="2678"/>
                  </a:cubicBezTo>
                  <a:cubicBezTo>
                    <a:pt x="7088" y="2075"/>
                    <a:pt x="7201" y="1869"/>
                    <a:pt x="7533" y="1479"/>
                  </a:cubicBezTo>
                  <a:cubicBezTo>
                    <a:pt x="7836" y="1124"/>
                    <a:pt x="7953" y="1023"/>
                    <a:pt x="8283" y="828"/>
                  </a:cubicBezTo>
                  <a:cubicBezTo>
                    <a:pt x="8761" y="546"/>
                    <a:pt x="9187" y="402"/>
                    <a:pt x="9655" y="363"/>
                  </a:cubicBezTo>
                  <a:cubicBezTo>
                    <a:pt x="9789" y="352"/>
                    <a:pt x="9970" y="325"/>
                    <a:pt x="10064" y="304"/>
                  </a:cubicBezTo>
                  <a:cubicBezTo>
                    <a:pt x="10092" y="297"/>
                    <a:pt x="10129" y="295"/>
                    <a:pt x="10174" y="295"/>
                  </a:cubicBezTo>
                  <a:close/>
                  <a:moveTo>
                    <a:pt x="6271" y="5577"/>
                  </a:moveTo>
                  <a:lnTo>
                    <a:pt x="6342" y="5675"/>
                  </a:lnTo>
                  <a:cubicBezTo>
                    <a:pt x="6381" y="5729"/>
                    <a:pt x="6536" y="5914"/>
                    <a:pt x="6687" y="6088"/>
                  </a:cubicBezTo>
                  <a:lnTo>
                    <a:pt x="6962" y="6403"/>
                  </a:lnTo>
                  <a:lnTo>
                    <a:pt x="6774" y="6561"/>
                  </a:lnTo>
                  <a:cubicBezTo>
                    <a:pt x="6669" y="6647"/>
                    <a:pt x="6530" y="6758"/>
                    <a:pt x="6461" y="6809"/>
                  </a:cubicBezTo>
                  <a:cubicBezTo>
                    <a:pt x="6395" y="6858"/>
                    <a:pt x="6297" y="6929"/>
                    <a:pt x="6251" y="6965"/>
                  </a:cubicBezTo>
                  <a:cubicBezTo>
                    <a:pt x="6203" y="7000"/>
                    <a:pt x="5930" y="7206"/>
                    <a:pt x="5641" y="7423"/>
                  </a:cubicBezTo>
                  <a:cubicBezTo>
                    <a:pt x="4886" y="7991"/>
                    <a:pt x="4546" y="8262"/>
                    <a:pt x="4183" y="8584"/>
                  </a:cubicBezTo>
                  <a:cubicBezTo>
                    <a:pt x="4005" y="8743"/>
                    <a:pt x="3743" y="8960"/>
                    <a:pt x="3599" y="9069"/>
                  </a:cubicBezTo>
                  <a:cubicBezTo>
                    <a:pt x="2693" y="9754"/>
                    <a:pt x="2270" y="10082"/>
                    <a:pt x="2053" y="10270"/>
                  </a:cubicBezTo>
                  <a:cubicBezTo>
                    <a:pt x="1918" y="10385"/>
                    <a:pt x="1732" y="10544"/>
                    <a:pt x="1642" y="10619"/>
                  </a:cubicBezTo>
                  <a:cubicBezTo>
                    <a:pt x="1551" y="10694"/>
                    <a:pt x="1350" y="10865"/>
                    <a:pt x="1196" y="10996"/>
                  </a:cubicBezTo>
                  <a:cubicBezTo>
                    <a:pt x="1043" y="11128"/>
                    <a:pt x="844" y="11260"/>
                    <a:pt x="757" y="11289"/>
                  </a:cubicBezTo>
                  <a:cubicBezTo>
                    <a:pt x="704" y="11307"/>
                    <a:pt x="666" y="11317"/>
                    <a:pt x="635" y="11317"/>
                  </a:cubicBezTo>
                  <a:cubicBezTo>
                    <a:pt x="588" y="11317"/>
                    <a:pt x="558" y="11294"/>
                    <a:pt x="516" y="11244"/>
                  </a:cubicBezTo>
                  <a:cubicBezTo>
                    <a:pt x="355" y="11055"/>
                    <a:pt x="377" y="11019"/>
                    <a:pt x="1057" y="10345"/>
                  </a:cubicBezTo>
                  <a:cubicBezTo>
                    <a:pt x="1697" y="9711"/>
                    <a:pt x="2386" y="9085"/>
                    <a:pt x="2916" y="8654"/>
                  </a:cubicBezTo>
                  <a:cubicBezTo>
                    <a:pt x="3083" y="8519"/>
                    <a:pt x="3508" y="8139"/>
                    <a:pt x="3866" y="7805"/>
                  </a:cubicBezTo>
                  <a:cubicBezTo>
                    <a:pt x="4224" y="7472"/>
                    <a:pt x="4665" y="7067"/>
                    <a:pt x="4853" y="6902"/>
                  </a:cubicBezTo>
                  <a:cubicBezTo>
                    <a:pt x="5177" y="6616"/>
                    <a:pt x="5430" y="6380"/>
                    <a:pt x="6015" y="5822"/>
                  </a:cubicBezTo>
                  <a:lnTo>
                    <a:pt x="6271" y="5577"/>
                  </a:lnTo>
                  <a:close/>
                  <a:moveTo>
                    <a:pt x="10296" y="1"/>
                  </a:moveTo>
                  <a:cubicBezTo>
                    <a:pt x="10231" y="1"/>
                    <a:pt x="10169" y="4"/>
                    <a:pt x="10109" y="10"/>
                  </a:cubicBezTo>
                  <a:cubicBezTo>
                    <a:pt x="9984" y="23"/>
                    <a:pt x="9786" y="41"/>
                    <a:pt x="9675" y="50"/>
                  </a:cubicBezTo>
                  <a:cubicBezTo>
                    <a:pt x="8785" y="119"/>
                    <a:pt x="7857" y="603"/>
                    <a:pt x="7288" y="1294"/>
                  </a:cubicBezTo>
                  <a:cubicBezTo>
                    <a:pt x="7151" y="1461"/>
                    <a:pt x="6977" y="1701"/>
                    <a:pt x="6902" y="1827"/>
                  </a:cubicBezTo>
                  <a:cubicBezTo>
                    <a:pt x="6719" y="2134"/>
                    <a:pt x="6452" y="2907"/>
                    <a:pt x="6423" y="3214"/>
                  </a:cubicBezTo>
                  <a:cubicBezTo>
                    <a:pt x="6389" y="3563"/>
                    <a:pt x="6433" y="4051"/>
                    <a:pt x="6526" y="4354"/>
                  </a:cubicBezTo>
                  <a:cubicBezTo>
                    <a:pt x="6600" y="4598"/>
                    <a:pt x="6598" y="4620"/>
                    <a:pt x="6485" y="4769"/>
                  </a:cubicBezTo>
                  <a:cubicBezTo>
                    <a:pt x="6419" y="4857"/>
                    <a:pt x="6316" y="5032"/>
                    <a:pt x="6249" y="5165"/>
                  </a:cubicBezTo>
                  <a:cubicBezTo>
                    <a:pt x="6172" y="5321"/>
                    <a:pt x="6075" y="5450"/>
                    <a:pt x="5967" y="5542"/>
                  </a:cubicBezTo>
                  <a:cubicBezTo>
                    <a:pt x="5876" y="5620"/>
                    <a:pt x="5603" y="5866"/>
                    <a:pt x="5358" y="6093"/>
                  </a:cubicBezTo>
                  <a:cubicBezTo>
                    <a:pt x="5115" y="6318"/>
                    <a:pt x="4755" y="6644"/>
                    <a:pt x="4559" y="6818"/>
                  </a:cubicBezTo>
                  <a:cubicBezTo>
                    <a:pt x="4364" y="6990"/>
                    <a:pt x="3899" y="7407"/>
                    <a:pt x="3529" y="7741"/>
                  </a:cubicBezTo>
                  <a:cubicBezTo>
                    <a:pt x="3161" y="8075"/>
                    <a:pt x="2691" y="8487"/>
                    <a:pt x="2489" y="8655"/>
                  </a:cubicBezTo>
                  <a:cubicBezTo>
                    <a:pt x="2009" y="9055"/>
                    <a:pt x="1567" y="9446"/>
                    <a:pt x="900" y="10064"/>
                  </a:cubicBezTo>
                  <a:cubicBezTo>
                    <a:pt x="113" y="10792"/>
                    <a:pt x="1" y="11024"/>
                    <a:pt x="259" y="11395"/>
                  </a:cubicBezTo>
                  <a:cubicBezTo>
                    <a:pt x="378" y="11566"/>
                    <a:pt x="461" y="11628"/>
                    <a:pt x="601" y="11628"/>
                  </a:cubicBezTo>
                  <a:cubicBezTo>
                    <a:pt x="628" y="11628"/>
                    <a:pt x="658" y="11626"/>
                    <a:pt x="690" y="11621"/>
                  </a:cubicBezTo>
                  <a:cubicBezTo>
                    <a:pt x="883" y="11596"/>
                    <a:pt x="1254" y="11337"/>
                    <a:pt x="1915" y="10768"/>
                  </a:cubicBezTo>
                  <a:cubicBezTo>
                    <a:pt x="2193" y="10528"/>
                    <a:pt x="2662" y="10151"/>
                    <a:pt x="2894" y="9980"/>
                  </a:cubicBezTo>
                  <a:cubicBezTo>
                    <a:pt x="3352" y="9644"/>
                    <a:pt x="3808" y="9288"/>
                    <a:pt x="4043" y="9085"/>
                  </a:cubicBezTo>
                  <a:cubicBezTo>
                    <a:pt x="4476" y="8710"/>
                    <a:pt x="5455" y="7920"/>
                    <a:pt x="5761" y="7696"/>
                  </a:cubicBezTo>
                  <a:cubicBezTo>
                    <a:pt x="5829" y="7646"/>
                    <a:pt x="6042" y="7492"/>
                    <a:pt x="6233" y="7352"/>
                  </a:cubicBezTo>
                  <a:cubicBezTo>
                    <a:pt x="6423" y="7212"/>
                    <a:pt x="6579" y="7084"/>
                    <a:pt x="6580" y="7066"/>
                  </a:cubicBezTo>
                  <a:cubicBezTo>
                    <a:pt x="6580" y="7048"/>
                    <a:pt x="6614" y="7024"/>
                    <a:pt x="6658" y="7012"/>
                  </a:cubicBezTo>
                  <a:cubicBezTo>
                    <a:pt x="6702" y="6999"/>
                    <a:pt x="6833" y="6901"/>
                    <a:pt x="6950" y="6793"/>
                  </a:cubicBezTo>
                  <a:cubicBezTo>
                    <a:pt x="7102" y="6652"/>
                    <a:pt x="7154" y="6613"/>
                    <a:pt x="7235" y="6613"/>
                  </a:cubicBezTo>
                  <a:cubicBezTo>
                    <a:pt x="7259" y="6613"/>
                    <a:pt x="7286" y="6616"/>
                    <a:pt x="7319" y="6622"/>
                  </a:cubicBezTo>
                  <a:cubicBezTo>
                    <a:pt x="7332" y="6624"/>
                    <a:pt x="7348" y="6625"/>
                    <a:pt x="7365" y="6625"/>
                  </a:cubicBezTo>
                  <a:cubicBezTo>
                    <a:pt x="7539" y="6625"/>
                    <a:pt x="7892" y="6520"/>
                    <a:pt x="7980" y="6434"/>
                  </a:cubicBezTo>
                  <a:cubicBezTo>
                    <a:pt x="7989" y="6426"/>
                    <a:pt x="8002" y="6422"/>
                    <a:pt x="8020" y="6422"/>
                  </a:cubicBezTo>
                  <a:cubicBezTo>
                    <a:pt x="8066" y="6422"/>
                    <a:pt x="8142" y="6449"/>
                    <a:pt x="8241" y="6501"/>
                  </a:cubicBezTo>
                  <a:cubicBezTo>
                    <a:pt x="8533" y="6656"/>
                    <a:pt x="8944" y="6732"/>
                    <a:pt x="9534" y="6732"/>
                  </a:cubicBezTo>
                  <a:cubicBezTo>
                    <a:pt x="9911" y="6732"/>
                    <a:pt x="10362" y="6701"/>
                    <a:pt x="10902" y="6640"/>
                  </a:cubicBezTo>
                  <a:cubicBezTo>
                    <a:pt x="11213" y="6605"/>
                    <a:pt x="11921" y="6356"/>
                    <a:pt x="12146" y="6204"/>
                  </a:cubicBezTo>
                  <a:cubicBezTo>
                    <a:pt x="12351" y="6064"/>
                    <a:pt x="12826" y="5576"/>
                    <a:pt x="13030" y="5292"/>
                  </a:cubicBezTo>
                  <a:cubicBezTo>
                    <a:pt x="13552" y="4568"/>
                    <a:pt x="13730" y="4034"/>
                    <a:pt x="13698" y="3291"/>
                  </a:cubicBezTo>
                  <a:cubicBezTo>
                    <a:pt x="13653" y="2236"/>
                    <a:pt x="13053" y="1136"/>
                    <a:pt x="12259" y="650"/>
                  </a:cubicBezTo>
                  <a:cubicBezTo>
                    <a:pt x="11589" y="240"/>
                    <a:pt x="10859" y="1"/>
                    <a:pt x="10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1"/>
            <p:cNvSpPr/>
            <p:nvPr/>
          </p:nvSpPr>
          <p:spPr>
            <a:xfrm>
              <a:off x="5308463" y="3242500"/>
              <a:ext cx="142475" cy="129950"/>
            </a:xfrm>
            <a:custGeom>
              <a:avLst/>
              <a:gdLst/>
              <a:ahLst/>
              <a:cxnLst/>
              <a:rect l="l" t="t" r="r" b="b"/>
              <a:pathLst>
                <a:path w="5699" h="5198" extrusionOk="0">
                  <a:moveTo>
                    <a:pt x="3125" y="286"/>
                  </a:moveTo>
                  <a:cubicBezTo>
                    <a:pt x="3281" y="286"/>
                    <a:pt x="3452" y="309"/>
                    <a:pt x="3732" y="351"/>
                  </a:cubicBezTo>
                  <a:cubicBezTo>
                    <a:pt x="4156" y="415"/>
                    <a:pt x="4271" y="466"/>
                    <a:pt x="4565" y="712"/>
                  </a:cubicBezTo>
                  <a:cubicBezTo>
                    <a:pt x="4904" y="997"/>
                    <a:pt x="5048" y="1178"/>
                    <a:pt x="5150" y="1451"/>
                  </a:cubicBezTo>
                  <a:cubicBezTo>
                    <a:pt x="5216" y="1626"/>
                    <a:pt x="5229" y="1719"/>
                    <a:pt x="5189" y="1719"/>
                  </a:cubicBezTo>
                  <a:cubicBezTo>
                    <a:pt x="5175" y="1719"/>
                    <a:pt x="5155" y="1708"/>
                    <a:pt x="5129" y="1686"/>
                  </a:cubicBezTo>
                  <a:cubicBezTo>
                    <a:pt x="5062" y="1628"/>
                    <a:pt x="4228" y="1315"/>
                    <a:pt x="4143" y="1315"/>
                  </a:cubicBezTo>
                  <a:cubicBezTo>
                    <a:pt x="4141" y="1315"/>
                    <a:pt x="4140" y="1315"/>
                    <a:pt x="4139" y="1315"/>
                  </a:cubicBezTo>
                  <a:cubicBezTo>
                    <a:pt x="4137" y="1315"/>
                    <a:pt x="4135" y="1315"/>
                    <a:pt x="4133" y="1315"/>
                  </a:cubicBezTo>
                  <a:cubicBezTo>
                    <a:pt x="4108" y="1315"/>
                    <a:pt x="4049" y="1291"/>
                    <a:pt x="3996" y="1258"/>
                  </a:cubicBezTo>
                  <a:cubicBezTo>
                    <a:pt x="3939" y="1223"/>
                    <a:pt x="3728" y="1137"/>
                    <a:pt x="3529" y="1067"/>
                  </a:cubicBezTo>
                  <a:cubicBezTo>
                    <a:pt x="3330" y="998"/>
                    <a:pt x="3126" y="919"/>
                    <a:pt x="3077" y="893"/>
                  </a:cubicBezTo>
                  <a:cubicBezTo>
                    <a:pt x="3027" y="867"/>
                    <a:pt x="2877" y="804"/>
                    <a:pt x="2743" y="752"/>
                  </a:cubicBezTo>
                  <a:cubicBezTo>
                    <a:pt x="2410" y="624"/>
                    <a:pt x="2344" y="596"/>
                    <a:pt x="2237" y="536"/>
                  </a:cubicBezTo>
                  <a:lnTo>
                    <a:pt x="2140" y="482"/>
                  </a:lnTo>
                  <a:lnTo>
                    <a:pt x="2375" y="421"/>
                  </a:lnTo>
                  <a:cubicBezTo>
                    <a:pt x="2741" y="327"/>
                    <a:pt x="2919" y="286"/>
                    <a:pt x="3125" y="286"/>
                  </a:cubicBezTo>
                  <a:close/>
                  <a:moveTo>
                    <a:pt x="1758" y="609"/>
                  </a:moveTo>
                  <a:cubicBezTo>
                    <a:pt x="1800" y="609"/>
                    <a:pt x="1837" y="617"/>
                    <a:pt x="1871" y="633"/>
                  </a:cubicBezTo>
                  <a:cubicBezTo>
                    <a:pt x="1935" y="663"/>
                    <a:pt x="2075" y="731"/>
                    <a:pt x="2189" y="786"/>
                  </a:cubicBezTo>
                  <a:cubicBezTo>
                    <a:pt x="2658" y="1015"/>
                    <a:pt x="4163" y="1596"/>
                    <a:pt x="4281" y="1596"/>
                  </a:cubicBezTo>
                  <a:cubicBezTo>
                    <a:pt x="4282" y="1596"/>
                    <a:pt x="4283" y="1596"/>
                    <a:pt x="4284" y="1596"/>
                  </a:cubicBezTo>
                  <a:cubicBezTo>
                    <a:pt x="4286" y="1596"/>
                    <a:pt x="4288" y="1595"/>
                    <a:pt x="4290" y="1595"/>
                  </a:cubicBezTo>
                  <a:cubicBezTo>
                    <a:pt x="4310" y="1595"/>
                    <a:pt x="4336" y="1607"/>
                    <a:pt x="4351" y="1623"/>
                  </a:cubicBezTo>
                  <a:cubicBezTo>
                    <a:pt x="4389" y="1661"/>
                    <a:pt x="4833" y="1851"/>
                    <a:pt x="5102" y="1944"/>
                  </a:cubicBezTo>
                  <a:cubicBezTo>
                    <a:pt x="5215" y="1983"/>
                    <a:pt x="5316" y="2022"/>
                    <a:pt x="5329" y="2032"/>
                  </a:cubicBezTo>
                  <a:cubicBezTo>
                    <a:pt x="5342" y="2041"/>
                    <a:pt x="5360" y="2169"/>
                    <a:pt x="5369" y="2316"/>
                  </a:cubicBezTo>
                  <a:cubicBezTo>
                    <a:pt x="5387" y="2570"/>
                    <a:pt x="5320" y="3289"/>
                    <a:pt x="5274" y="3350"/>
                  </a:cubicBezTo>
                  <a:cubicBezTo>
                    <a:pt x="5271" y="3355"/>
                    <a:pt x="5260" y="3357"/>
                    <a:pt x="5244" y="3357"/>
                  </a:cubicBezTo>
                  <a:cubicBezTo>
                    <a:pt x="5061" y="3357"/>
                    <a:pt x="4114" y="3047"/>
                    <a:pt x="3399" y="2745"/>
                  </a:cubicBezTo>
                  <a:cubicBezTo>
                    <a:pt x="3185" y="2657"/>
                    <a:pt x="2865" y="2525"/>
                    <a:pt x="2684" y="2453"/>
                  </a:cubicBezTo>
                  <a:cubicBezTo>
                    <a:pt x="2504" y="2381"/>
                    <a:pt x="2276" y="2276"/>
                    <a:pt x="2181" y="2222"/>
                  </a:cubicBezTo>
                  <a:cubicBezTo>
                    <a:pt x="2085" y="2167"/>
                    <a:pt x="1961" y="2114"/>
                    <a:pt x="1904" y="2103"/>
                  </a:cubicBezTo>
                  <a:cubicBezTo>
                    <a:pt x="1845" y="2092"/>
                    <a:pt x="1779" y="2061"/>
                    <a:pt x="1749" y="2031"/>
                  </a:cubicBezTo>
                  <a:cubicBezTo>
                    <a:pt x="1701" y="1983"/>
                    <a:pt x="972" y="1661"/>
                    <a:pt x="772" y="1599"/>
                  </a:cubicBezTo>
                  <a:cubicBezTo>
                    <a:pt x="596" y="1546"/>
                    <a:pt x="601" y="1496"/>
                    <a:pt x="793" y="1264"/>
                  </a:cubicBezTo>
                  <a:cubicBezTo>
                    <a:pt x="897" y="1141"/>
                    <a:pt x="1014" y="1017"/>
                    <a:pt x="1054" y="990"/>
                  </a:cubicBezTo>
                  <a:cubicBezTo>
                    <a:pt x="1095" y="962"/>
                    <a:pt x="1200" y="887"/>
                    <a:pt x="1294" y="818"/>
                  </a:cubicBezTo>
                  <a:cubicBezTo>
                    <a:pt x="1484" y="679"/>
                    <a:pt x="1637" y="609"/>
                    <a:pt x="1758" y="609"/>
                  </a:cubicBezTo>
                  <a:close/>
                  <a:moveTo>
                    <a:pt x="508" y="1738"/>
                  </a:moveTo>
                  <a:cubicBezTo>
                    <a:pt x="533" y="1738"/>
                    <a:pt x="564" y="1752"/>
                    <a:pt x="586" y="1773"/>
                  </a:cubicBezTo>
                  <a:cubicBezTo>
                    <a:pt x="611" y="1799"/>
                    <a:pt x="750" y="1868"/>
                    <a:pt x="899" y="1929"/>
                  </a:cubicBezTo>
                  <a:cubicBezTo>
                    <a:pt x="1045" y="1989"/>
                    <a:pt x="1310" y="2107"/>
                    <a:pt x="1480" y="2187"/>
                  </a:cubicBezTo>
                  <a:cubicBezTo>
                    <a:pt x="3069" y="2935"/>
                    <a:pt x="4531" y="3511"/>
                    <a:pt x="4819" y="3511"/>
                  </a:cubicBezTo>
                  <a:cubicBezTo>
                    <a:pt x="4838" y="3511"/>
                    <a:pt x="4851" y="3509"/>
                    <a:pt x="4860" y="3504"/>
                  </a:cubicBezTo>
                  <a:cubicBezTo>
                    <a:pt x="4873" y="3496"/>
                    <a:pt x="4887" y="3492"/>
                    <a:pt x="4903" y="3492"/>
                  </a:cubicBezTo>
                  <a:cubicBezTo>
                    <a:pt x="4957" y="3492"/>
                    <a:pt x="5032" y="3539"/>
                    <a:pt x="5161" y="3648"/>
                  </a:cubicBezTo>
                  <a:cubicBezTo>
                    <a:pt x="5200" y="3680"/>
                    <a:pt x="5187" y="3733"/>
                    <a:pt x="5118" y="3827"/>
                  </a:cubicBezTo>
                  <a:cubicBezTo>
                    <a:pt x="5065" y="3900"/>
                    <a:pt x="4954" y="4027"/>
                    <a:pt x="4868" y="4112"/>
                  </a:cubicBezTo>
                  <a:cubicBezTo>
                    <a:pt x="4779" y="4200"/>
                    <a:pt x="4740" y="4236"/>
                    <a:pt x="4687" y="4236"/>
                  </a:cubicBezTo>
                  <a:cubicBezTo>
                    <a:pt x="4652" y="4236"/>
                    <a:pt x="4611" y="4220"/>
                    <a:pt x="4545" y="4193"/>
                  </a:cubicBezTo>
                  <a:cubicBezTo>
                    <a:pt x="4451" y="4153"/>
                    <a:pt x="4106" y="4052"/>
                    <a:pt x="3777" y="3966"/>
                  </a:cubicBezTo>
                  <a:lnTo>
                    <a:pt x="3181" y="3810"/>
                  </a:lnTo>
                  <a:lnTo>
                    <a:pt x="3296" y="3982"/>
                  </a:lnTo>
                  <a:cubicBezTo>
                    <a:pt x="3394" y="4129"/>
                    <a:pt x="3434" y="4159"/>
                    <a:pt x="3556" y="4180"/>
                  </a:cubicBezTo>
                  <a:cubicBezTo>
                    <a:pt x="3753" y="4215"/>
                    <a:pt x="4407" y="4402"/>
                    <a:pt x="4407" y="4425"/>
                  </a:cubicBezTo>
                  <a:cubicBezTo>
                    <a:pt x="4407" y="4465"/>
                    <a:pt x="3695" y="4774"/>
                    <a:pt x="3469" y="4832"/>
                  </a:cubicBezTo>
                  <a:cubicBezTo>
                    <a:pt x="3280" y="4880"/>
                    <a:pt x="3161" y="4903"/>
                    <a:pt x="3047" y="4903"/>
                  </a:cubicBezTo>
                  <a:cubicBezTo>
                    <a:pt x="2959" y="4903"/>
                    <a:pt x="2874" y="4889"/>
                    <a:pt x="2761" y="4863"/>
                  </a:cubicBezTo>
                  <a:cubicBezTo>
                    <a:pt x="2652" y="4837"/>
                    <a:pt x="2548" y="4818"/>
                    <a:pt x="2511" y="4818"/>
                  </a:cubicBezTo>
                  <a:cubicBezTo>
                    <a:pt x="2507" y="4818"/>
                    <a:pt x="2503" y="4818"/>
                    <a:pt x="2501" y="4819"/>
                  </a:cubicBezTo>
                  <a:cubicBezTo>
                    <a:pt x="2500" y="4819"/>
                    <a:pt x="2499" y="4819"/>
                    <a:pt x="2497" y="4819"/>
                  </a:cubicBezTo>
                  <a:cubicBezTo>
                    <a:pt x="2465" y="4819"/>
                    <a:pt x="2308" y="4780"/>
                    <a:pt x="2137" y="4729"/>
                  </a:cubicBezTo>
                  <a:cubicBezTo>
                    <a:pt x="1767" y="4617"/>
                    <a:pt x="1431" y="4399"/>
                    <a:pt x="1058" y="4027"/>
                  </a:cubicBezTo>
                  <a:cubicBezTo>
                    <a:pt x="771" y="3740"/>
                    <a:pt x="633" y="3510"/>
                    <a:pt x="494" y="3088"/>
                  </a:cubicBezTo>
                  <a:lnTo>
                    <a:pt x="393" y="2783"/>
                  </a:lnTo>
                  <a:lnTo>
                    <a:pt x="725" y="2982"/>
                  </a:lnTo>
                  <a:cubicBezTo>
                    <a:pt x="1058" y="3183"/>
                    <a:pt x="1518" y="3420"/>
                    <a:pt x="1790" y="3528"/>
                  </a:cubicBezTo>
                  <a:cubicBezTo>
                    <a:pt x="1870" y="3561"/>
                    <a:pt x="2171" y="3683"/>
                    <a:pt x="2456" y="3800"/>
                  </a:cubicBezTo>
                  <a:cubicBezTo>
                    <a:pt x="2763" y="3926"/>
                    <a:pt x="2909" y="3976"/>
                    <a:pt x="2989" y="3976"/>
                  </a:cubicBezTo>
                  <a:cubicBezTo>
                    <a:pt x="3018" y="3976"/>
                    <a:pt x="3038" y="3969"/>
                    <a:pt x="3055" y="3958"/>
                  </a:cubicBezTo>
                  <a:cubicBezTo>
                    <a:pt x="3190" y="3861"/>
                    <a:pt x="3143" y="3796"/>
                    <a:pt x="2849" y="3677"/>
                  </a:cubicBezTo>
                  <a:cubicBezTo>
                    <a:pt x="2707" y="3619"/>
                    <a:pt x="2577" y="3576"/>
                    <a:pt x="2544" y="3576"/>
                  </a:cubicBezTo>
                  <a:cubicBezTo>
                    <a:pt x="2542" y="3576"/>
                    <a:pt x="2540" y="3576"/>
                    <a:pt x="2539" y="3577"/>
                  </a:cubicBezTo>
                  <a:cubicBezTo>
                    <a:pt x="2535" y="3578"/>
                    <a:pt x="2531" y="3579"/>
                    <a:pt x="2527" y="3579"/>
                  </a:cubicBezTo>
                  <a:cubicBezTo>
                    <a:pt x="2507" y="3579"/>
                    <a:pt x="2481" y="3565"/>
                    <a:pt x="2459" y="3544"/>
                  </a:cubicBezTo>
                  <a:cubicBezTo>
                    <a:pt x="2435" y="3519"/>
                    <a:pt x="2370" y="3486"/>
                    <a:pt x="2311" y="3470"/>
                  </a:cubicBezTo>
                  <a:cubicBezTo>
                    <a:pt x="2251" y="3453"/>
                    <a:pt x="2176" y="3418"/>
                    <a:pt x="2137" y="3390"/>
                  </a:cubicBezTo>
                  <a:cubicBezTo>
                    <a:pt x="2099" y="3363"/>
                    <a:pt x="2040" y="3339"/>
                    <a:pt x="2008" y="3338"/>
                  </a:cubicBezTo>
                  <a:cubicBezTo>
                    <a:pt x="1976" y="3337"/>
                    <a:pt x="1931" y="3319"/>
                    <a:pt x="1910" y="3299"/>
                  </a:cubicBezTo>
                  <a:cubicBezTo>
                    <a:pt x="1889" y="3277"/>
                    <a:pt x="1770" y="3221"/>
                    <a:pt x="1641" y="3170"/>
                  </a:cubicBezTo>
                  <a:cubicBezTo>
                    <a:pt x="1513" y="3119"/>
                    <a:pt x="1235" y="2978"/>
                    <a:pt x="1021" y="2855"/>
                  </a:cubicBezTo>
                  <a:cubicBezTo>
                    <a:pt x="807" y="2733"/>
                    <a:pt x="560" y="2597"/>
                    <a:pt x="470" y="2553"/>
                  </a:cubicBezTo>
                  <a:cubicBezTo>
                    <a:pt x="314" y="2477"/>
                    <a:pt x="308" y="2468"/>
                    <a:pt x="306" y="2308"/>
                  </a:cubicBezTo>
                  <a:cubicBezTo>
                    <a:pt x="303" y="2122"/>
                    <a:pt x="423" y="1756"/>
                    <a:pt x="495" y="1739"/>
                  </a:cubicBezTo>
                  <a:cubicBezTo>
                    <a:pt x="499" y="1738"/>
                    <a:pt x="504" y="1738"/>
                    <a:pt x="508" y="1738"/>
                  </a:cubicBezTo>
                  <a:close/>
                  <a:moveTo>
                    <a:pt x="3170" y="0"/>
                  </a:moveTo>
                  <a:cubicBezTo>
                    <a:pt x="2983" y="0"/>
                    <a:pt x="2801" y="31"/>
                    <a:pt x="2471" y="104"/>
                  </a:cubicBezTo>
                  <a:cubicBezTo>
                    <a:pt x="1637" y="288"/>
                    <a:pt x="1417" y="375"/>
                    <a:pt x="1045" y="667"/>
                  </a:cubicBezTo>
                  <a:cubicBezTo>
                    <a:pt x="329" y="1227"/>
                    <a:pt x="0" y="1794"/>
                    <a:pt x="15" y="2441"/>
                  </a:cubicBezTo>
                  <a:cubicBezTo>
                    <a:pt x="22" y="2752"/>
                    <a:pt x="137" y="3303"/>
                    <a:pt x="242" y="3523"/>
                  </a:cubicBezTo>
                  <a:cubicBezTo>
                    <a:pt x="299" y="3646"/>
                    <a:pt x="455" y="3901"/>
                    <a:pt x="592" y="4096"/>
                  </a:cubicBezTo>
                  <a:cubicBezTo>
                    <a:pt x="845" y="4458"/>
                    <a:pt x="860" y="4472"/>
                    <a:pt x="1437" y="4872"/>
                  </a:cubicBezTo>
                  <a:cubicBezTo>
                    <a:pt x="1678" y="5040"/>
                    <a:pt x="2234" y="5176"/>
                    <a:pt x="2763" y="5196"/>
                  </a:cubicBezTo>
                  <a:cubicBezTo>
                    <a:pt x="2795" y="5197"/>
                    <a:pt x="2827" y="5198"/>
                    <a:pt x="2859" y="5198"/>
                  </a:cubicBezTo>
                  <a:cubicBezTo>
                    <a:pt x="3300" y="5198"/>
                    <a:pt x="3726" y="5087"/>
                    <a:pt x="4250" y="4838"/>
                  </a:cubicBezTo>
                  <a:cubicBezTo>
                    <a:pt x="4606" y="4670"/>
                    <a:pt x="4719" y="4594"/>
                    <a:pt x="5016" y="4321"/>
                  </a:cubicBezTo>
                  <a:cubicBezTo>
                    <a:pt x="5501" y="3877"/>
                    <a:pt x="5543" y="3789"/>
                    <a:pt x="5619" y="3068"/>
                  </a:cubicBezTo>
                  <a:cubicBezTo>
                    <a:pt x="5699" y="2330"/>
                    <a:pt x="5681" y="2116"/>
                    <a:pt x="5503" y="1553"/>
                  </a:cubicBezTo>
                  <a:cubicBezTo>
                    <a:pt x="5366" y="1127"/>
                    <a:pt x="5362" y="1119"/>
                    <a:pt x="5050" y="787"/>
                  </a:cubicBezTo>
                  <a:cubicBezTo>
                    <a:pt x="4873" y="598"/>
                    <a:pt x="4638" y="388"/>
                    <a:pt x="4514" y="307"/>
                  </a:cubicBezTo>
                  <a:cubicBezTo>
                    <a:pt x="4267" y="146"/>
                    <a:pt x="4083" y="96"/>
                    <a:pt x="3481" y="22"/>
                  </a:cubicBezTo>
                  <a:cubicBezTo>
                    <a:pt x="3362" y="8"/>
                    <a:pt x="3266" y="0"/>
                    <a:pt x="3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1"/>
            <p:cNvSpPr/>
            <p:nvPr/>
          </p:nvSpPr>
          <p:spPr>
            <a:xfrm>
              <a:off x="5386088" y="3342225"/>
              <a:ext cx="3100" cy="2225"/>
            </a:xfrm>
            <a:custGeom>
              <a:avLst/>
              <a:gdLst/>
              <a:ahLst/>
              <a:cxnLst/>
              <a:rect l="l" t="t" r="r" b="b"/>
              <a:pathLst>
                <a:path w="124" h="89" extrusionOk="0">
                  <a:moveTo>
                    <a:pt x="82" y="1"/>
                  </a:moveTo>
                  <a:cubicBezTo>
                    <a:pt x="64" y="1"/>
                    <a:pt x="44" y="10"/>
                    <a:pt x="26" y="27"/>
                  </a:cubicBezTo>
                  <a:cubicBezTo>
                    <a:pt x="1" y="52"/>
                    <a:pt x="1" y="80"/>
                    <a:pt x="29" y="86"/>
                  </a:cubicBezTo>
                  <a:cubicBezTo>
                    <a:pt x="35" y="88"/>
                    <a:pt x="42" y="89"/>
                    <a:pt x="49" y="89"/>
                  </a:cubicBezTo>
                  <a:cubicBezTo>
                    <a:pt x="71" y="89"/>
                    <a:pt x="94" y="81"/>
                    <a:pt x="107" y="69"/>
                  </a:cubicBezTo>
                  <a:cubicBezTo>
                    <a:pt x="124" y="52"/>
                    <a:pt x="123" y="27"/>
                    <a:pt x="105" y="10"/>
                  </a:cubicBezTo>
                  <a:cubicBezTo>
                    <a:pt x="99" y="3"/>
                    <a:pt x="91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4" name="Google Shape;1024;p41"/>
          <p:cNvGrpSpPr/>
          <p:nvPr/>
        </p:nvGrpSpPr>
        <p:grpSpPr>
          <a:xfrm>
            <a:off x="7611278" y="3503587"/>
            <a:ext cx="792698" cy="1086339"/>
            <a:chOff x="6722988" y="1767725"/>
            <a:chExt cx="207225" cy="298150"/>
          </a:xfrm>
        </p:grpSpPr>
        <p:sp>
          <p:nvSpPr>
            <p:cNvPr id="1025" name="Google Shape;1025;p41"/>
            <p:cNvSpPr/>
            <p:nvPr/>
          </p:nvSpPr>
          <p:spPr>
            <a:xfrm>
              <a:off x="6722988" y="1767725"/>
              <a:ext cx="190525" cy="250650"/>
            </a:xfrm>
            <a:custGeom>
              <a:avLst/>
              <a:gdLst/>
              <a:ahLst/>
              <a:cxnLst/>
              <a:rect l="l" t="t" r="r" b="b"/>
              <a:pathLst>
                <a:path w="7621" h="10026" extrusionOk="0">
                  <a:moveTo>
                    <a:pt x="3858" y="193"/>
                  </a:moveTo>
                  <a:cubicBezTo>
                    <a:pt x="4020" y="193"/>
                    <a:pt x="4181" y="206"/>
                    <a:pt x="4340" y="234"/>
                  </a:cubicBezTo>
                  <a:cubicBezTo>
                    <a:pt x="5387" y="416"/>
                    <a:pt x="6354" y="1208"/>
                    <a:pt x="6861" y="2301"/>
                  </a:cubicBezTo>
                  <a:cubicBezTo>
                    <a:pt x="7295" y="3237"/>
                    <a:pt x="7424" y="4362"/>
                    <a:pt x="7244" y="5646"/>
                  </a:cubicBezTo>
                  <a:cubicBezTo>
                    <a:pt x="7190" y="6025"/>
                    <a:pt x="7103" y="6458"/>
                    <a:pt x="6859" y="6791"/>
                  </a:cubicBezTo>
                  <a:lnTo>
                    <a:pt x="6828" y="6832"/>
                  </a:lnTo>
                  <a:cubicBezTo>
                    <a:pt x="6761" y="6921"/>
                    <a:pt x="6685" y="7022"/>
                    <a:pt x="6672" y="7151"/>
                  </a:cubicBezTo>
                  <a:cubicBezTo>
                    <a:pt x="6662" y="7261"/>
                    <a:pt x="6701" y="7363"/>
                    <a:pt x="6733" y="7444"/>
                  </a:cubicBezTo>
                  <a:lnTo>
                    <a:pt x="7117" y="8427"/>
                  </a:lnTo>
                  <a:cubicBezTo>
                    <a:pt x="7157" y="8531"/>
                    <a:pt x="7209" y="8661"/>
                    <a:pt x="7183" y="8772"/>
                  </a:cubicBezTo>
                  <a:cubicBezTo>
                    <a:pt x="7153" y="8905"/>
                    <a:pt x="7022" y="9004"/>
                    <a:pt x="6877" y="9101"/>
                  </a:cubicBezTo>
                  <a:cubicBezTo>
                    <a:pt x="6298" y="9492"/>
                    <a:pt x="5771" y="9817"/>
                    <a:pt x="5178" y="9833"/>
                  </a:cubicBezTo>
                  <a:cubicBezTo>
                    <a:pt x="5168" y="9833"/>
                    <a:pt x="5158" y="9833"/>
                    <a:pt x="5149" y="9833"/>
                  </a:cubicBezTo>
                  <a:cubicBezTo>
                    <a:pt x="4703" y="9833"/>
                    <a:pt x="4552" y="9520"/>
                    <a:pt x="4354" y="9126"/>
                  </a:cubicBezTo>
                  <a:cubicBezTo>
                    <a:pt x="4308" y="9037"/>
                    <a:pt x="4261" y="8943"/>
                    <a:pt x="4209" y="8851"/>
                  </a:cubicBezTo>
                  <a:cubicBezTo>
                    <a:pt x="4142" y="8731"/>
                    <a:pt x="4064" y="8594"/>
                    <a:pt x="3945" y="8493"/>
                  </a:cubicBezTo>
                  <a:cubicBezTo>
                    <a:pt x="3850" y="8412"/>
                    <a:pt x="3737" y="8359"/>
                    <a:pt x="3637" y="8319"/>
                  </a:cubicBezTo>
                  <a:cubicBezTo>
                    <a:pt x="3457" y="8244"/>
                    <a:pt x="3269" y="8185"/>
                    <a:pt x="3087" y="8129"/>
                  </a:cubicBezTo>
                  <a:cubicBezTo>
                    <a:pt x="2894" y="8068"/>
                    <a:pt x="2693" y="8005"/>
                    <a:pt x="2507" y="7925"/>
                  </a:cubicBezTo>
                  <a:cubicBezTo>
                    <a:pt x="1453" y="7471"/>
                    <a:pt x="653" y="6348"/>
                    <a:pt x="419" y="4994"/>
                  </a:cubicBezTo>
                  <a:cubicBezTo>
                    <a:pt x="201" y="3728"/>
                    <a:pt x="475" y="2476"/>
                    <a:pt x="1173" y="1560"/>
                  </a:cubicBezTo>
                  <a:cubicBezTo>
                    <a:pt x="1823" y="707"/>
                    <a:pt x="2856" y="193"/>
                    <a:pt x="3858" y="193"/>
                  </a:cubicBezTo>
                  <a:close/>
                  <a:moveTo>
                    <a:pt x="3860" y="0"/>
                  </a:moveTo>
                  <a:cubicBezTo>
                    <a:pt x="2799" y="0"/>
                    <a:pt x="1705" y="542"/>
                    <a:pt x="1019" y="1443"/>
                  </a:cubicBezTo>
                  <a:cubicBezTo>
                    <a:pt x="289" y="2403"/>
                    <a:pt x="1" y="3708"/>
                    <a:pt x="228" y="5027"/>
                  </a:cubicBezTo>
                  <a:cubicBezTo>
                    <a:pt x="474" y="6444"/>
                    <a:pt x="1317" y="7622"/>
                    <a:pt x="2430" y="8102"/>
                  </a:cubicBezTo>
                  <a:cubicBezTo>
                    <a:pt x="2627" y="8186"/>
                    <a:pt x="2831" y="8250"/>
                    <a:pt x="3029" y="8312"/>
                  </a:cubicBezTo>
                  <a:cubicBezTo>
                    <a:pt x="3207" y="8368"/>
                    <a:pt x="3392" y="8426"/>
                    <a:pt x="3565" y="8497"/>
                  </a:cubicBezTo>
                  <a:cubicBezTo>
                    <a:pt x="3653" y="8534"/>
                    <a:pt x="3745" y="8576"/>
                    <a:pt x="3820" y="8639"/>
                  </a:cubicBezTo>
                  <a:cubicBezTo>
                    <a:pt x="3913" y="8719"/>
                    <a:pt x="3978" y="8835"/>
                    <a:pt x="4041" y="8946"/>
                  </a:cubicBezTo>
                  <a:cubicBezTo>
                    <a:pt x="4091" y="9033"/>
                    <a:pt x="4137" y="9125"/>
                    <a:pt x="4181" y="9213"/>
                  </a:cubicBezTo>
                  <a:cubicBezTo>
                    <a:pt x="4382" y="9614"/>
                    <a:pt x="4589" y="10026"/>
                    <a:pt x="5151" y="10026"/>
                  </a:cubicBezTo>
                  <a:lnTo>
                    <a:pt x="5184" y="10026"/>
                  </a:lnTo>
                  <a:cubicBezTo>
                    <a:pt x="5880" y="10007"/>
                    <a:pt x="6520" y="9576"/>
                    <a:pt x="6986" y="9261"/>
                  </a:cubicBezTo>
                  <a:cubicBezTo>
                    <a:pt x="7156" y="9147"/>
                    <a:pt x="7327" y="9017"/>
                    <a:pt x="7372" y="8813"/>
                  </a:cubicBezTo>
                  <a:cubicBezTo>
                    <a:pt x="7409" y="8646"/>
                    <a:pt x="7344" y="8479"/>
                    <a:pt x="7297" y="8356"/>
                  </a:cubicBezTo>
                  <a:lnTo>
                    <a:pt x="6913" y="7373"/>
                  </a:lnTo>
                  <a:cubicBezTo>
                    <a:pt x="6888" y="7308"/>
                    <a:pt x="6859" y="7234"/>
                    <a:pt x="6865" y="7170"/>
                  </a:cubicBezTo>
                  <a:cubicBezTo>
                    <a:pt x="6872" y="7096"/>
                    <a:pt x="6926" y="7024"/>
                    <a:pt x="6983" y="6948"/>
                  </a:cubicBezTo>
                  <a:lnTo>
                    <a:pt x="7015" y="6905"/>
                  </a:lnTo>
                  <a:cubicBezTo>
                    <a:pt x="7284" y="6538"/>
                    <a:pt x="7378" y="6076"/>
                    <a:pt x="7435" y="5674"/>
                  </a:cubicBezTo>
                  <a:cubicBezTo>
                    <a:pt x="7621" y="4351"/>
                    <a:pt x="7486" y="3190"/>
                    <a:pt x="7037" y="2220"/>
                  </a:cubicBezTo>
                  <a:cubicBezTo>
                    <a:pt x="6502" y="1070"/>
                    <a:pt x="5482" y="236"/>
                    <a:pt x="4373" y="44"/>
                  </a:cubicBezTo>
                  <a:cubicBezTo>
                    <a:pt x="4204" y="14"/>
                    <a:pt x="4033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1"/>
            <p:cNvSpPr/>
            <p:nvPr/>
          </p:nvSpPr>
          <p:spPr>
            <a:xfrm>
              <a:off x="6841838" y="1986975"/>
              <a:ext cx="88375" cy="78900"/>
            </a:xfrm>
            <a:custGeom>
              <a:avLst/>
              <a:gdLst/>
              <a:ahLst/>
              <a:cxnLst/>
              <a:rect l="l" t="t" r="r" b="b"/>
              <a:pathLst>
                <a:path w="3535" h="3156" extrusionOk="0">
                  <a:moveTo>
                    <a:pt x="2590" y="1"/>
                  </a:moveTo>
                  <a:cubicBezTo>
                    <a:pt x="2540" y="1"/>
                    <a:pt x="2492" y="39"/>
                    <a:pt x="2490" y="93"/>
                  </a:cubicBezTo>
                  <a:cubicBezTo>
                    <a:pt x="2488" y="146"/>
                    <a:pt x="2529" y="191"/>
                    <a:pt x="2583" y="193"/>
                  </a:cubicBezTo>
                  <a:cubicBezTo>
                    <a:pt x="2647" y="196"/>
                    <a:pt x="2712" y="228"/>
                    <a:pt x="2761" y="283"/>
                  </a:cubicBezTo>
                  <a:cubicBezTo>
                    <a:pt x="2809" y="336"/>
                    <a:pt x="2835" y="403"/>
                    <a:pt x="2831" y="466"/>
                  </a:cubicBezTo>
                  <a:cubicBezTo>
                    <a:pt x="2830" y="487"/>
                    <a:pt x="2825" y="508"/>
                    <a:pt x="2822" y="529"/>
                  </a:cubicBezTo>
                  <a:cubicBezTo>
                    <a:pt x="2811" y="600"/>
                    <a:pt x="2796" y="688"/>
                    <a:pt x="2842" y="770"/>
                  </a:cubicBezTo>
                  <a:cubicBezTo>
                    <a:pt x="2883" y="845"/>
                    <a:pt x="2955" y="881"/>
                    <a:pt x="3011" y="910"/>
                  </a:cubicBezTo>
                  <a:cubicBezTo>
                    <a:pt x="3050" y="930"/>
                    <a:pt x="3086" y="949"/>
                    <a:pt x="3099" y="972"/>
                  </a:cubicBezTo>
                  <a:cubicBezTo>
                    <a:pt x="3115" y="998"/>
                    <a:pt x="3107" y="1050"/>
                    <a:pt x="3099" y="1103"/>
                  </a:cubicBezTo>
                  <a:cubicBezTo>
                    <a:pt x="3087" y="1185"/>
                    <a:pt x="3071" y="1289"/>
                    <a:pt x="3139" y="1378"/>
                  </a:cubicBezTo>
                  <a:cubicBezTo>
                    <a:pt x="3166" y="1413"/>
                    <a:pt x="3200" y="1436"/>
                    <a:pt x="3228" y="1455"/>
                  </a:cubicBezTo>
                  <a:cubicBezTo>
                    <a:pt x="3239" y="1461"/>
                    <a:pt x="3249" y="1469"/>
                    <a:pt x="3260" y="1477"/>
                  </a:cubicBezTo>
                  <a:cubicBezTo>
                    <a:pt x="3323" y="1528"/>
                    <a:pt x="3330" y="1634"/>
                    <a:pt x="3303" y="1711"/>
                  </a:cubicBezTo>
                  <a:cubicBezTo>
                    <a:pt x="3268" y="1811"/>
                    <a:pt x="3184" y="1897"/>
                    <a:pt x="3109" y="1970"/>
                  </a:cubicBezTo>
                  <a:cubicBezTo>
                    <a:pt x="2657" y="2406"/>
                    <a:pt x="2098" y="2732"/>
                    <a:pt x="1492" y="2911"/>
                  </a:cubicBezTo>
                  <a:cubicBezTo>
                    <a:pt x="1399" y="2938"/>
                    <a:pt x="1301" y="2962"/>
                    <a:pt x="1208" y="2962"/>
                  </a:cubicBezTo>
                  <a:cubicBezTo>
                    <a:pt x="1181" y="2962"/>
                    <a:pt x="1154" y="2960"/>
                    <a:pt x="1128" y="2956"/>
                  </a:cubicBezTo>
                  <a:cubicBezTo>
                    <a:pt x="1037" y="2940"/>
                    <a:pt x="929" y="2878"/>
                    <a:pt x="908" y="2779"/>
                  </a:cubicBezTo>
                  <a:cubicBezTo>
                    <a:pt x="902" y="2754"/>
                    <a:pt x="901" y="2724"/>
                    <a:pt x="900" y="2692"/>
                  </a:cubicBezTo>
                  <a:cubicBezTo>
                    <a:pt x="899" y="2628"/>
                    <a:pt x="897" y="2554"/>
                    <a:pt x="858" y="2484"/>
                  </a:cubicBezTo>
                  <a:cubicBezTo>
                    <a:pt x="804" y="2393"/>
                    <a:pt x="712" y="2353"/>
                    <a:pt x="630" y="2317"/>
                  </a:cubicBezTo>
                  <a:cubicBezTo>
                    <a:pt x="555" y="2285"/>
                    <a:pt x="508" y="2262"/>
                    <a:pt x="498" y="2227"/>
                  </a:cubicBezTo>
                  <a:cubicBezTo>
                    <a:pt x="490" y="2202"/>
                    <a:pt x="500" y="2165"/>
                    <a:pt x="508" y="2126"/>
                  </a:cubicBezTo>
                  <a:cubicBezTo>
                    <a:pt x="522" y="2069"/>
                    <a:pt x="537" y="2005"/>
                    <a:pt x="520" y="1935"/>
                  </a:cubicBezTo>
                  <a:cubicBezTo>
                    <a:pt x="498" y="1849"/>
                    <a:pt x="436" y="1791"/>
                    <a:pt x="385" y="1745"/>
                  </a:cubicBezTo>
                  <a:cubicBezTo>
                    <a:pt x="370" y="1732"/>
                    <a:pt x="355" y="1719"/>
                    <a:pt x="342" y="1705"/>
                  </a:cubicBezTo>
                  <a:cubicBezTo>
                    <a:pt x="187" y="1540"/>
                    <a:pt x="244" y="1337"/>
                    <a:pt x="319" y="1195"/>
                  </a:cubicBezTo>
                  <a:cubicBezTo>
                    <a:pt x="345" y="1148"/>
                    <a:pt x="327" y="1090"/>
                    <a:pt x="280" y="1065"/>
                  </a:cubicBezTo>
                  <a:cubicBezTo>
                    <a:pt x="265" y="1057"/>
                    <a:pt x="250" y="1054"/>
                    <a:pt x="235" y="1054"/>
                  </a:cubicBezTo>
                  <a:cubicBezTo>
                    <a:pt x="200" y="1054"/>
                    <a:pt x="166" y="1073"/>
                    <a:pt x="148" y="1105"/>
                  </a:cubicBezTo>
                  <a:cubicBezTo>
                    <a:pt x="1" y="1384"/>
                    <a:pt x="19" y="1644"/>
                    <a:pt x="202" y="1837"/>
                  </a:cubicBezTo>
                  <a:cubicBezTo>
                    <a:pt x="219" y="1854"/>
                    <a:pt x="237" y="1871"/>
                    <a:pt x="255" y="1888"/>
                  </a:cubicBezTo>
                  <a:cubicBezTo>
                    <a:pt x="291" y="1920"/>
                    <a:pt x="324" y="1951"/>
                    <a:pt x="332" y="1981"/>
                  </a:cubicBezTo>
                  <a:cubicBezTo>
                    <a:pt x="338" y="2006"/>
                    <a:pt x="330" y="2042"/>
                    <a:pt x="320" y="2081"/>
                  </a:cubicBezTo>
                  <a:cubicBezTo>
                    <a:pt x="307" y="2138"/>
                    <a:pt x="290" y="2210"/>
                    <a:pt x="314" y="2284"/>
                  </a:cubicBezTo>
                  <a:cubicBezTo>
                    <a:pt x="351" y="2405"/>
                    <a:pt x="463" y="2455"/>
                    <a:pt x="553" y="2494"/>
                  </a:cubicBezTo>
                  <a:cubicBezTo>
                    <a:pt x="613" y="2520"/>
                    <a:pt x="670" y="2544"/>
                    <a:pt x="690" y="2581"/>
                  </a:cubicBezTo>
                  <a:cubicBezTo>
                    <a:pt x="706" y="2607"/>
                    <a:pt x="707" y="2649"/>
                    <a:pt x="708" y="2696"/>
                  </a:cubicBezTo>
                  <a:cubicBezTo>
                    <a:pt x="708" y="2733"/>
                    <a:pt x="709" y="2777"/>
                    <a:pt x="719" y="2820"/>
                  </a:cubicBezTo>
                  <a:cubicBezTo>
                    <a:pt x="759" y="3007"/>
                    <a:pt x="937" y="3118"/>
                    <a:pt x="1095" y="3146"/>
                  </a:cubicBezTo>
                  <a:cubicBezTo>
                    <a:pt x="1132" y="3152"/>
                    <a:pt x="1171" y="3155"/>
                    <a:pt x="1208" y="3155"/>
                  </a:cubicBezTo>
                  <a:cubicBezTo>
                    <a:pt x="1324" y="3155"/>
                    <a:pt x="1439" y="3128"/>
                    <a:pt x="1547" y="3096"/>
                  </a:cubicBezTo>
                  <a:cubicBezTo>
                    <a:pt x="2182" y="2909"/>
                    <a:pt x="2769" y="2567"/>
                    <a:pt x="3244" y="2108"/>
                  </a:cubicBezTo>
                  <a:cubicBezTo>
                    <a:pt x="3335" y="2021"/>
                    <a:pt x="3436" y="1915"/>
                    <a:pt x="3486" y="1774"/>
                  </a:cubicBezTo>
                  <a:cubicBezTo>
                    <a:pt x="3535" y="1634"/>
                    <a:pt x="3521" y="1442"/>
                    <a:pt x="3382" y="1328"/>
                  </a:cubicBezTo>
                  <a:cubicBezTo>
                    <a:pt x="3367" y="1315"/>
                    <a:pt x="3351" y="1304"/>
                    <a:pt x="3335" y="1293"/>
                  </a:cubicBezTo>
                  <a:cubicBezTo>
                    <a:pt x="3317" y="1282"/>
                    <a:pt x="3300" y="1271"/>
                    <a:pt x="3292" y="1260"/>
                  </a:cubicBezTo>
                  <a:cubicBezTo>
                    <a:pt x="3274" y="1237"/>
                    <a:pt x="3283" y="1185"/>
                    <a:pt x="3290" y="1132"/>
                  </a:cubicBezTo>
                  <a:cubicBezTo>
                    <a:pt x="3302" y="1055"/>
                    <a:pt x="3317" y="961"/>
                    <a:pt x="3267" y="875"/>
                  </a:cubicBezTo>
                  <a:cubicBezTo>
                    <a:pt x="3225" y="803"/>
                    <a:pt x="3155" y="768"/>
                    <a:pt x="3100" y="739"/>
                  </a:cubicBezTo>
                  <a:cubicBezTo>
                    <a:pt x="3061" y="719"/>
                    <a:pt x="3024" y="699"/>
                    <a:pt x="3012" y="677"/>
                  </a:cubicBezTo>
                  <a:cubicBezTo>
                    <a:pt x="2998" y="652"/>
                    <a:pt x="3006" y="607"/>
                    <a:pt x="3013" y="560"/>
                  </a:cubicBezTo>
                  <a:cubicBezTo>
                    <a:pt x="3018" y="533"/>
                    <a:pt x="3022" y="506"/>
                    <a:pt x="3023" y="479"/>
                  </a:cubicBezTo>
                  <a:cubicBezTo>
                    <a:pt x="3030" y="364"/>
                    <a:pt x="2988" y="245"/>
                    <a:pt x="2904" y="153"/>
                  </a:cubicBezTo>
                  <a:cubicBezTo>
                    <a:pt x="2821" y="61"/>
                    <a:pt x="2707" y="5"/>
                    <a:pt x="2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1"/>
            <p:cNvSpPr/>
            <p:nvPr/>
          </p:nvSpPr>
          <p:spPr>
            <a:xfrm>
              <a:off x="6849788" y="2015300"/>
              <a:ext cx="46350" cy="23075"/>
            </a:xfrm>
            <a:custGeom>
              <a:avLst/>
              <a:gdLst/>
              <a:ahLst/>
              <a:cxnLst/>
              <a:rect l="l" t="t" r="r" b="b"/>
              <a:pathLst>
                <a:path w="1854" h="923" extrusionOk="0">
                  <a:moveTo>
                    <a:pt x="1744" y="1"/>
                  </a:moveTo>
                  <a:cubicBezTo>
                    <a:pt x="1727" y="1"/>
                    <a:pt x="1709" y="5"/>
                    <a:pt x="1693" y="15"/>
                  </a:cubicBezTo>
                  <a:cubicBezTo>
                    <a:pt x="962" y="462"/>
                    <a:pt x="89" y="730"/>
                    <a:pt x="80" y="733"/>
                  </a:cubicBezTo>
                  <a:cubicBezTo>
                    <a:pt x="29" y="748"/>
                    <a:pt x="0" y="802"/>
                    <a:pt x="15" y="854"/>
                  </a:cubicBezTo>
                  <a:cubicBezTo>
                    <a:pt x="28" y="895"/>
                    <a:pt x="66" y="922"/>
                    <a:pt x="108" y="922"/>
                  </a:cubicBezTo>
                  <a:cubicBezTo>
                    <a:pt x="118" y="922"/>
                    <a:pt x="126" y="921"/>
                    <a:pt x="136" y="918"/>
                  </a:cubicBezTo>
                  <a:cubicBezTo>
                    <a:pt x="172" y="906"/>
                    <a:pt x="1041" y="640"/>
                    <a:pt x="1794" y="180"/>
                  </a:cubicBezTo>
                  <a:cubicBezTo>
                    <a:pt x="1840" y="152"/>
                    <a:pt x="1854" y="93"/>
                    <a:pt x="1826" y="47"/>
                  </a:cubicBezTo>
                  <a:cubicBezTo>
                    <a:pt x="1808" y="17"/>
                    <a:pt x="1776" y="1"/>
                    <a:pt x="1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1"/>
            <p:cNvSpPr/>
            <p:nvPr/>
          </p:nvSpPr>
          <p:spPr>
            <a:xfrm>
              <a:off x="6889163" y="2019025"/>
              <a:ext cx="36175" cy="24950"/>
            </a:xfrm>
            <a:custGeom>
              <a:avLst/>
              <a:gdLst/>
              <a:ahLst/>
              <a:cxnLst/>
              <a:rect l="l" t="t" r="r" b="b"/>
              <a:pathLst>
                <a:path w="1447" h="998" extrusionOk="0">
                  <a:moveTo>
                    <a:pt x="1337" y="1"/>
                  </a:moveTo>
                  <a:cubicBezTo>
                    <a:pt x="1316" y="1"/>
                    <a:pt x="1295" y="8"/>
                    <a:pt x="1276" y="22"/>
                  </a:cubicBezTo>
                  <a:cubicBezTo>
                    <a:pt x="870" y="347"/>
                    <a:pt x="70" y="813"/>
                    <a:pt x="63" y="818"/>
                  </a:cubicBezTo>
                  <a:cubicBezTo>
                    <a:pt x="17" y="845"/>
                    <a:pt x="1" y="903"/>
                    <a:pt x="27" y="949"/>
                  </a:cubicBezTo>
                  <a:cubicBezTo>
                    <a:pt x="46" y="980"/>
                    <a:pt x="78" y="997"/>
                    <a:pt x="111" y="997"/>
                  </a:cubicBezTo>
                  <a:cubicBezTo>
                    <a:pt x="128" y="997"/>
                    <a:pt x="144" y="993"/>
                    <a:pt x="160" y="985"/>
                  </a:cubicBezTo>
                  <a:cubicBezTo>
                    <a:pt x="193" y="965"/>
                    <a:pt x="980" y="506"/>
                    <a:pt x="1397" y="173"/>
                  </a:cubicBezTo>
                  <a:cubicBezTo>
                    <a:pt x="1439" y="140"/>
                    <a:pt x="1446" y="79"/>
                    <a:pt x="1413" y="37"/>
                  </a:cubicBezTo>
                  <a:cubicBezTo>
                    <a:pt x="1394" y="13"/>
                    <a:pt x="1366" y="1"/>
                    <a:pt x="1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1"/>
            <p:cNvSpPr/>
            <p:nvPr/>
          </p:nvSpPr>
          <p:spPr>
            <a:xfrm>
              <a:off x="6778588" y="1860225"/>
              <a:ext cx="121600" cy="155350"/>
            </a:xfrm>
            <a:custGeom>
              <a:avLst/>
              <a:gdLst/>
              <a:ahLst/>
              <a:cxnLst/>
              <a:rect l="l" t="t" r="r" b="b"/>
              <a:pathLst>
                <a:path w="4864" h="6214" extrusionOk="0">
                  <a:moveTo>
                    <a:pt x="3353" y="193"/>
                  </a:moveTo>
                  <a:cubicBezTo>
                    <a:pt x="3373" y="193"/>
                    <a:pt x="3394" y="196"/>
                    <a:pt x="3414" y="205"/>
                  </a:cubicBezTo>
                  <a:cubicBezTo>
                    <a:pt x="3476" y="230"/>
                    <a:pt x="3529" y="294"/>
                    <a:pt x="3570" y="396"/>
                  </a:cubicBezTo>
                  <a:cubicBezTo>
                    <a:pt x="3702" y="712"/>
                    <a:pt x="3630" y="1111"/>
                    <a:pt x="3398" y="1363"/>
                  </a:cubicBezTo>
                  <a:cubicBezTo>
                    <a:pt x="3382" y="1380"/>
                    <a:pt x="3366" y="1396"/>
                    <a:pt x="3349" y="1411"/>
                  </a:cubicBezTo>
                  <a:lnTo>
                    <a:pt x="3185" y="968"/>
                  </a:lnTo>
                  <a:cubicBezTo>
                    <a:pt x="3125" y="807"/>
                    <a:pt x="3050" y="606"/>
                    <a:pt x="3092" y="429"/>
                  </a:cubicBezTo>
                  <a:cubicBezTo>
                    <a:pt x="3112" y="344"/>
                    <a:pt x="3178" y="258"/>
                    <a:pt x="3258" y="217"/>
                  </a:cubicBezTo>
                  <a:cubicBezTo>
                    <a:pt x="3283" y="205"/>
                    <a:pt x="3316" y="193"/>
                    <a:pt x="3353" y="193"/>
                  </a:cubicBezTo>
                  <a:close/>
                  <a:moveTo>
                    <a:pt x="1633" y="366"/>
                  </a:moveTo>
                  <a:cubicBezTo>
                    <a:pt x="1636" y="366"/>
                    <a:pt x="1639" y="367"/>
                    <a:pt x="1641" y="367"/>
                  </a:cubicBezTo>
                  <a:cubicBezTo>
                    <a:pt x="1664" y="370"/>
                    <a:pt x="1692" y="389"/>
                    <a:pt x="1718" y="409"/>
                  </a:cubicBezTo>
                  <a:cubicBezTo>
                    <a:pt x="2072" y="675"/>
                    <a:pt x="2274" y="1112"/>
                    <a:pt x="2248" y="1538"/>
                  </a:cubicBezTo>
                  <a:cubicBezTo>
                    <a:pt x="1895" y="1339"/>
                    <a:pt x="1687" y="946"/>
                    <a:pt x="1589" y="707"/>
                  </a:cubicBezTo>
                  <a:cubicBezTo>
                    <a:pt x="1557" y="631"/>
                    <a:pt x="1524" y="543"/>
                    <a:pt x="1538" y="467"/>
                  </a:cubicBezTo>
                  <a:cubicBezTo>
                    <a:pt x="1548" y="414"/>
                    <a:pt x="1594" y="366"/>
                    <a:pt x="1633" y="366"/>
                  </a:cubicBezTo>
                  <a:close/>
                  <a:moveTo>
                    <a:pt x="344" y="2199"/>
                  </a:moveTo>
                  <a:cubicBezTo>
                    <a:pt x="389" y="2199"/>
                    <a:pt x="435" y="2209"/>
                    <a:pt x="474" y="2219"/>
                  </a:cubicBezTo>
                  <a:cubicBezTo>
                    <a:pt x="752" y="2294"/>
                    <a:pt x="988" y="2454"/>
                    <a:pt x="1194" y="2657"/>
                  </a:cubicBezTo>
                  <a:cubicBezTo>
                    <a:pt x="1158" y="2661"/>
                    <a:pt x="1121" y="2663"/>
                    <a:pt x="1085" y="2663"/>
                  </a:cubicBezTo>
                  <a:cubicBezTo>
                    <a:pt x="752" y="2663"/>
                    <a:pt x="418" y="2520"/>
                    <a:pt x="209" y="2272"/>
                  </a:cubicBezTo>
                  <a:cubicBezTo>
                    <a:pt x="218" y="2246"/>
                    <a:pt x="247" y="2218"/>
                    <a:pt x="280" y="2208"/>
                  </a:cubicBezTo>
                  <a:cubicBezTo>
                    <a:pt x="300" y="2201"/>
                    <a:pt x="322" y="2199"/>
                    <a:pt x="344" y="2199"/>
                  </a:cubicBezTo>
                  <a:close/>
                  <a:moveTo>
                    <a:pt x="3352" y="0"/>
                  </a:moveTo>
                  <a:cubicBezTo>
                    <a:pt x="3291" y="0"/>
                    <a:pt x="3229" y="15"/>
                    <a:pt x="3170" y="45"/>
                  </a:cubicBezTo>
                  <a:cubicBezTo>
                    <a:pt x="3038" y="113"/>
                    <a:pt x="2937" y="243"/>
                    <a:pt x="2903" y="385"/>
                  </a:cubicBezTo>
                  <a:cubicBezTo>
                    <a:pt x="2848" y="619"/>
                    <a:pt x="2935" y="851"/>
                    <a:pt x="3004" y="1036"/>
                  </a:cubicBezTo>
                  <a:lnTo>
                    <a:pt x="3188" y="1529"/>
                  </a:lnTo>
                  <a:cubicBezTo>
                    <a:pt x="3040" y="1614"/>
                    <a:pt x="2868" y="1660"/>
                    <a:pt x="2698" y="1660"/>
                  </a:cubicBezTo>
                  <a:cubicBezTo>
                    <a:pt x="2610" y="1660"/>
                    <a:pt x="2523" y="1648"/>
                    <a:pt x="2440" y="1622"/>
                  </a:cubicBezTo>
                  <a:cubicBezTo>
                    <a:pt x="2438" y="1621"/>
                    <a:pt x="2436" y="1620"/>
                    <a:pt x="2434" y="1620"/>
                  </a:cubicBezTo>
                  <a:cubicBezTo>
                    <a:pt x="2492" y="1107"/>
                    <a:pt x="2258" y="573"/>
                    <a:pt x="1834" y="255"/>
                  </a:cubicBezTo>
                  <a:cubicBezTo>
                    <a:pt x="1787" y="220"/>
                    <a:pt x="1735" y="186"/>
                    <a:pt x="1670" y="176"/>
                  </a:cubicBezTo>
                  <a:cubicBezTo>
                    <a:pt x="1658" y="174"/>
                    <a:pt x="1646" y="173"/>
                    <a:pt x="1634" y="173"/>
                  </a:cubicBezTo>
                  <a:cubicBezTo>
                    <a:pt x="1491" y="173"/>
                    <a:pt x="1373" y="300"/>
                    <a:pt x="1348" y="431"/>
                  </a:cubicBezTo>
                  <a:cubicBezTo>
                    <a:pt x="1326" y="554"/>
                    <a:pt x="1364" y="671"/>
                    <a:pt x="1409" y="782"/>
                  </a:cubicBezTo>
                  <a:cubicBezTo>
                    <a:pt x="1601" y="1243"/>
                    <a:pt x="1883" y="1576"/>
                    <a:pt x="2216" y="1740"/>
                  </a:cubicBezTo>
                  <a:cubicBezTo>
                    <a:pt x="2117" y="2139"/>
                    <a:pt x="1804" y="2488"/>
                    <a:pt x="1419" y="2611"/>
                  </a:cubicBezTo>
                  <a:cubicBezTo>
                    <a:pt x="1173" y="2345"/>
                    <a:pt x="881" y="2129"/>
                    <a:pt x="523" y="2032"/>
                  </a:cubicBezTo>
                  <a:cubicBezTo>
                    <a:pt x="472" y="2019"/>
                    <a:pt x="410" y="2005"/>
                    <a:pt x="345" y="2005"/>
                  </a:cubicBezTo>
                  <a:cubicBezTo>
                    <a:pt x="304" y="2005"/>
                    <a:pt x="261" y="2011"/>
                    <a:pt x="219" y="2025"/>
                  </a:cubicBezTo>
                  <a:cubicBezTo>
                    <a:pt x="88" y="2068"/>
                    <a:pt x="0" y="2193"/>
                    <a:pt x="16" y="2316"/>
                  </a:cubicBezTo>
                  <a:lnTo>
                    <a:pt x="19" y="2342"/>
                  </a:lnTo>
                  <a:lnTo>
                    <a:pt x="35" y="2363"/>
                  </a:lnTo>
                  <a:cubicBezTo>
                    <a:pt x="278" y="2675"/>
                    <a:pt x="682" y="2854"/>
                    <a:pt x="1086" y="2854"/>
                  </a:cubicBezTo>
                  <a:cubicBezTo>
                    <a:pt x="1175" y="2854"/>
                    <a:pt x="1265" y="2846"/>
                    <a:pt x="1352" y="2827"/>
                  </a:cubicBezTo>
                  <a:cubicBezTo>
                    <a:pt x="1509" y="3011"/>
                    <a:pt x="1648" y="3215"/>
                    <a:pt x="1773" y="3414"/>
                  </a:cubicBezTo>
                  <a:cubicBezTo>
                    <a:pt x="2314" y="4275"/>
                    <a:pt x="2764" y="5196"/>
                    <a:pt x="3111" y="6151"/>
                  </a:cubicBezTo>
                  <a:cubicBezTo>
                    <a:pt x="3125" y="6190"/>
                    <a:pt x="3162" y="6214"/>
                    <a:pt x="3202" y="6214"/>
                  </a:cubicBezTo>
                  <a:cubicBezTo>
                    <a:pt x="3212" y="6214"/>
                    <a:pt x="3223" y="6213"/>
                    <a:pt x="3234" y="6208"/>
                  </a:cubicBezTo>
                  <a:cubicBezTo>
                    <a:pt x="3284" y="6190"/>
                    <a:pt x="3310" y="6135"/>
                    <a:pt x="3291" y="6085"/>
                  </a:cubicBezTo>
                  <a:cubicBezTo>
                    <a:pt x="2941" y="5117"/>
                    <a:pt x="2485" y="4184"/>
                    <a:pt x="1937" y="3311"/>
                  </a:cubicBezTo>
                  <a:cubicBezTo>
                    <a:pt x="1821" y="3129"/>
                    <a:pt x="1695" y="2942"/>
                    <a:pt x="1554" y="2767"/>
                  </a:cubicBezTo>
                  <a:cubicBezTo>
                    <a:pt x="1965" y="2607"/>
                    <a:pt x="2284" y="2241"/>
                    <a:pt x="2397" y="1810"/>
                  </a:cubicBezTo>
                  <a:cubicBezTo>
                    <a:pt x="2498" y="1839"/>
                    <a:pt x="2601" y="1854"/>
                    <a:pt x="2705" y="1854"/>
                  </a:cubicBezTo>
                  <a:cubicBezTo>
                    <a:pt x="2896" y="1854"/>
                    <a:pt x="3087" y="1805"/>
                    <a:pt x="3256" y="1714"/>
                  </a:cubicBezTo>
                  <a:lnTo>
                    <a:pt x="4664" y="5499"/>
                  </a:lnTo>
                  <a:cubicBezTo>
                    <a:pt x="4678" y="5538"/>
                    <a:pt x="4715" y="5562"/>
                    <a:pt x="4754" y="5562"/>
                  </a:cubicBezTo>
                  <a:cubicBezTo>
                    <a:pt x="4765" y="5562"/>
                    <a:pt x="4777" y="5560"/>
                    <a:pt x="4788" y="5556"/>
                  </a:cubicBezTo>
                  <a:cubicBezTo>
                    <a:pt x="4838" y="5538"/>
                    <a:pt x="4864" y="5482"/>
                    <a:pt x="4845" y="5432"/>
                  </a:cubicBezTo>
                  <a:lnTo>
                    <a:pt x="3421" y="1604"/>
                  </a:lnTo>
                  <a:cubicBezTo>
                    <a:pt x="3463" y="1571"/>
                    <a:pt x="3503" y="1534"/>
                    <a:pt x="3539" y="1494"/>
                  </a:cubicBezTo>
                  <a:cubicBezTo>
                    <a:pt x="3826" y="1182"/>
                    <a:pt x="3910" y="711"/>
                    <a:pt x="3748" y="321"/>
                  </a:cubicBezTo>
                  <a:cubicBezTo>
                    <a:pt x="3686" y="173"/>
                    <a:pt x="3599" y="73"/>
                    <a:pt x="3489" y="27"/>
                  </a:cubicBezTo>
                  <a:cubicBezTo>
                    <a:pt x="3445" y="9"/>
                    <a:pt x="3399" y="0"/>
                    <a:pt x="3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41"/>
          <p:cNvGrpSpPr/>
          <p:nvPr/>
        </p:nvGrpSpPr>
        <p:grpSpPr>
          <a:xfrm>
            <a:off x="330937" y="969014"/>
            <a:ext cx="1196554" cy="697172"/>
            <a:chOff x="5132688" y="4641800"/>
            <a:chExt cx="341200" cy="198800"/>
          </a:xfrm>
        </p:grpSpPr>
        <p:sp>
          <p:nvSpPr>
            <p:cNvPr id="1031" name="Google Shape;1031;p41"/>
            <p:cNvSpPr/>
            <p:nvPr/>
          </p:nvSpPr>
          <p:spPr>
            <a:xfrm>
              <a:off x="5132688" y="4641800"/>
              <a:ext cx="341200" cy="198800"/>
            </a:xfrm>
            <a:custGeom>
              <a:avLst/>
              <a:gdLst/>
              <a:ahLst/>
              <a:cxnLst/>
              <a:rect l="l" t="t" r="r" b="b"/>
              <a:pathLst>
                <a:path w="13648" h="7952" extrusionOk="0">
                  <a:moveTo>
                    <a:pt x="5178" y="615"/>
                  </a:moveTo>
                  <a:cubicBezTo>
                    <a:pt x="5313" y="615"/>
                    <a:pt x="5338" y="648"/>
                    <a:pt x="5397" y="744"/>
                  </a:cubicBezTo>
                  <a:cubicBezTo>
                    <a:pt x="5445" y="822"/>
                    <a:pt x="5519" y="929"/>
                    <a:pt x="5563" y="986"/>
                  </a:cubicBezTo>
                  <a:cubicBezTo>
                    <a:pt x="5764" y="1240"/>
                    <a:pt x="5834" y="1344"/>
                    <a:pt x="6093" y="1780"/>
                  </a:cubicBezTo>
                  <a:cubicBezTo>
                    <a:pt x="6245" y="2034"/>
                    <a:pt x="6446" y="2335"/>
                    <a:pt x="6539" y="2445"/>
                  </a:cubicBezTo>
                  <a:cubicBezTo>
                    <a:pt x="6632" y="2556"/>
                    <a:pt x="6728" y="2685"/>
                    <a:pt x="6754" y="2732"/>
                  </a:cubicBezTo>
                  <a:cubicBezTo>
                    <a:pt x="6835" y="2885"/>
                    <a:pt x="7315" y="3557"/>
                    <a:pt x="7381" y="3612"/>
                  </a:cubicBezTo>
                  <a:cubicBezTo>
                    <a:pt x="7436" y="3657"/>
                    <a:pt x="7438" y="3698"/>
                    <a:pt x="7396" y="3871"/>
                  </a:cubicBezTo>
                  <a:cubicBezTo>
                    <a:pt x="7326" y="4146"/>
                    <a:pt x="6907" y="5322"/>
                    <a:pt x="6713" y="5781"/>
                  </a:cubicBezTo>
                  <a:cubicBezTo>
                    <a:pt x="6629" y="5983"/>
                    <a:pt x="6483" y="6340"/>
                    <a:pt x="6388" y="6579"/>
                  </a:cubicBezTo>
                  <a:cubicBezTo>
                    <a:pt x="6294" y="6818"/>
                    <a:pt x="6193" y="7037"/>
                    <a:pt x="6161" y="7070"/>
                  </a:cubicBezTo>
                  <a:cubicBezTo>
                    <a:pt x="6122" y="7109"/>
                    <a:pt x="5967" y="7136"/>
                    <a:pt x="5700" y="7148"/>
                  </a:cubicBezTo>
                  <a:cubicBezTo>
                    <a:pt x="5222" y="7168"/>
                    <a:pt x="4805" y="7220"/>
                    <a:pt x="3876" y="7376"/>
                  </a:cubicBezTo>
                  <a:cubicBezTo>
                    <a:pt x="3755" y="7397"/>
                    <a:pt x="3446" y="7444"/>
                    <a:pt x="3183" y="7483"/>
                  </a:cubicBezTo>
                  <a:cubicBezTo>
                    <a:pt x="2921" y="7522"/>
                    <a:pt x="2598" y="7572"/>
                    <a:pt x="2460" y="7595"/>
                  </a:cubicBezTo>
                  <a:cubicBezTo>
                    <a:pt x="2364" y="7612"/>
                    <a:pt x="2271" y="7622"/>
                    <a:pt x="2217" y="7622"/>
                  </a:cubicBezTo>
                  <a:cubicBezTo>
                    <a:pt x="2196" y="7622"/>
                    <a:pt x="2181" y="7620"/>
                    <a:pt x="2175" y="7617"/>
                  </a:cubicBezTo>
                  <a:cubicBezTo>
                    <a:pt x="2052" y="7541"/>
                    <a:pt x="1303" y="6316"/>
                    <a:pt x="973" y="5650"/>
                  </a:cubicBezTo>
                  <a:cubicBezTo>
                    <a:pt x="827" y="5354"/>
                    <a:pt x="652" y="5086"/>
                    <a:pt x="467" y="4873"/>
                  </a:cubicBezTo>
                  <a:cubicBezTo>
                    <a:pt x="192" y="4557"/>
                    <a:pt x="146" y="4473"/>
                    <a:pt x="223" y="4426"/>
                  </a:cubicBezTo>
                  <a:cubicBezTo>
                    <a:pt x="246" y="4412"/>
                    <a:pt x="277" y="4343"/>
                    <a:pt x="293" y="4270"/>
                  </a:cubicBezTo>
                  <a:cubicBezTo>
                    <a:pt x="309" y="4198"/>
                    <a:pt x="419" y="3900"/>
                    <a:pt x="535" y="3612"/>
                  </a:cubicBezTo>
                  <a:cubicBezTo>
                    <a:pt x="653" y="3324"/>
                    <a:pt x="818" y="2880"/>
                    <a:pt x="901" y="2632"/>
                  </a:cubicBezTo>
                  <a:cubicBezTo>
                    <a:pt x="985" y="2381"/>
                    <a:pt x="1080" y="2130"/>
                    <a:pt x="1113" y="2071"/>
                  </a:cubicBezTo>
                  <a:cubicBezTo>
                    <a:pt x="1145" y="2014"/>
                    <a:pt x="1173" y="1949"/>
                    <a:pt x="1174" y="1931"/>
                  </a:cubicBezTo>
                  <a:cubicBezTo>
                    <a:pt x="1176" y="1913"/>
                    <a:pt x="1203" y="1855"/>
                    <a:pt x="1236" y="1802"/>
                  </a:cubicBezTo>
                  <a:cubicBezTo>
                    <a:pt x="1269" y="1750"/>
                    <a:pt x="1368" y="1574"/>
                    <a:pt x="1456" y="1414"/>
                  </a:cubicBezTo>
                  <a:cubicBezTo>
                    <a:pt x="1544" y="1254"/>
                    <a:pt x="1629" y="1121"/>
                    <a:pt x="1645" y="1121"/>
                  </a:cubicBezTo>
                  <a:cubicBezTo>
                    <a:pt x="1718" y="1119"/>
                    <a:pt x="2840" y="943"/>
                    <a:pt x="3292" y="863"/>
                  </a:cubicBezTo>
                  <a:cubicBezTo>
                    <a:pt x="3786" y="775"/>
                    <a:pt x="4538" y="667"/>
                    <a:pt x="4866" y="636"/>
                  </a:cubicBezTo>
                  <a:cubicBezTo>
                    <a:pt x="5011" y="623"/>
                    <a:pt x="5109" y="615"/>
                    <a:pt x="5178" y="615"/>
                  </a:cubicBezTo>
                  <a:close/>
                  <a:moveTo>
                    <a:pt x="13512" y="1"/>
                  </a:moveTo>
                  <a:cubicBezTo>
                    <a:pt x="13493" y="1"/>
                    <a:pt x="13319" y="145"/>
                    <a:pt x="13122" y="325"/>
                  </a:cubicBezTo>
                  <a:cubicBezTo>
                    <a:pt x="12403" y="975"/>
                    <a:pt x="10790" y="2637"/>
                    <a:pt x="10531" y="2992"/>
                  </a:cubicBezTo>
                  <a:cubicBezTo>
                    <a:pt x="10485" y="3055"/>
                    <a:pt x="10360" y="3081"/>
                    <a:pt x="9871" y="3130"/>
                  </a:cubicBezTo>
                  <a:cubicBezTo>
                    <a:pt x="9181" y="3199"/>
                    <a:pt x="8930" y="3239"/>
                    <a:pt x="8449" y="3358"/>
                  </a:cubicBezTo>
                  <a:cubicBezTo>
                    <a:pt x="8260" y="3405"/>
                    <a:pt x="7996" y="3455"/>
                    <a:pt x="7866" y="3469"/>
                  </a:cubicBezTo>
                  <a:lnTo>
                    <a:pt x="7627" y="3493"/>
                  </a:lnTo>
                  <a:lnTo>
                    <a:pt x="7421" y="3204"/>
                  </a:lnTo>
                  <a:cubicBezTo>
                    <a:pt x="7310" y="3045"/>
                    <a:pt x="7109" y="2766"/>
                    <a:pt x="6982" y="2589"/>
                  </a:cubicBezTo>
                  <a:cubicBezTo>
                    <a:pt x="6624" y="2091"/>
                    <a:pt x="6473" y="1866"/>
                    <a:pt x="6198" y="1422"/>
                  </a:cubicBezTo>
                  <a:cubicBezTo>
                    <a:pt x="6060" y="1201"/>
                    <a:pt x="5864" y="912"/>
                    <a:pt x="5763" y="789"/>
                  </a:cubicBezTo>
                  <a:cubicBezTo>
                    <a:pt x="5664" y="666"/>
                    <a:pt x="5581" y="545"/>
                    <a:pt x="5581" y="522"/>
                  </a:cubicBezTo>
                  <a:cubicBezTo>
                    <a:pt x="5581" y="500"/>
                    <a:pt x="5527" y="440"/>
                    <a:pt x="5462" y="389"/>
                  </a:cubicBezTo>
                  <a:cubicBezTo>
                    <a:pt x="5388" y="332"/>
                    <a:pt x="5344" y="311"/>
                    <a:pt x="5229" y="311"/>
                  </a:cubicBezTo>
                  <a:cubicBezTo>
                    <a:pt x="5177" y="311"/>
                    <a:pt x="5109" y="315"/>
                    <a:pt x="5018" y="322"/>
                  </a:cubicBezTo>
                  <a:cubicBezTo>
                    <a:pt x="4604" y="356"/>
                    <a:pt x="4274" y="404"/>
                    <a:pt x="3050" y="609"/>
                  </a:cubicBezTo>
                  <a:cubicBezTo>
                    <a:pt x="2499" y="702"/>
                    <a:pt x="1994" y="777"/>
                    <a:pt x="1924" y="777"/>
                  </a:cubicBezTo>
                  <a:cubicBezTo>
                    <a:pt x="1854" y="777"/>
                    <a:pt x="1706" y="808"/>
                    <a:pt x="1599" y="845"/>
                  </a:cubicBezTo>
                  <a:lnTo>
                    <a:pt x="1401" y="913"/>
                  </a:lnTo>
                  <a:lnTo>
                    <a:pt x="1076" y="1568"/>
                  </a:lnTo>
                  <a:cubicBezTo>
                    <a:pt x="895" y="1929"/>
                    <a:pt x="721" y="2330"/>
                    <a:pt x="687" y="2460"/>
                  </a:cubicBezTo>
                  <a:cubicBezTo>
                    <a:pt x="654" y="2589"/>
                    <a:pt x="494" y="3019"/>
                    <a:pt x="335" y="3409"/>
                  </a:cubicBezTo>
                  <a:cubicBezTo>
                    <a:pt x="100" y="3989"/>
                    <a:pt x="42" y="4180"/>
                    <a:pt x="23" y="4430"/>
                  </a:cubicBezTo>
                  <a:lnTo>
                    <a:pt x="1" y="4739"/>
                  </a:lnTo>
                  <a:lnTo>
                    <a:pt x="190" y="4968"/>
                  </a:lnTo>
                  <a:cubicBezTo>
                    <a:pt x="295" y="5096"/>
                    <a:pt x="390" y="5208"/>
                    <a:pt x="404" y="5218"/>
                  </a:cubicBezTo>
                  <a:cubicBezTo>
                    <a:pt x="440" y="5249"/>
                    <a:pt x="876" y="6026"/>
                    <a:pt x="876" y="6061"/>
                  </a:cubicBezTo>
                  <a:cubicBezTo>
                    <a:pt x="876" y="6186"/>
                    <a:pt x="1792" y="7638"/>
                    <a:pt x="1990" y="7826"/>
                  </a:cubicBezTo>
                  <a:lnTo>
                    <a:pt x="2121" y="7951"/>
                  </a:lnTo>
                  <a:lnTo>
                    <a:pt x="2480" y="7897"/>
                  </a:lnTo>
                  <a:cubicBezTo>
                    <a:pt x="2679" y="7866"/>
                    <a:pt x="3119" y="7794"/>
                    <a:pt x="3465" y="7736"/>
                  </a:cubicBezTo>
                  <a:cubicBezTo>
                    <a:pt x="3810" y="7678"/>
                    <a:pt x="4158" y="7624"/>
                    <a:pt x="4242" y="7615"/>
                  </a:cubicBezTo>
                  <a:cubicBezTo>
                    <a:pt x="4325" y="7606"/>
                    <a:pt x="4587" y="7569"/>
                    <a:pt x="4825" y="7532"/>
                  </a:cubicBezTo>
                  <a:cubicBezTo>
                    <a:pt x="5062" y="7496"/>
                    <a:pt x="5468" y="7458"/>
                    <a:pt x="5727" y="7446"/>
                  </a:cubicBezTo>
                  <a:cubicBezTo>
                    <a:pt x="6154" y="7428"/>
                    <a:pt x="6208" y="7416"/>
                    <a:pt x="6308" y="7316"/>
                  </a:cubicBezTo>
                  <a:cubicBezTo>
                    <a:pt x="6370" y="7256"/>
                    <a:pt x="6456" y="7118"/>
                    <a:pt x="6501" y="7002"/>
                  </a:cubicBezTo>
                  <a:cubicBezTo>
                    <a:pt x="6546" y="6889"/>
                    <a:pt x="6695" y="6535"/>
                    <a:pt x="6832" y="6214"/>
                  </a:cubicBezTo>
                  <a:cubicBezTo>
                    <a:pt x="7190" y="5367"/>
                    <a:pt x="7665" y="4088"/>
                    <a:pt x="7703" y="3863"/>
                  </a:cubicBezTo>
                  <a:cubicBezTo>
                    <a:pt x="7715" y="3795"/>
                    <a:pt x="7773" y="3765"/>
                    <a:pt x="7975" y="3726"/>
                  </a:cubicBezTo>
                  <a:cubicBezTo>
                    <a:pt x="8115" y="3697"/>
                    <a:pt x="8280" y="3662"/>
                    <a:pt x="8338" y="3647"/>
                  </a:cubicBezTo>
                  <a:cubicBezTo>
                    <a:pt x="8611" y="3579"/>
                    <a:pt x="9406" y="3454"/>
                    <a:pt x="9833" y="3411"/>
                  </a:cubicBezTo>
                  <a:cubicBezTo>
                    <a:pt x="10709" y="3323"/>
                    <a:pt x="10631" y="3354"/>
                    <a:pt x="10942" y="2963"/>
                  </a:cubicBezTo>
                  <a:cubicBezTo>
                    <a:pt x="11096" y="2769"/>
                    <a:pt x="11490" y="2347"/>
                    <a:pt x="11814" y="2028"/>
                  </a:cubicBezTo>
                  <a:cubicBezTo>
                    <a:pt x="12139" y="1709"/>
                    <a:pt x="12574" y="1281"/>
                    <a:pt x="12778" y="1079"/>
                  </a:cubicBezTo>
                  <a:cubicBezTo>
                    <a:pt x="12984" y="876"/>
                    <a:pt x="13262" y="612"/>
                    <a:pt x="13398" y="489"/>
                  </a:cubicBezTo>
                  <a:cubicBezTo>
                    <a:pt x="13534" y="368"/>
                    <a:pt x="13647" y="231"/>
                    <a:pt x="13647" y="186"/>
                  </a:cubicBezTo>
                  <a:cubicBezTo>
                    <a:pt x="13647" y="103"/>
                    <a:pt x="13572" y="1"/>
                    <a:pt x="13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5415463" y="4668700"/>
              <a:ext cx="57600" cy="63725"/>
            </a:xfrm>
            <a:custGeom>
              <a:avLst/>
              <a:gdLst/>
              <a:ahLst/>
              <a:cxnLst/>
              <a:rect l="l" t="t" r="r" b="b"/>
              <a:pathLst>
                <a:path w="2304" h="2549" extrusionOk="0">
                  <a:moveTo>
                    <a:pt x="2151" y="1"/>
                  </a:moveTo>
                  <a:cubicBezTo>
                    <a:pt x="2127" y="1"/>
                    <a:pt x="1979" y="132"/>
                    <a:pt x="1824" y="292"/>
                  </a:cubicBezTo>
                  <a:cubicBezTo>
                    <a:pt x="1503" y="626"/>
                    <a:pt x="1336" y="810"/>
                    <a:pt x="1159" y="1033"/>
                  </a:cubicBezTo>
                  <a:cubicBezTo>
                    <a:pt x="1089" y="1119"/>
                    <a:pt x="925" y="1304"/>
                    <a:pt x="789" y="1447"/>
                  </a:cubicBezTo>
                  <a:cubicBezTo>
                    <a:pt x="408" y="1850"/>
                    <a:pt x="59" y="2301"/>
                    <a:pt x="28" y="2430"/>
                  </a:cubicBezTo>
                  <a:cubicBezTo>
                    <a:pt x="1" y="2537"/>
                    <a:pt x="9" y="2548"/>
                    <a:pt x="106" y="2548"/>
                  </a:cubicBezTo>
                  <a:cubicBezTo>
                    <a:pt x="187" y="2548"/>
                    <a:pt x="256" y="2489"/>
                    <a:pt x="402" y="2296"/>
                  </a:cubicBezTo>
                  <a:cubicBezTo>
                    <a:pt x="504" y="2159"/>
                    <a:pt x="739" y="1879"/>
                    <a:pt x="919" y="1682"/>
                  </a:cubicBezTo>
                  <a:cubicBezTo>
                    <a:pt x="1098" y="1484"/>
                    <a:pt x="1314" y="1243"/>
                    <a:pt x="1393" y="1149"/>
                  </a:cubicBezTo>
                  <a:cubicBezTo>
                    <a:pt x="1474" y="1055"/>
                    <a:pt x="1693" y="817"/>
                    <a:pt x="1884" y="615"/>
                  </a:cubicBezTo>
                  <a:cubicBezTo>
                    <a:pt x="2076" y="414"/>
                    <a:pt x="2245" y="224"/>
                    <a:pt x="2265" y="190"/>
                  </a:cubicBezTo>
                  <a:cubicBezTo>
                    <a:pt x="2303" y="123"/>
                    <a:pt x="2229" y="1"/>
                    <a:pt x="2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1"/>
            <p:cNvSpPr/>
            <p:nvPr/>
          </p:nvSpPr>
          <p:spPr>
            <a:xfrm>
              <a:off x="5250013" y="4674050"/>
              <a:ext cx="39775" cy="57100"/>
            </a:xfrm>
            <a:custGeom>
              <a:avLst/>
              <a:gdLst/>
              <a:ahLst/>
              <a:cxnLst/>
              <a:rect l="l" t="t" r="r" b="b"/>
              <a:pathLst>
                <a:path w="1591" h="2284" extrusionOk="0">
                  <a:moveTo>
                    <a:pt x="121" y="0"/>
                  </a:moveTo>
                  <a:cubicBezTo>
                    <a:pt x="97" y="0"/>
                    <a:pt x="75" y="11"/>
                    <a:pt x="54" y="31"/>
                  </a:cubicBezTo>
                  <a:cubicBezTo>
                    <a:pt x="1" y="84"/>
                    <a:pt x="21" y="251"/>
                    <a:pt x="87" y="306"/>
                  </a:cubicBezTo>
                  <a:cubicBezTo>
                    <a:pt x="164" y="371"/>
                    <a:pt x="574" y="983"/>
                    <a:pt x="737" y="1279"/>
                  </a:cubicBezTo>
                  <a:cubicBezTo>
                    <a:pt x="802" y="1397"/>
                    <a:pt x="945" y="1629"/>
                    <a:pt x="1055" y="1798"/>
                  </a:cubicBezTo>
                  <a:cubicBezTo>
                    <a:pt x="1164" y="1967"/>
                    <a:pt x="1275" y="2141"/>
                    <a:pt x="1301" y="2187"/>
                  </a:cubicBezTo>
                  <a:cubicBezTo>
                    <a:pt x="1336" y="2249"/>
                    <a:pt x="1406" y="2284"/>
                    <a:pt x="1465" y="2284"/>
                  </a:cubicBezTo>
                  <a:cubicBezTo>
                    <a:pt x="1508" y="2284"/>
                    <a:pt x="1545" y="2266"/>
                    <a:pt x="1560" y="2228"/>
                  </a:cubicBezTo>
                  <a:cubicBezTo>
                    <a:pt x="1591" y="2149"/>
                    <a:pt x="1416" y="1796"/>
                    <a:pt x="1224" y="1550"/>
                  </a:cubicBezTo>
                  <a:cubicBezTo>
                    <a:pt x="1157" y="1464"/>
                    <a:pt x="1102" y="1385"/>
                    <a:pt x="1102" y="1373"/>
                  </a:cubicBezTo>
                  <a:cubicBezTo>
                    <a:pt x="1102" y="1336"/>
                    <a:pt x="752" y="769"/>
                    <a:pt x="485" y="375"/>
                  </a:cubicBezTo>
                  <a:cubicBezTo>
                    <a:pt x="308" y="114"/>
                    <a:pt x="201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1"/>
            <p:cNvSpPr/>
            <p:nvPr/>
          </p:nvSpPr>
          <p:spPr>
            <a:xfrm>
              <a:off x="5157088" y="4683925"/>
              <a:ext cx="37500" cy="70800"/>
            </a:xfrm>
            <a:custGeom>
              <a:avLst/>
              <a:gdLst/>
              <a:ahLst/>
              <a:cxnLst/>
              <a:rect l="l" t="t" r="r" b="b"/>
              <a:pathLst>
                <a:path w="1500" h="2832" extrusionOk="0">
                  <a:moveTo>
                    <a:pt x="1385" y="1"/>
                  </a:moveTo>
                  <a:cubicBezTo>
                    <a:pt x="1330" y="1"/>
                    <a:pt x="1268" y="33"/>
                    <a:pt x="1228" y="95"/>
                  </a:cubicBezTo>
                  <a:cubicBezTo>
                    <a:pt x="1191" y="149"/>
                    <a:pt x="1118" y="298"/>
                    <a:pt x="1063" y="430"/>
                  </a:cubicBezTo>
                  <a:cubicBezTo>
                    <a:pt x="1009" y="561"/>
                    <a:pt x="941" y="695"/>
                    <a:pt x="912" y="731"/>
                  </a:cubicBezTo>
                  <a:cubicBezTo>
                    <a:pt x="828" y="834"/>
                    <a:pt x="622" y="1241"/>
                    <a:pt x="484" y="1574"/>
                  </a:cubicBezTo>
                  <a:cubicBezTo>
                    <a:pt x="417" y="1738"/>
                    <a:pt x="286" y="2055"/>
                    <a:pt x="196" y="2273"/>
                  </a:cubicBezTo>
                  <a:cubicBezTo>
                    <a:pt x="14" y="2712"/>
                    <a:pt x="0" y="2783"/>
                    <a:pt x="93" y="2819"/>
                  </a:cubicBezTo>
                  <a:cubicBezTo>
                    <a:pt x="116" y="2827"/>
                    <a:pt x="136" y="2832"/>
                    <a:pt x="155" y="2832"/>
                  </a:cubicBezTo>
                  <a:cubicBezTo>
                    <a:pt x="239" y="2832"/>
                    <a:pt x="298" y="2741"/>
                    <a:pt x="394" y="2486"/>
                  </a:cubicBezTo>
                  <a:cubicBezTo>
                    <a:pt x="460" y="2318"/>
                    <a:pt x="570" y="2055"/>
                    <a:pt x="638" y="1906"/>
                  </a:cubicBezTo>
                  <a:cubicBezTo>
                    <a:pt x="706" y="1759"/>
                    <a:pt x="763" y="1621"/>
                    <a:pt x="763" y="1605"/>
                  </a:cubicBezTo>
                  <a:cubicBezTo>
                    <a:pt x="763" y="1588"/>
                    <a:pt x="890" y="1329"/>
                    <a:pt x="1045" y="1034"/>
                  </a:cubicBezTo>
                  <a:cubicBezTo>
                    <a:pt x="1199" y="738"/>
                    <a:pt x="1368" y="412"/>
                    <a:pt x="1419" y="315"/>
                  </a:cubicBezTo>
                  <a:cubicBezTo>
                    <a:pt x="1469" y="216"/>
                    <a:pt x="1499" y="104"/>
                    <a:pt x="1484" y="66"/>
                  </a:cubicBezTo>
                  <a:cubicBezTo>
                    <a:pt x="1467" y="22"/>
                    <a:pt x="1428" y="1"/>
                    <a:pt x="1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5197163" y="4799650"/>
              <a:ext cx="67975" cy="17800"/>
            </a:xfrm>
            <a:custGeom>
              <a:avLst/>
              <a:gdLst/>
              <a:ahLst/>
              <a:cxnLst/>
              <a:rect l="l" t="t" r="r" b="b"/>
              <a:pathLst>
                <a:path w="2719" h="712" extrusionOk="0">
                  <a:moveTo>
                    <a:pt x="2588" y="0"/>
                  </a:moveTo>
                  <a:cubicBezTo>
                    <a:pt x="2512" y="0"/>
                    <a:pt x="2401" y="24"/>
                    <a:pt x="2246" y="72"/>
                  </a:cubicBezTo>
                  <a:cubicBezTo>
                    <a:pt x="2102" y="115"/>
                    <a:pt x="1922" y="152"/>
                    <a:pt x="1839" y="154"/>
                  </a:cubicBezTo>
                  <a:cubicBezTo>
                    <a:pt x="1759" y="156"/>
                    <a:pt x="1572" y="185"/>
                    <a:pt x="1429" y="218"/>
                  </a:cubicBezTo>
                  <a:cubicBezTo>
                    <a:pt x="1285" y="250"/>
                    <a:pt x="1030" y="302"/>
                    <a:pt x="866" y="331"/>
                  </a:cubicBezTo>
                  <a:cubicBezTo>
                    <a:pt x="175" y="453"/>
                    <a:pt x="1" y="526"/>
                    <a:pt x="55" y="668"/>
                  </a:cubicBezTo>
                  <a:cubicBezTo>
                    <a:pt x="66" y="696"/>
                    <a:pt x="93" y="711"/>
                    <a:pt x="161" y="711"/>
                  </a:cubicBezTo>
                  <a:cubicBezTo>
                    <a:pt x="274" y="711"/>
                    <a:pt x="501" y="669"/>
                    <a:pt x="952" y="571"/>
                  </a:cubicBezTo>
                  <a:cubicBezTo>
                    <a:pt x="1236" y="509"/>
                    <a:pt x="1578" y="448"/>
                    <a:pt x="1708" y="435"/>
                  </a:cubicBezTo>
                  <a:cubicBezTo>
                    <a:pt x="1988" y="409"/>
                    <a:pt x="2561" y="294"/>
                    <a:pt x="2653" y="246"/>
                  </a:cubicBezTo>
                  <a:cubicBezTo>
                    <a:pt x="2690" y="227"/>
                    <a:pt x="2718" y="166"/>
                    <a:pt x="2718" y="109"/>
                  </a:cubicBezTo>
                  <a:cubicBezTo>
                    <a:pt x="2718" y="36"/>
                    <a:pt x="2680" y="0"/>
                    <a:pt x="2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7" name="Google Shape;1037;p41"/>
          <p:cNvSpPr/>
          <p:nvPr/>
        </p:nvSpPr>
        <p:spPr>
          <a:xfrm>
            <a:off x="3260225" y="3162489"/>
            <a:ext cx="792702" cy="1242027"/>
          </a:xfrm>
          <a:custGeom>
            <a:avLst/>
            <a:gdLst/>
            <a:ahLst/>
            <a:cxnLst/>
            <a:rect l="l" t="t" r="r" b="b"/>
            <a:pathLst>
              <a:path w="14343" h="22473" extrusionOk="0">
                <a:moveTo>
                  <a:pt x="14283" y="0"/>
                </a:moveTo>
                <a:cubicBezTo>
                  <a:pt x="14278" y="0"/>
                  <a:pt x="14274" y="1"/>
                  <a:pt x="14269" y="2"/>
                </a:cubicBezTo>
                <a:cubicBezTo>
                  <a:pt x="14076" y="49"/>
                  <a:pt x="13869" y="90"/>
                  <a:pt x="13618" y="128"/>
                </a:cubicBezTo>
                <a:cubicBezTo>
                  <a:pt x="13588" y="133"/>
                  <a:pt x="13567" y="161"/>
                  <a:pt x="13572" y="192"/>
                </a:cubicBezTo>
                <a:cubicBezTo>
                  <a:pt x="13576" y="219"/>
                  <a:pt x="13599" y="239"/>
                  <a:pt x="13626" y="239"/>
                </a:cubicBezTo>
                <a:cubicBezTo>
                  <a:pt x="13629" y="239"/>
                  <a:pt x="13632" y="238"/>
                  <a:pt x="13635" y="238"/>
                </a:cubicBezTo>
                <a:cubicBezTo>
                  <a:pt x="13889" y="199"/>
                  <a:pt x="14098" y="158"/>
                  <a:pt x="14295" y="110"/>
                </a:cubicBezTo>
                <a:cubicBezTo>
                  <a:pt x="14325" y="102"/>
                  <a:pt x="14343" y="73"/>
                  <a:pt x="14336" y="43"/>
                </a:cubicBezTo>
                <a:cubicBezTo>
                  <a:pt x="14330" y="17"/>
                  <a:pt x="14308" y="0"/>
                  <a:pt x="14283" y="0"/>
                </a:cubicBezTo>
                <a:close/>
                <a:moveTo>
                  <a:pt x="12856" y="233"/>
                </a:moveTo>
                <a:cubicBezTo>
                  <a:pt x="12853" y="233"/>
                  <a:pt x="12851" y="233"/>
                  <a:pt x="12848" y="234"/>
                </a:cubicBezTo>
                <a:cubicBezTo>
                  <a:pt x="12559" y="272"/>
                  <a:pt x="12317" y="308"/>
                  <a:pt x="12076" y="353"/>
                </a:cubicBezTo>
                <a:cubicBezTo>
                  <a:pt x="12046" y="360"/>
                  <a:pt x="12026" y="389"/>
                  <a:pt x="12032" y="419"/>
                </a:cubicBezTo>
                <a:cubicBezTo>
                  <a:pt x="12036" y="445"/>
                  <a:pt x="12060" y="464"/>
                  <a:pt x="12087" y="464"/>
                </a:cubicBezTo>
                <a:cubicBezTo>
                  <a:pt x="12090" y="464"/>
                  <a:pt x="12093" y="464"/>
                  <a:pt x="12096" y="462"/>
                </a:cubicBezTo>
                <a:cubicBezTo>
                  <a:pt x="12336" y="418"/>
                  <a:pt x="12576" y="382"/>
                  <a:pt x="12862" y="345"/>
                </a:cubicBezTo>
                <a:cubicBezTo>
                  <a:pt x="12893" y="341"/>
                  <a:pt x="12915" y="313"/>
                  <a:pt x="12910" y="282"/>
                </a:cubicBezTo>
                <a:cubicBezTo>
                  <a:pt x="12906" y="254"/>
                  <a:pt x="12883" y="233"/>
                  <a:pt x="12856" y="233"/>
                </a:cubicBezTo>
                <a:close/>
                <a:moveTo>
                  <a:pt x="11334" y="548"/>
                </a:moveTo>
                <a:cubicBezTo>
                  <a:pt x="11328" y="548"/>
                  <a:pt x="11321" y="549"/>
                  <a:pt x="11315" y="551"/>
                </a:cubicBezTo>
                <a:cubicBezTo>
                  <a:pt x="11092" y="628"/>
                  <a:pt x="10892" y="718"/>
                  <a:pt x="10705" y="827"/>
                </a:cubicBezTo>
                <a:cubicBezTo>
                  <a:pt x="10670" y="846"/>
                  <a:pt x="10636" y="867"/>
                  <a:pt x="10603" y="888"/>
                </a:cubicBezTo>
                <a:cubicBezTo>
                  <a:pt x="10576" y="905"/>
                  <a:pt x="10569" y="939"/>
                  <a:pt x="10585" y="965"/>
                </a:cubicBezTo>
                <a:cubicBezTo>
                  <a:pt x="10595" y="982"/>
                  <a:pt x="10614" y="991"/>
                  <a:pt x="10632" y="991"/>
                </a:cubicBezTo>
                <a:cubicBezTo>
                  <a:pt x="10642" y="991"/>
                  <a:pt x="10653" y="988"/>
                  <a:pt x="10662" y="983"/>
                </a:cubicBezTo>
                <a:cubicBezTo>
                  <a:pt x="10695" y="962"/>
                  <a:pt x="10728" y="942"/>
                  <a:pt x="10761" y="923"/>
                </a:cubicBezTo>
                <a:cubicBezTo>
                  <a:pt x="10941" y="818"/>
                  <a:pt x="11136" y="731"/>
                  <a:pt x="11352" y="656"/>
                </a:cubicBezTo>
                <a:cubicBezTo>
                  <a:pt x="11382" y="646"/>
                  <a:pt x="11397" y="614"/>
                  <a:pt x="11386" y="585"/>
                </a:cubicBezTo>
                <a:cubicBezTo>
                  <a:pt x="11378" y="563"/>
                  <a:pt x="11357" y="548"/>
                  <a:pt x="11334" y="548"/>
                </a:cubicBezTo>
                <a:close/>
                <a:moveTo>
                  <a:pt x="10028" y="1368"/>
                </a:moveTo>
                <a:cubicBezTo>
                  <a:pt x="10013" y="1368"/>
                  <a:pt x="9999" y="1373"/>
                  <a:pt x="9989" y="1384"/>
                </a:cubicBezTo>
                <a:cubicBezTo>
                  <a:pt x="9813" y="1561"/>
                  <a:pt x="9645" y="1765"/>
                  <a:pt x="9486" y="1990"/>
                </a:cubicBezTo>
                <a:cubicBezTo>
                  <a:pt x="9469" y="2016"/>
                  <a:pt x="9476" y="2050"/>
                  <a:pt x="9500" y="2068"/>
                </a:cubicBezTo>
                <a:cubicBezTo>
                  <a:pt x="9510" y="2074"/>
                  <a:pt x="9522" y="2078"/>
                  <a:pt x="9532" y="2078"/>
                </a:cubicBezTo>
                <a:cubicBezTo>
                  <a:pt x="9550" y="2078"/>
                  <a:pt x="9567" y="2069"/>
                  <a:pt x="9578" y="2054"/>
                </a:cubicBezTo>
                <a:cubicBezTo>
                  <a:pt x="9732" y="1833"/>
                  <a:pt x="9897" y="1634"/>
                  <a:pt x="10068" y="1462"/>
                </a:cubicBezTo>
                <a:cubicBezTo>
                  <a:pt x="10089" y="1441"/>
                  <a:pt x="10089" y="1406"/>
                  <a:pt x="10068" y="1384"/>
                </a:cubicBezTo>
                <a:cubicBezTo>
                  <a:pt x="10056" y="1373"/>
                  <a:pt x="10042" y="1368"/>
                  <a:pt x="10028" y="1368"/>
                </a:cubicBezTo>
                <a:close/>
                <a:moveTo>
                  <a:pt x="9128" y="2632"/>
                </a:moveTo>
                <a:cubicBezTo>
                  <a:pt x="9109" y="2632"/>
                  <a:pt x="9090" y="2643"/>
                  <a:pt x="9079" y="2661"/>
                </a:cubicBezTo>
                <a:cubicBezTo>
                  <a:pt x="9048" y="2720"/>
                  <a:pt x="9019" y="2778"/>
                  <a:pt x="8989" y="2838"/>
                </a:cubicBezTo>
                <a:cubicBezTo>
                  <a:pt x="8905" y="3006"/>
                  <a:pt x="8823" y="3184"/>
                  <a:pt x="8745" y="3368"/>
                </a:cubicBezTo>
                <a:cubicBezTo>
                  <a:pt x="8733" y="3396"/>
                  <a:pt x="8746" y="3429"/>
                  <a:pt x="8774" y="3441"/>
                </a:cubicBezTo>
                <a:cubicBezTo>
                  <a:pt x="8781" y="3444"/>
                  <a:pt x="8789" y="3445"/>
                  <a:pt x="8796" y="3445"/>
                </a:cubicBezTo>
                <a:cubicBezTo>
                  <a:pt x="8818" y="3445"/>
                  <a:pt x="8838" y="3433"/>
                  <a:pt x="8847" y="3412"/>
                </a:cubicBezTo>
                <a:cubicBezTo>
                  <a:pt x="8925" y="3230"/>
                  <a:pt x="9006" y="3054"/>
                  <a:pt x="9088" y="2887"/>
                </a:cubicBezTo>
                <a:cubicBezTo>
                  <a:pt x="9117" y="2830"/>
                  <a:pt x="9147" y="2771"/>
                  <a:pt x="9178" y="2713"/>
                </a:cubicBezTo>
                <a:cubicBezTo>
                  <a:pt x="9193" y="2686"/>
                  <a:pt x="9182" y="2652"/>
                  <a:pt x="9154" y="2639"/>
                </a:cubicBezTo>
                <a:cubicBezTo>
                  <a:pt x="9146" y="2634"/>
                  <a:pt x="9137" y="2632"/>
                  <a:pt x="9128" y="2632"/>
                </a:cubicBezTo>
                <a:close/>
                <a:moveTo>
                  <a:pt x="8515" y="4060"/>
                </a:moveTo>
                <a:cubicBezTo>
                  <a:pt x="8491" y="4060"/>
                  <a:pt x="8470" y="4074"/>
                  <a:pt x="8462" y="4097"/>
                </a:cubicBezTo>
                <a:cubicBezTo>
                  <a:pt x="8381" y="4324"/>
                  <a:pt x="8301" y="4567"/>
                  <a:pt x="8216" y="4838"/>
                </a:cubicBezTo>
                <a:cubicBezTo>
                  <a:pt x="8208" y="4867"/>
                  <a:pt x="8224" y="4898"/>
                  <a:pt x="8254" y="4908"/>
                </a:cubicBezTo>
                <a:cubicBezTo>
                  <a:pt x="8259" y="4909"/>
                  <a:pt x="8264" y="4910"/>
                  <a:pt x="8270" y="4910"/>
                </a:cubicBezTo>
                <a:cubicBezTo>
                  <a:pt x="8293" y="4910"/>
                  <a:pt x="8316" y="4895"/>
                  <a:pt x="8322" y="4870"/>
                </a:cubicBezTo>
                <a:cubicBezTo>
                  <a:pt x="8406" y="4601"/>
                  <a:pt x="8486" y="4360"/>
                  <a:pt x="8567" y="4134"/>
                </a:cubicBezTo>
                <a:cubicBezTo>
                  <a:pt x="8576" y="4105"/>
                  <a:pt x="8561" y="4073"/>
                  <a:pt x="8533" y="4063"/>
                </a:cubicBezTo>
                <a:cubicBezTo>
                  <a:pt x="8527" y="4061"/>
                  <a:pt x="8521" y="4060"/>
                  <a:pt x="8515" y="4060"/>
                </a:cubicBezTo>
                <a:close/>
                <a:moveTo>
                  <a:pt x="8048" y="5545"/>
                </a:moveTo>
                <a:cubicBezTo>
                  <a:pt x="8023" y="5545"/>
                  <a:pt x="8001" y="5561"/>
                  <a:pt x="7994" y="5585"/>
                </a:cubicBezTo>
                <a:cubicBezTo>
                  <a:pt x="7956" y="5718"/>
                  <a:pt x="7918" y="5852"/>
                  <a:pt x="7880" y="5985"/>
                </a:cubicBezTo>
                <a:lnTo>
                  <a:pt x="7780" y="6333"/>
                </a:lnTo>
                <a:cubicBezTo>
                  <a:pt x="7772" y="6363"/>
                  <a:pt x="7789" y="6394"/>
                  <a:pt x="7819" y="6402"/>
                </a:cubicBezTo>
                <a:cubicBezTo>
                  <a:pt x="7823" y="6403"/>
                  <a:pt x="7829" y="6404"/>
                  <a:pt x="7834" y="6404"/>
                </a:cubicBezTo>
                <a:cubicBezTo>
                  <a:pt x="7858" y="6404"/>
                  <a:pt x="7880" y="6388"/>
                  <a:pt x="7887" y="6364"/>
                </a:cubicBezTo>
                <a:lnTo>
                  <a:pt x="7987" y="6016"/>
                </a:lnTo>
                <a:cubicBezTo>
                  <a:pt x="8025" y="5883"/>
                  <a:pt x="8062" y="5749"/>
                  <a:pt x="8101" y="5616"/>
                </a:cubicBezTo>
                <a:cubicBezTo>
                  <a:pt x="8109" y="5586"/>
                  <a:pt x="8092" y="5556"/>
                  <a:pt x="8064" y="5547"/>
                </a:cubicBezTo>
                <a:cubicBezTo>
                  <a:pt x="8058" y="5546"/>
                  <a:pt x="8053" y="5545"/>
                  <a:pt x="8048" y="5545"/>
                </a:cubicBezTo>
                <a:close/>
                <a:moveTo>
                  <a:pt x="7613" y="7039"/>
                </a:moveTo>
                <a:cubicBezTo>
                  <a:pt x="7589" y="7039"/>
                  <a:pt x="7567" y="7055"/>
                  <a:pt x="7559" y="7078"/>
                </a:cubicBezTo>
                <a:cubicBezTo>
                  <a:pt x="7522" y="7201"/>
                  <a:pt x="7482" y="7324"/>
                  <a:pt x="7443" y="7446"/>
                </a:cubicBezTo>
                <a:cubicBezTo>
                  <a:pt x="7402" y="7570"/>
                  <a:pt x="7361" y="7693"/>
                  <a:pt x="7317" y="7815"/>
                </a:cubicBezTo>
                <a:cubicBezTo>
                  <a:pt x="7306" y="7844"/>
                  <a:pt x="7321" y="7876"/>
                  <a:pt x="7350" y="7886"/>
                </a:cubicBezTo>
                <a:cubicBezTo>
                  <a:pt x="7356" y="7888"/>
                  <a:pt x="7363" y="7889"/>
                  <a:pt x="7369" y="7889"/>
                </a:cubicBezTo>
                <a:cubicBezTo>
                  <a:pt x="7392" y="7889"/>
                  <a:pt x="7413" y="7875"/>
                  <a:pt x="7421" y="7853"/>
                </a:cubicBezTo>
                <a:cubicBezTo>
                  <a:pt x="7465" y="7729"/>
                  <a:pt x="7508" y="7605"/>
                  <a:pt x="7549" y="7481"/>
                </a:cubicBezTo>
                <a:cubicBezTo>
                  <a:pt x="7589" y="7358"/>
                  <a:pt x="7628" y="7234"/>
                  <a:pt x="7666" y="7111"/>
                </a:cubicBezTo>
                <a:cubicBezTo>
                  <a:pt x="7675" y="7082"/>
                  <a:pt x="7659" y="7051"/>
                  <a:pt x="7630" y="7042"/>
                </a:cubicBezTo>
                <a:cubicBezTo>
                  <a:pt x="7624" y="7040"/>
                  <a:pt x="7618" y="7039"/>
                  <a:pt x="7613" y="7039"/>
                </a:cubicBezTo>
                <a:close/>
                <a:moveTo>
                  <a:pt x="7086" y="8503"/>
                </a:moveTo>
                <a:cubicBezTo>
                  <a:pt x="7065" y="8503"/>
                  <a:pt x="7045" y="8516"/>
                  <a:pt x="7036" y="8537"/>
                </a:cubicBezTo>
                <a:cubicBezTo>
                  <a:pt x="6931" y="8783"/>
                  <a:pt x="6820" y="9018"/>
                  <a:pt x="6706" y="9237"/>
                </a:cubicBezTo>
                <a:cubicBezTo>
                  <a:pt x="6692" y="9265"/>
                  <a:pt x="6703" y="9298"/>
                  <a:pt x="6729" y="9312"/>
                </a:cubicBezTo>
                <a:cubicBezTo>
                  <a:pt x="6738" y="9316"/>
                  <a:pt x="6746" y="9319"/>
                  <a:pt x="6755" y="9319"/>
                </a:cubicBezTo>
                <a:cubicBezTo>
                  <a:pt x="6775" y="9319"/>
                  <a:pt x="6794" y="9308"/>
                  <a:pt x="6804" y="9289"/>
                </a:cubicBezTo>
                <a:cubicBezTo>
                  <a:pt x="6919" y="9067"/>
                  <a:pt x="7032" y="8829"/>
                  <a:pt x="7138" y="8580"/>
                </a:cubicBezTo>
                <a:cubicBezTo>
                  <a:pt x="7150" y="8553"/>
                  <a:pt x="7136" y="8519"/>
                  <a:pt x="7108" y="8508"/>
                </a:cubicBezTo>
                <a:cubicBezTo>
                  <a:pt x="7101" y="8505"/>
                  <a:pt x="7094" y="8503"/>
                  <a:pt x="7086" y="8503"/>
                </a:cubicBezTo>
                <a:close/>
                <a:moveTo>
                  <a:pt x="1625" y="9185"/>
                </a:moveTo>
                <a:cubicBezTo>
                  <a:pt x="1347" y="9191"/>
                  <a:pt x="1086" y="9249"/>
                  <a:pt x="847" y="9356"/>
                </a:cubicBezTo>
                <a:cubicBezTo>
                  <a:pt x="820" y="9369"/>
                  <a:pt x="808" y="9401"/>
                  <a:pt x="820" y="9430"/>
                </a:cubicBezTo>
                <a:cubicBezTo>
                  <a:pt x="829" y="9450"/>
                  <a:pt x="849" y="9462"/>
                  <a:pt x="871" y="9462"/>
                </a:cubicBezTo>
                <a:cubicBezTo>
                  <a:pt x="878" y="9462"/>
                  <a:pt x="886" y="9461"/>
                  <a:pt x="893" y="9457"/>
                </a:cubicBezTo>
                <a:cubicBezTo>
                  <a:pt x="1118" y="9356"/>
                  <a:pt x="1364" y="9303"/>
                  <a:pt x="1627" y="9296"/>
                </a:cubicBezTo>
                <a:cubicBezTo>
                  <a:pt x="1658" y="9296"/>
                  <a:pt x="1682" y="9270"/>
                  <a:pt x="1682" y="9239"/>
                </a:cubicBezTo>
                <a:cubicBezTo>
                  <a:pt x="1681" y="9210"/>
                  <a:pt x="1656" y="9185"/>
                  <a:pt x="1626" y="9185"/>
                </a:cubicBezTo>
                <a:close/>
                <a:moveTo>
                  <a:pt x="2391" y="9302"/>
                </a:moveTo>
                <a:cubicBezTo>
                  <a:pt x="2368" y="9302"/>
                  <a:pt x="2346" y="9317"/>
                  <a:pt x="2339" y="9341"/>
                </a:cubicBezTo>
                <a:cubicBezTo>
                  <a:pt x="2329" y="9370"/>
                  <a:pt x="2345" y="9401"/>
                  <a:pt x="2374" y="9410"/>
                </a:cubicBezTo>
                <a:cubicBezTo>
                  <a:pt x="2620" y="9493"/>
                  <a:pt x="2844" y="9612"/>
                  <a:pt x="3042" y="9766"/>
                </a:cubicBezTo>
                <a:cubicBezTo>
                  <a:pt x="3051" y="9774"/>
                  <a:pt x="3063" y="9778"/>
                  <a:pt x="3076" y="9778"/>
                </a:cubicBezTo>
                <a:cubicBezTo>
                  <a:pt x="3092" y="9778"/>
                  <a:pt x="3108" y="9770"/>
                  <a:pt x="3120" y="9757"/>
                </a:cubicBezTo>
                <a:cubicBezTo>
                  <a:pt x="3138" y="9732"/>
                  <a:pt x="3133" y="9697"/>
                  <a:pt x="3109" y="9679"/>
                </a:cubicBezTo>
                <a:cubicBezTo>
                  <a:pt x="2902" y="9516"/>
                  <a:pt x="2667" y="9391"/>
                  <a:pt x="2409" y="9306"/>
                </a:cubicBezTo>
                <a:cubicBezTo>
                  <a:pt x="2403" y="9303"/>
                  <a:pt x="2397" y="9302"/>
                  <a:pt x="2391" y="9302"/>
                </a:cubicBezTo>
                <a:close/>
                <a:moveTo>
                  <a:pt x="6364" y="9879"/>
                </a:moveTo>
                <a:cubicBezTo>
                  <a:pt x="6346" y="9879"/>
                  <a:pt x="6328" y="9888"/>
                  <a:pt x="6317" y="9905"/>
                </a:cubicBezTo>
                <a:cubicBezTo>
                  <a:pt x="6173" y="10126"/>
                  <a:pt x="6019" y="10334"/>
                  <a:pt x="5859" y="10525"/>
                </a:cubicBezTo>
                <a:cubicBezTo>
                  <a:pt x="5838" y="10548"/>
                  <a:pt x="5841" y="10583"/>
                  <a:pt x="5865" y="10603"/>
                </a:cubicBezTo>
                <a:cubicBezTo>
                  <a:pt x="5876" y="10612"/>
                  <a:pt x="5889" y="10617"/>
                  <a:pt x="5901" y="10617"/>
                </a:cubicBezTo>
                <a:cubicBezTo>
                  <a:pt x="5917" y="10617"/>
                  <a:pt x="5932" y="10609"/>
                  <a:pt x="5944" y="10596"/>
                </a:cubicBezTo>
                <a:cubicBezTo>
                  <a:pt x="6106" y="10403"/>
                  <a:pt x="6263" y="10190"/>
                  <a:pt x="6410" y="9965"/>
                </a:cubicBezTo>
                <a:cubicBezTo>
                  <a:pt x="6427" y="9939"/>
                  <a:pt x="6419" y="9905"/>
                  <a:pt x="6394" y="9888"/>
                </a:cubicBezTo>
                <a:cubicBezTo>
                  <a:pt x="6384" y="9882"/>
                  <a:pt x="6374" y="9879"/>
                  <a:pt x="6364" y="9879"/>
                </a:cubicBezTo>
                <a:close/>
                <a:moveTo>
                  <a:pt x="263" y="9824"/>
                </a:moveTo>
                <a:cubicBezTo>
                  <a:pt x="246" y="9824"/>
                  <a:pt x="229" y="9832"/>
                  <a:pt x="218" y="9846"/>
                </a:cubicBezTo>
                <a:cubicBezTo>
                  <a:pt x="81" y="10030"/>
                  <a:pt x="5" y="10234"/>
                  <a:pt x="0" y="10435"/>
                </a:cubicBezTo>
                <a:lnTo>
                  <a:pt x="0" y="10458"/>
                </a:lnTo>
                <a:cubicBezTo>
                  <a:pt x="0" y="10512"/>
                  <a:pt x="4" y="10565"/>
                  <a:pt x="14" y="10620"/>
                </a:cubicBezTo>
                <a:cubicBezTo>
                  <a:pt x="18" y="10646"/>
                  <a:pt x="42" y="10666"/>
                  <a:pt x="68" y="10666"/>
                </a:cubicBezTo>
                <a:cubicBezTo>
                  <a:pt x="72" y="10666"/>
                  <a:pt x="75" y="10666"/>
                  <a:pt x="78" y="10665"/>
                </a:cubicBezTo>
                <a:cubicBezTo>
                  <a:pt x="108" y="10659"/>
                  <a:pt x="128" y="10630"/>
                  <a:pt x="123" y="10600"/>
                </a:cubicBezTo>
                <a:cubicBezTo>
                  <a:pt x="116" y="10553"/>
                  <a:pt x="111" y="10505"/>
                  <a:pt x="111" y="10458"/>
                </a:cubicBezTo>
                <a:lnTo>
                  <a:pt x="111" y="10438"/>
                </a:lnTo>
                <a:cubicBezTo>
                  <a:pt x="116" y="10260"/>
                  <a:pt x="184" y="10078"/>
                  <a:pt x="308" y="9913"/>
                </a:cubicBezTo>
                <a:cubicBezTo>
                  <a:pt x="326" y="9888"/>
                  <a:pt x="321" y="9853"/>
                  <a:pt x="296" y="9835"/>
                </a:cubicBezTo>
                <a:cubicBezTo>
                  <a:pt x="286" y="9827"/>
                  <a:pt x="275" y="9824"/>
                  <a:pt x="263" y="9824"/>
                </a:cubicBezTo>
                <a:close/>
                <a:moveTo>
                  <a:pt x="3603" y="10234"/>
                </a:moveTo>
                <a:cubicBezTo>
                  <a:pt x="3592" y="10234"/>
                  <a:pt x="3581" y="10237"/>
                  <a:pt x="3571" y="10244"/>
                </a:cubicBezTo>
                <a:cubicBezTo>
                  <a:pt x="3547" y="10261"/>
                  <a:pt x="3540" y="10295"/>
                  <a:pt x="3558" y="10321"/>
                </a:cubicBezTo>
                <a:cubicBezTo>
                  <a:pt x="3697" y="10525"/>
                  <a:pt x="3813" y="10753"/>
                  <a:pt x="3900" y="11001"/>
                </a:cubicBezTo>
                <a:cubicBezTo>
                  <a:pt x="3908" y="11024"/>
                  <a:pt x="3929" y="11037"/>
                  <a:pt x="3953" y="11037"/>
                </a:cubicBezTo>
                <a:cubicBezTo>
                  <a:pt x="3959" y="11037"/>
                  <a:pt x="3965" y="11037"/>
                  <a:pt x="3971" y="11034"/>
                </a:cubicBezTo>
                <a:cubicBezTo>
                  <a:pt x="4000" y="11025"/>
                  <a:pt x="4015" y="10993"/>
                  <a:pt x="4005" y="10964"/>
                </a:cubicBezTo>
                <a:cubicBezTo>
                  <a:pt x="3914" y="10707"/>
                  <a:pt x="3795" y="10470"/>
                  <a:pt x="3649" y="10258"/>
                </a:cubicBezTo>
                <a:cubicBezTo>
                  <a:pt x="3638" y="10242"/>
                  <a:pt x="3621" y="10234"/>
                  <a:pt x="3603" y="10234"/>
                </a:cubicBezTo>
                <a:close/>
                <a:moveTo>
                  <a:pt x="5361" y="11064"/>
                </a:moveTo>
                <a:cubicBezTo>
                  <a:pt x="5348" y="11064"/>
                  <a:pt x="5334" y="11069"/>
                  <a:pt x="5323" y="11078"/>
                </a:cubicBezTo>
                <a:cubicBezTo>
                  <a:pt x="5181" y="11205"/>
                  <a:pt x="5032" y="11325"/>
                  <a:pt x="4879" y="11432"/>
                </a:cubicBezTo>
                <a:cubicBezTo>
                  <a:pt x="4824" y="11470"/>
                  <a:pt x="4768" y="11506"/>
                  <a:pt x="4711" y="11542"/>
                </a:cubicBezTo>
                <a:cubicBezTo>
                  <a:pt x="4686" y="11558"/>
                  <a:pt x="4677" y="11592"/>
                  <a:pt x="4694" y="11618"/>
                </a:cubicBezTo>
                <a:cubicBezTo>
                  <a:pt x="4705" y="11635"/>
                  <a:pt x="4723" y="11644"/>
                  <a:pt x="4741" y="11644"/>
                </a:cubicBezTo>
                <a:cubicBezTo>
                  <a:pt x="4751" y="11644"/>
                  <a:pt x="4761" y="11641"/>
                  <a:pt x="4770" y="11636"/>
                </a:cubicBezTo>
                <a:cubicBezTo>
                  <a:pt x="4829" y="11599"/>
                  <a:pt x="4886" y="11562"/>
                  <a:pt x="4942" y="11522"/>
                </a:cubicBezTo>
                <a:cubicBezTo>
                  <a:pt x="5099" y="11413"/>
                  <a:pt x="5252" y="11292"/>
                  <a:pt x="5398" y="11161"/>
                </a:cubicBezTo>
                <a:cubicBezTo>
                  <a:pt x="5421" y="11141"/>
                  <a:pt x="5423" y="11106"/>
                  <a:pt x="5402" y="11082"/>
                </a:cubicBezTo>
                <a:cubicBezTo>
                  <a:pt x="5392" y="11070"/>
                  <a:pt x="5376" y="11064"/>
                  <a:pt x="5361" y="11064"/>
                </a:cubicBezTo>
                <a:close/>
                <a:moveTo>
                  <a:pt x="433" y="11231"/>
                </a:moveTo>
                <a:cubicBezTo>
                  <a:pt x="420" y="11231"/>
                  <a:pt x="406" y="11235"/>
                  <a:pt x="395" y="11245"/>
                </a:cubicBezTo>
                <a:cubicBezTo>
                  <a:pt x="373" y="11265"/>
                  <a:pt x="371" y="11300"/>
                  <a:pt x="391" y="11324"/>
                </a:cubicBezTo>
                <a:lnTo>
                  <a:pt x="419" y="11354"/>
                </a:lnTo>
                <a:cubicBezTo>
                  <a:pt x="590" y="11536"/>
                  <a:pt x="786" y="11694"/>
                  <a:pt x="1005" y="11824"/>
                </a:cubicBezTo>
                <a:cubicBezTo>
                  <a:pt x="1014" y="11829"/>
                  <a:pt x="1025" y="11831"/>
                  <a:pt x="1034" y="11831"/>
                </a:cubicBezTo>
                <a:cubicBezTo>
                  <a:pt x="1052" y="11831"/>
                  <a:pt x="1072" y="11822"/>
                  <a:pt x="1081" y="11804"/>
                </a:cubicBezTo>
                <a:cubicBezTo>
                  <a:pt x="1097" y="11778"/>
                  <a:pt x="1089" y="11744"/>
                  <a:pt x="1062" y="11728"/>
                </a:cubicBezTo>
                <a:cubicBezTo>
                  <a:pt x="853" y="11604"/>
                  <a:pt x="664" y="11453"/>
                  <a:pt x="500" y="11278"/>
                </a:cubicBezTo>
                <a:lnTo>
                  <a:pt x="474" y="11249"/>
                </a:lnTo>
                <a:cubicBezTo>
                  <a:pt x="464" y="11237"/>
                  <a:pt x="448" y="11231"/>
                  <a:pt x="433" y="11231"/>
                </a:cubicBezTo>
                <a:close/>
                <a:moveTo>
                  <a:pt x="1750" y="12018"/>
                </a:moveTo>
                <a:cubicBezTo>
                  <a:pt x="1725" y="12018"/>
                  <a:pt x="1703" y="12035"/>
                  <a:pt x="1695" y="12060"/>
                </a:cubicBezTo>
                <a:cubicBezTo>
                  <a:pt x="1688" y="12090"/>
                  <a:pt x="1706" y="12120"/>
                  <a:pt x="1735" y="12128"/>
                </a:cubicBezTo>
                <a:cubicBezTo>
                  <a:pt x="1983" y="12194"/>
                  <a:pt x="2246" y="12233"/>
                  <a:pt x="2516" y="12242"/>
                </a:cubicBezTo>
                <a:lnTo>
                  <a:pt x="2518" y="12242"/>
                </a:lnTo>
                <a:cubicBezTo>
                  <a:pt x="2548" y="12242"/>
                  <a:pt x="2573" y="12219"/>
                  <a:pt x="2574" y="12189"/>
                </a:cubicBezTo>
                <a:cubicBezTo>
                  <a:pt x="2575" y="12158"/>
                  <a:pt x="2550" y="12132"/>
                  <a:pt x="2520" y="12131"/>
                </a:cubicBezTo>
                <a:cubicBezTo>
                  <a:pt x="2258" y="12123"/>
                  <a:pt x="2004" y="12085"/>
                  <a:pt x="1764" y="12020"/>
                </a:cubicBezTo>
                <a:cubicBezTo>
                  <a:pt x="1759" y="12019"/>
                  <a:pt x="1754" y="12018"/>
                  <a:pt x="1750" y="12018"/>
                </a:cubicBezTo>
                <a:close/>
                <a:moveTo>
                  <a:pt x="4128" y="11684"/>
                </a:moveTo>
                <a:cubicBezTo>
                  <a:pt x="4125" y="11684"/>
                  <a:pt x="4122" y="11684"/>
                  <a:pt x="4119" y="11685"/>
                </a:cubicBezTo>
                <a:cubicBezTo>
                  <a:pt x="4090" y="11688"/>
                  <a:pt x="4067" y="11716"/>
                  <a:pt x="4071" y="11746"/>
                </a:cubicBezTo>
                <a:cubicBezTo>
                  <a:pt x="4077" y="11795"/>
                  <a:pt x="4081" y="11843"/>
                  <a:pt x="4084" y="11893"/>
                </a:cubicBezTo>
                <a:cubicBezTo>
                  <a:pt x="4074" y="11882"/>
                  <a:pt x="4059" y="11875"/>
                  <a:pt x="4044" y="11875"/>
                </a:cubicBezTo>
                <a:cubicBezTo>
                  <a:pt x="4037" y="11875"/>
                  <a:pt x="4031" y="11877"/>
                  <a:pt x="4024" y="11879"/>
                </a:cubicBezTo>
                <a:cubicBezTo>
                  <a:pt x="3785" y="11969"/>
                  <a:pt x="3535" y="12036"/>
                  <a:pt x="3284" y="12078"/>
                </a:cubicBezTo>
                <a:cubicBezTo>
                  <a:pt x="3254" y="12083"/>
                  <a:pt x="3234" y="12112"/>
                  <a:pt x="3238" y="12142"/>
                </a:cubicBezTo>
                <a:cubicBezTo>
                  <a:pt x="3243" y="12170"/>
                  <a:pt x="3268" y="12189"/>
                  <a:pt x="3294" y="12189"/>
                </a:cubicBezTo>
                <a:cubicBezTo>
                  <a:pt x="3297" y="12189"/>
                  <a:pt x="3300" y="12188"/>
                  <a:pt x="3302" y="12188"/>
                </a:cubicBezTo>
                <a:cubicBezTo>
                  <a:pt x="3561" y="12144"/>
                  <a:pt x="3817" y="12075"/>
                  <a:pt x="4063" y="11983"/>
                </a:cubicBezTo>
                <a:cubicBezTo>
                  <a:pt x="4073" y="11979"/>
                  <a:pt x="4083" y="11972"/>
                  <a:pt x="4088" y="11964"/>
                </a:cubicBezTo>
                <a:cubicBezTo>
                  <a:pt x="4092" y="12023"/>
                  <a:pt x="4093" y="12084"/>
                  <a:pt x="4093" y="12144"/>
                </a:cubicBezTo>
                <a:cubicBezTo>
                  <a:pt x="4093" y="12264"/>
                  <a:pt x="4087" y="12388"/>
                  <a:pt x="4076" y="12511"/>
                </a:cubicBezTo>
                <a:cubicBezTo>
                  <a:pt x="4073" y="12542"/>
                  <a:pt x="4096" y="12568"/>
                  <a:pt x="4126" y="12571"/>
                </a:cubicBezTo>
                <a:lnTo>
                  <a:pt x="4131" y="12571"/>
                </a:lnTo>
                <a:cubicBezTo>
                  <a:pt x="4160" y="12571"/>
                  <a:pt x="4184" y="12550"/>
                  <a:pt x="4187" y="12521"/>
                </a:cubicBezTo>
                <a:cubicBezTo>
                  <a:pt x="4198" y="12395"/>
                  <a:pt x="4205" y="12268"/>
                  <a:pt x="4205" y="12144"/>
                </a:cubicBezTo>
                <a:cubicBezTo>
                  <a:pt x="4205" y="12007"/>
                  <a:pt x="4196" y="11869"/>
                  <a:pt x="4181" y="11733"/>
                </a:cubicBezTo>
                <a:cubicBezTo>
                  <a:pt x="4178" y="11706"/>
                  <a:pt x="4156" y="11684"/>
                  <a:pt x="4128" y="11684"/>
                </a:cubicBezTo>
                <a:close/>
                <a:moveTo>
                  <a:pt x="3994" y="13226"/>
                </a:moveTo>
                <a:cubicBezTo>
                  <a:pt x="3969" y="13226"/>
                  <a:pt x="3946" y="13242"/>
                  <a:pt x="3939" y="13267"/>
                </a:cubicBezTo>
                <a:cubicBezTo>
                  <a:pt x="3876" y="13504"/>
                  <a:pt x="3793" y="13750"/>
                  <a:pt x="3691" y="13997"/>
                </a:cubicBezTo>
                <a:cubicBezTo>
                  <a:pt x="3679" y="14025"/>
                  <a:pt x="3693" y="14057"/>
                  <a:pt x="3722" y="14069"/>
                </a:cubicBezTo>
                <a:cubicBezTo>
                  <a:pt x="3728" y="14072"/>
                  <a:pt x="3736" y="14073"/>
                  <a:pt x="3742" y="14073"/>
                </a:cubicBezTo>
                <a:cubicBezTo>
                  <a:pt x="3765" y="14073"/>
                  <a:pt x="3785" y="14061"/>
                  <a:pt x="3794" y="14039"/>
                </a:cubicBezTo>
                <a:cubicBezTo>
                  <a:pt x="3897" y="13788"/>
                  <a:pt x="3983" y="13538"/>
                  <a:pt x="4047" y="13296"/>
                </a:cubicBezTo>
                <a:cubicBezTo>
                  <a:pt x="4054" y="13266"/>
                  <a:pt x="4037" y="13235"/>
                  <a:pt x="4007" y="13227"/>
                </a:cubicBezTo>
                <a:cubicBezTo>
                  <a:pt x="4003" y="13226"/>
                  <a:pt x="3998" y="13226"/>
                  <a:pt x="3994" y="13226"/>
                </a:cubicBezTo>
                <a:close/>
                <a:moveTo>
                  <a:pt x="3409" y="14665"/>
                </a:moveTo>
                <a:cubicBezTo>
                  <a:pt x="3389" y="14665"/>
                  <a:pt x="3370" y="14676"/>
                  <a:pt x="3360" y="14694"/>
                </a:cubicBezTo>
                <a:cubicBezTo>
                  <a:pt x="3242" y="14913"/>
                  <a:pt x="3115" y="15131"/>
                  <a:pt x="2969" y="15362"/>
                </a:cubicBezTo>
                <a:cubicBezTo>
                  <a:pt x="2952" y="15387"/>
                  <a:pt x="2959" y="15423"/>
                  <a:pt x="2986" y="15439"/>
                </a:cubicBezTo>
                <a:cubicBezTo>
                  <a:pt x="2996" y="15444"/>
                  <a:pt x="3005" y="15447"/>
                  <a:pt x="3016" y="15447"/>
                </a:cubicBezTo>
                <a:cubicBezTo>
                  <a:pt x="3034" y="15447"/>
                  <a:pt x="3052" y="15438"/>
                  <a:pt x="3063" y="15422"/>
                </a:cubicBezTo>
                <a:cubicBezTo>
                  <a:pt x="3210" y="15189"/>
                  <a:pt x="3340" y="14968"/>
                  <a:pt x="3458" y="14747"/>
                </a:cubicBezTo>
                <a:cubicBezTo>
                  <a:pt x="3472" y="14720"/>
                  <a:pt x="3462" y="14686"/>
                  <a:pt x="3435" y="14672"/>
                </a:cubicBezTo>
                <a:cubicBezTo>
                  <a:pt x="3426" y="14667"/>
                  <a:pt x="3418" y="14665"/>
                  <a:pt x="3409" y="14665"/>
                </a:cubicBezTo>
                <a:close/>
                <a:moveTo>
                  <a:pt x="2581" y="15982"/>
                </a:moveTo>
                <a:cubicBezTo>
                  <a:pt x="2564" y="15982"/>
                  <a:pt x="2547" y="15990"/>
                  <a:pt x="2536" y="16005"/>
                </a:cubicBezTo>
                <a:cubicBezTo>
                  <a:pt x="2401" y="16195"/>
                  <a:pt x="2255" y="16394"/>
                  <a:pt x="2077" y="16631"/>
                </a:cubicBezTo>
                <a:cubicBezTo>
                  <a:pt x="2058" y="16656"/>
                  <a:pt x="2063" y="16691"/>
                  <a:pt x="2088" y="16709"/>
                </a:cubicBezTo>
                <a:cubicBezTo>
                  <a:pt x="2097" y="16716"/>
                  <a:pt x="2109" y="16721"/>
                  <a:pt x="2121" y="16721"/>
                </a:cubicBezTo>
                <a:cubicBezTo>
                  <a:pt x="2138" y="16721"/>
                  <a:pt x="2155" y="16713"/>
                  <a:pt x="2166" y="16698"/>
                </a:cubicBezTo>
                <a:cubicBezTo>
                  <a:pt x="2345" y="16460"/>
                  <a:pt x="2491" y="16260"/>
                  <a:pt x="2626" y="16069"/>
                </a:cubicBezTo>
                <a:cubicBezTo>
                  <a:pt x="2644" y="16044"/>
                  <a:pt x="2639" y="16010"/>
                  <a:pt x="2613" y="15992"/>
                </a:cubicBezTo>
                <a:cubicBezTo>
                  <a:pt x="2604" y="15985"/>
                  <a:pt x="2592" y="15982"/>
                  <a:pt x="2581" y="15982"/>
                </a:cubicBezTo>
                <a:close/>
                <a:moveTo>
                  <a:pt x="1659" y="17236"/>
                </a:moveTo>
                <a:cubicBezTo>
                  <a:pt x="1642" y="17236"/>
                  <a:pt x="1625" y="17244"/>
                  <a:pt x="1614" y="17260"/>
                </a:cubicBezTo>
                <a:cubicBezTo>
                  <a:pt x="1441" y="17511"/>
                  <a:pt x="1315" y="17728"/>
                  <a:pt x="1218" y="17941"/>
                </a:cubicBezTo>
                <a:cubicBezTo>
                  <a:pt x="1205" y="17968"/>
                  <a:pt x="1218" y="18002"/>
                  <a:pt x="1246" y="18014"/>
                </a:cubicBezTo>
                <a:cubicBezTo>
                  <a:pt x="1253" y="18018"/>
                  <a:pt x="1261" y="18019"/>
                  <a:pt x="1268" y="18019"/>
                </a:cubicBezTo>
                <a:cubicBezTo>
                  <a:pt x="1290" y="18019"/>
                  <a:pt x="1310" y="18007"/>
                  <a:pt x="1319" y="17987"/>
                </a:cubicBezTo>
                <a:cubicBezTo>
                  <a:pt x="1413" y="17780"/>
                  <a:pt x="1536" y="17569"/>
                  <a:pt x="1705" y="17323"/>
                </a:cubicBezTo>
                <a:cubicBezTo>
                  <a:pt x="1723" y="17298"/>
                  <a:pt x="1717" y="17263"/>
                  <a:pt x="1691" y="17246"/>
                </a:cubicBezTo>
                <a:cubicBezTo>
                  <a:pt x="1681" y="17239"/>
                  <a:pt x="1670" y="17236"/>
                  <a:pt x="1659" y="17236"/>
                </a:cubicBezTo>
                <a:close/>
                <a:moveTo>
                  <a:pt x="1050" y="18652"/>
                </a:moveTo>
                <a:cubicBezTo>
                  <a:pt x="1023" y="18652"/>
                  <a:pt x="999" y="18673"/>
                  <a:pt x="996" y="18700"/>
                </a:cubicBezTo>
                <a:cubicBezTo>
                  <a:pt x="984" y="18795"/>
                  <a:pt x="978" y="18893"/>
                  <a:pt x="978" y="18989"/>
                </a:cubicBezTo>
                <a:cubicBezTo>
                  <a:pt x="978" y="19154"/>
                  <a:pt x="996" y="19324"/>
                  <a:pt x="1030" y="19493"/>
                </a:cubicBezTo>
                <a:cubicBezTo>
                  <a:pt x="1035" y="19519"/>
                  <a:pt x="1058" y="19537"/>
                  <a:pt x="1084" y="19537"/>
                </a:cubicBezTo>
                <a:cubicBezTo>
                  <a:pt x="1088" y="19537"/>
                  <a:pt x="1092" y="19537"/>
                  <a:pt x="1095" y="19536"/>
                </a:cubicBezTo>
                <a:cubicBezTo>
                  <a:pt x="1125" y="19529"/>
                  <a:pt x="1144" y="19500"/>
                  <a:pt x="1139" y="19470"/>
                </a:cubicBezTo>
                <a:cubicBezTo>
                  <a:pt x="1106" y="19309"/>
                  <a:pt x="1089" y="19147"/>
                  <a:pt x="1089" y="18989"/>
                </a:cubicBezTo>
                <a:cubicBezTo>
                  <a:pt x="1089" y="18897"/>
                  <a:pt x="1095" y="18804"/>
                  <a:pt x="1106" y="18714"/>
                </a:cubicBezTo>
                <a:cubicBezTo>
                  <a:pt x="1110" y="18683"/>
                  <a:pt x="1088" y="18655"/>
                  <a:pt x="1058" y="18652"/>
                </a:cubicBezTo>
                <a:cubicBezTo>
                  <a:pt x="1055" y="18652"/>
                  <a:pt x="1053" y="18652"/>
                  <a:pt x="1050" y="18652"/>
                </a:cubicBezTo>
                <a:close/>
                <a:moveTo>
                  <a:pt x="1342" y="20158"/>
                </a:moveTo>
                <a:cubicBezTo>
                  <a:pt x="1333" y="20158"/>
                  <a:pt x="1324" y="20160"/>
                  <a:pt x="1316" y="20164"/>
                </a:cubicBezTo>
                <a:cubicBezTo>
                  <a:pt x="1290" y="20178"/>
                  <a:pt x="1278" y="20211"/>
                  <a:pt x="1292" y="20239"/>
                </a:cubicBezTo>
                <a:cubicBezTo>
                  <a:pt x="1408" y="20468"/>
                  <a:pt x="1553" y="20690"/>
                  <a:pt x="1724" y="20899"/>
                </a:cubicBezTo>
                <a:cubicBezTo>
                  <a:pt x="1735" y="20912"/>
                  <a:pt x="1751" y="20919"/>
                  <a:pt x="1767" y="20919"/>
                </a:cubicBezTo>
                <a:cubicBezTo>
                  <a:pt x="1779" y="20919"/>
                  <a:pt x="1792" y="20915"/>
                  <a:pt x="1802" y="20906"/>
                </a:cubicBezTo>
                <a:cubicBezTo>
                  <a:pt x="1826" y="20887"/>
                  <a:pt x="1829" y="20852"/>
                  <a:pt x="1810" y="20828"/>
                </a:cubicBezTo>
                <a:cubicBezTo>
                  <a:pt x="1644" y="20626"/>
                  <a:pt x="1503" y="20411"/>
                  <a:pt x="1391" y="20188"/>
                </a:cubicBezTo>
                <a:cubicBezTo>
                  <a:pt x="1381" y="20169"/>
                  <a:pt x="1362" y="20158"/>
                  <a:pt x="1342" y="20158"/>
                </a:cubicBezTo>
                <a:close/>
                <a:moveTo>
                  <a:pt x="2317" y="21356"/>
                </a:moveTo>
                <a:cubicBezTo>
                  <a:pt x="2301" y="21356"/>
                  <a:pt x="2285" y="21363"/>
                  <a:pt x="2275" y="21376"/>
                </a:cubicBezTo>
                <a:cubicBezTo>
                  <a:pt x="2255" y="21401"/>
                  <a:pt x="2258" y="21435"/>
                  <a:pt x="2283" y="21455"/>
                </a:cubicBezTo>
                <a:cubicBezTo>
                  <a:pt x="2343" y="21505"/>
                  <a:pt x="2405" y="21552"/>
                  <a:pt x="2468" y="21596"/>
                </a:cubicBezTo>
                <a:cubicBezTo>
                  <a:pt x="2617" y="21703"/>
                  <a:pt x="2776" y="21803"/>
                  <a:pt x="2938" y="21891"/>
                </a:cubicBezTo>
                <a:cubicBezTo>
                  <a:pt x="2946" y="21895"/>
                  <a:pt x="2955" y="21898"/>
                  <a:pt x="2965" y="21898"/>
                </a:cubicBezTo>
                <a:cubicBezTo>
                  <a:pt x="2984" y="21898"/>
                  <a:pt x="3003" y="21888"/>
                  <a:pt x="3014" y="21869"/>
                </a:cubicBezTo>
                <a:cubicBezTo>
                  <a:pt x="3028" y="21842"/>
                  <a:pt x="3018" y="21809"/>
                  <a:pt x="2991" y="21794"/>
                </a:cubicBezTo>
                <a:cubicBezTo>
                  <a:pt x="2833" y="21707"/>
                  <a:pt x="2678" y="21610"/>
                  <a:pt x="2533" y="21506"/>
                </a:cubicBezTo>
                <a:cubicBezTo>
                  <a:pt x="2471" y="21462"/>
                  <a:pt x="2411" y="21416"/>
                  <a:pt x="2352" y="21369"/>
                </a:cubicBezTo>
                <a:cubicBezTo>
                  <a:pt x="2342" y="21360"/>
                  <a:pt x="2330" y="21356"/>
                  <a:pt x="2317" y="21356"/>
                </a:cubicBezTo>
                <a:close/>
                <a:moveTo>
                  <a:pt x="3675" y="22101"/>
                </a:moveTo>
                <a:cubicBezTo>
                  <a:pt x="3653" y="22101"/>
                  <a:pt x="3631" y="22115"/>
                  <a:pt x="3623" y="22138"/>
                </a:cubicBezTo>
                <a:cubicBezTo>
                  <a:pt x="3613" y="22167"/>
                  <a:pt x="3628" y="22199"/>
                  <a:pt x="3657" y="22209"/>
                </a:cubicBezTo>
                <a:cubicBezTo>
                  <a:pt x="3905" y="22295"/>
                  <a:pt x="4161" y="22360"/>
                  <a:pt x="4420" y="22404"/>
                </a:cubicBezTo>
                <a:cubicBezTo>
                  <a:pt x="4423" y="22405"/>
                  <a:pt x="4425" y="22405"/>
                  <a:pt x="4428" y="22405"/>
                </a:cubicBezTo>
                <a:cubicBezTo>
                  <a:pt x="4455" y="22405"/>
                  <a:pt x="4478" y="22386"/>
                  <a:pt x="4484" y="22359"/>
                </a:cubicBezTo>
                <a:cubicBezTo>
                  <a:pt x="4489" y="22328"/>
                  <a:pt x="4468" y="22299"/>
                  <a:pt x="4438" y="22295"/>
                </a:cubicBezTo>
                <a:cubicBezTo>
                  <a:pt x="4186" y="22251"/>
                  <a:pt x="3936" y="22187"/>
                  <a:pt x="3693" y="22104"/>
                </a:cubicBezTo>
                <a:cubicBezTo>
                  <a:pt x="3687" y="22102"/>
                  <a:pt x="3681" y="22101"/>
                  <a:pt x="3675" y="22101"/>
                </a:cubicBezTo>
                <a:close/>
                <a:moveTo>
                  <a:pt x="5978" y="22297"/>
                </a:moveTo>
                <a:cubicBezTo>
                  <a:pt x="5975" y="22297"/>
                  <a:pt x="5972" y="22298"/>
                  <a:pt x="5969" y="22298"/>
                </a:cubicBezTo>
                <a:cubicBezTo>
                  <a:pt x="5723" y="22340"/>
                  <a:pt x="5471" y="22361"/>
                  <a:pt x="5218" y="22361"/>
                </a:cubicBezTo>
                <a:lnTo>
                  <a:pt x="5203" y="22361"/>
                </a:lnTo>
                <a:cubicBezTo>
                  <a:pt x="5172" y="22361"/>
                  <a:pt x="5147" y="22386"/>
                  <a:pt x="5147" y="22417"/>
                </a:cubicBezTo>
                <a:cubicBezTo>
                  <a:pt x="5147" y="22447"/>
                  <a:pt x="5172" y="22472"/>
                  <a:pt x="5203" y="22472"/>
                </a:cubicBezTo>
                <a:lnTo>
                  <a:pt x="5218" y="22472"/>
                </a:lnTo>
                <a:cubicBezTo>
                  <a:pt x="5476" y="22472"/>
                  <a:pt x="5736" y="22451"/>
                  <a:pt x="5987" y="22407"/>
                </a:cubicBezTo>
                <a:cubicBezTo>
                  <a:pt x="6017" y="22402"/>
                  <a:pt x="6038" y="22373"/>
                  <a:pt x="6033" y="22343"/>
                </a:cubicBezTo>
                <a:cubicBezTo>
                  <a:pt x="6028" y="22316"/>
                  <a:pt x="6004" y="22297"/>
                  <a:pt x="5978" y="22297"/>
                </a:cubicBezTo>
                <a:close/>
              </a:path>
            </a:pathLst>
          </a:custGeom>
          <a:solidFill>
            <a:srgbClr val="CCB1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0" name="Google Shape;1040;p41"/>
          <p:cNvGrpSpPr/>
          <p:nvPr/>
        </p:nvGrpSpPr>
        <p:grpSpPr>
          <a:xfrm rot="-989018">
            <a:off x="966695" y="3893501"/>
            <a:ext cx="432689" cy="306506"/>
            <a:chOff x="6072450" y="2896632"/>
            <a:chExt cx="277325" cy="196450"/>
          </a:xfrm>
        </p:grpSpPr>
        <p:sp>
          <p:nvSpPr>
            <p:cNvPr id="1041" name="Google Shape;1041;p41"/>
            <p:cNvSpPr/>
            <p:nvPr/>
          </p:nvSpPr>
          <p:spPr>
            <a:xfrm>
              <a:off x="6178600" y="2974507"/>
              <a:ext cx="68175" cy="52475"/>
            </a:xfrm>
            <a:custGeom>
              <a:avLst/>
              <a:gdLst/>
              <a:ahLst/>
              <a:cxnLst/>
              <a:rect l="l" t="t" r="r" b="b"/>
              <a:pathLst>
                <a:path w="2727" h="2099" extrusionOk="0">
                  <a:moveTo>
                    <a:pt x="896" y="0"/>
                  </a:moveTo>
                  <a:cubicBezTo>
                    <a:pt x="343" y="263"/>
                    <a:pt x="1" y="884"/>
                    <a:pt x="246" y="1480"/>
                  </a:cubicBezTo>
                  <a:cubicBezTo>
                    <a:pt x="407" y="1878"/>
                    <a:pt x="763" y="2099"/>
                    <a:pt x="1150" y="2099"/>
                  </a:cubicBezTo>
                  <a:cubicBezTo>
                    <a:pt x="1278" y="2099"/>
                    <a:pt x="1409" y="2075"/>
                    <a:pt x="1538" y="2025"/>
                  </a:cubicBezTo>
                  <a:cubicBezTo>
                    <a:pt x="2726" y="1565"/>
                    <a:pt x="2195" y="9"/>
                    <a:pt x="1059" y="9"/>
                  </a:cubicBezTo>
                  <a:cubicBezTo>
                    <a:pt x="1031" y="9"/>
                    <a:pt x="1004" y="10"/>
                    <a:pt x="975" y="12"/>
                  </a:cubicBezTo>
                  <a:cubicBezTo>
                    <a:pt x="971" y="13"/>
                    <a:pt x="966" y="13"/>
                    <a:pt x="962" y="13"/>
                  </a:cubicBezTo>
                  <a:cubicBezTo>
                    <a:pt x="938" y="13"/>
                    <a:pt x="916" y="8"/>
                    <a:pt x="896" y="0"/>
                  </a:cubicBezTo>
                  <a:close/>
                </a:path>
              </a:pathLst>
            </a:custGeom>
            <a:solidFill>
              <a:srgbClr val="FAF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1"/>
            <p:cNvSpPr/>
            <p:nvPr/>
          </p:nvSpPr>
          <p:spPr>
            <a:xfrm>
              <a:off x="6151025" y="2952457"/>
              <a:ext cx="120075" cy="100100"/>
            </a:xfrm>
            <a:custGeom>
              <a:avLst/>
              <a:gdLst/>
              <a:ahLst/>
              <a:cxnLst/>
              <a:rect l="l" t="t" r="r" b="b"/>
              <a:pathLst>
                <a:path w="4803" h="4004" extrusionOk="0">
                  <a:moveTo>
                    <a:pt x="2227" y="509"/>
                  </a:moveTo>
                  <a:cubicBezTo>
                    <a:pt x="2966" y="509"/>
                    <a:pt x="3650" y="1121"/>
                    <a:pt x="3717" y="1868"/>
                  </a:cubicBezTo>
                  <a:cubicBezTo>
                    <a:pt x="3780" y="2582"/>
                    <a:pt x="3219" y="3191"/>
                    <a:pt x="2542" y="3338"/>
                  </a:cubicBezTo>
                  <a:cubicBezTo>
                    <a:pt x="2443" y="3360"/>
                    <a:pt x="2345" y="3371"/>
                    <a:pt x="2248" y="3371"/>
                  </a:cubicBezTo>
                  <a:cubicBezTo>
                    <a:pt x="1597" y="3371"/>
                    <a:pt x="1027" y="2896"/>
                    <a:pt x="901" y="2228"/>
                  </a:cubicBezTo>
                  <a:cubicBezTo>
                    <a:pt x="762" y="1499"/>
                    <a:pt x="1224" y="875"/>
                    <a:pt x="1898" y="716"/>
                  </a:cubicBezTo>
                  <a:cubicBezTo>
                    <a:pt x="1903" y="624"/>
                    <a:pt x="1963" y="529"/>
                    <a:pt x="2078" y="517"/>
                  </a:cubicBezTo>
                  <a:cubicBezTo>
                    <a:pt x="2128" y="511"/>
                    <a:pt x="2178" y="509"/>
                    <a:pt x="2227" y="509"/>
                  </a:cubicBezTo>
                  <a:close/>
                  <a:moveTo>
                    <a:pt x="2687" y="1"/>
                  </a:moveTo>
                  <a:cubicBezTo>
                    <a:pt x="2374" y="1"/>
                    <a:pt x="2059" y="78"/>
                    <a:pt x="1780" y="240"/>
                  </a:cubicBezTo>
                  <a:cubicBezTo>
                    <a:pt x="1744" y="261"/>
                    <a:pt x="1708" y="270"/>
                    <a:pt x="1675" y="270"/>
                  </a:cubicBezTo>
                  <a:cubicBezTo>
                    <a:pt x="1628" y="270"/>
                    <a:pt x="1585" y="252"/>
                    <a:pt x="1552" y="224"/>
                  </a:cubicBezTo>
                  <a:cubicBezTo>
                    <a:pt x="598" y="718"/>
                    <a:pt x="0" y="1845"/>
                    <a:pt x="517" y="2881"/>
                  </a:cubicBezTo>
                  <a:cubicBezTo>
                    <a:pt x="882" y="3609"/>
                    <a:pt x="1580" y="4003"/>
                    <a:pt x="2313" y="4003"/>
                  </a:cubicBezTo>
                  <a:cubicBezTo>
                    <a:pt x="2701" y="4003"/>
                    <a:pt x="3098" y="3893"/>
                    <a:pt x="3461" y="3664"/>
                  </a:cubicBezTo>
                  <a:cubicBezTo>
                    <a:pt x="4319" y="3119"/>
                    <a:pt x="4802" y="1855"/>
                    <a:pt x="4295" y="924"/>
                  </a:cubicBezTo>
                  <a:cubicBezTo>
                    <a:pt x="3969" y="328"/>
                    <a:pt x="3330" y="1"/>
                    <a:pt x="2687" y="1"/>
                  </a:cubicBezTo>
                  <a:close/>
                </a:path>
              </a:pathLst>
            </a:custGeom>
            <a:solidFill>
              <a:srgbClr val="FAF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1"/>
            <p:cNvSpPr/>
            <p:nvPr/>
          </p:nvSpPr>
          <p:spPr>
            <a:xfrm>
              <a:off x="6123750" y="2903807"/>
              <a:ext cx="38075" cy="16550"/>
            </a:xfrm>
            <a:custGeom>
              <a:avLst/>
              <a:gdLst/>
              <a:ahLst/>
              <a:cxnLst/>
              <a:rect l="l" t="t" r="r" b="b"/>
              <a:pathLst>
                <a:path w="1523" h="662" extrusionOk="0">
                  <a:moveTo>
                    <a:pt x="935" y="1"/>
                  </a:moveTo>
                  <a:cubicBezTo>
                    <a:pt x="882" y="1"/>
                    <a:pt x="829" y="4"/>
                    <a:pt x="777" y="9"/>
                  </a:cubicBezTo>
                  <a:cubicBezTo>
                    <a:pt x="579" y="30"/>
                    <a:pt x="102" y="164"/>
                    <a:pt x="1" y="413"/>
                  </a:cubicBezTo>
                  <a:cubicBezTo>
                    <a:pt x="50" y="407"/>
                    <a:pt x="99" y="403"/>
                    <a:pt x="149" y="403"/>
                  </a:cubicBezTo>
                  <a:cubicBezTo>
                    <a:pt x="388" y="403"/>
                    <a:pt x="630" y="481"/>
                    <a:pt x="855" y="662"/>
                  </a:cubicBezTo>
                  <a:cubicBezTo>
                    <a:pt x="1068" y="651"/>
                    <a:pt x="1283" y="642"/>
                    <a:pt x="1497" y="632"/>
                  </a:cubicBezTo>
                  <a:cubicBezTo>
                    <a:pt x="1495" y="630"/>
                    <a:pt x="1495" y="630"/>
                    <a:pt x="1495" y="628"/>
                  </a:cubicBezTo>
                  <a:cubicBezTo>
                    <a:pt x="1477" y="427"/>
                    <a:pt x="1523" y="258"/>
                    <a:pt x="1340" y="115"/>
                  </a:cubicBezTo>
                  <a:cubicBezTo>
                    <a:pt x="1226" y="26"/>
                    <a:pt x="1080" y="1"/>
                    <a:pt x="935" y="1"/>
                  </a:cubicBezTo>
                  <a:close/>
                </a:path>
              </a:pathLst>
            </a:custGeom>
            <a:solidFill>
              <a:srgbClr val="FAF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1"/>
            <p:cNvSpPr/>
            <p:nvPr/>
          </p:nvSpPr>
          <p:spPr>
            <a:xfrm>
              <a:off x="6211850" y="2930582"/>
              <a:ext cx="114775" cy="147100"/>
            </a:xfrm>
            <a:custGeom>
              <a:avLst/>
              <a:gdLst/>
              <a:ahLst/>
              <a:cxnLst/>
              <a:rect l="l" t="t" r="r" b="b"/>
              <a:pathLst>
                <a:path w="4591" h="5884" extrusionOk="0">
                  <a:moveTo>
                    <a:pt x="264" y="0"/>
                  </a:moveTo>
                  <a:lnTo>
                    <a:pt x="252" y="441"/>
                  </a:lnTo>
                  <a:cubicBezTo>
                    <a:pt x="1116" y="441"/>
                    <a:pt x="1975" y="940"/>
                    <a:pt x="2333" y="1776"/>
                  </a:cubicBezTo>
                  <a:cubicBezTo>
                    <a:pt x="2866" y="3030"/>
                    <a:pt x="2123" y="4547"/>
                    <a:pt x="926" y="5092"/>
                  </a:cubicBezTo>
                  <a:cubicBezTo>
                    <a:pt x="626" y="5227"/>
                    <a:pt x="312" y="5301"/>
                    <a:pt x="1" y="5318"/>
                  </a:cubicBezTo>
                  <a:lnTo>
                    <a:pt x="29" y="5883"/>
                  </a:lnTo>
                  <a:cubicBezTo>
                    <a:pt x="1141" y="5825"/>
                    <a:pt x="2252" y="5730"/>
                    <a:pt x="3355" y="5597"/>
                  </a:cubicBezTo>
                  <a:cubicBezTo>
                    <a:pt x="3651" y="5565"/>
                    <a:pt x="3944" y="5523"/>
                    <a:pt x="4238" y="5472"/>
                  </a:cubicBezTo>
                  <a:cubicBezTo>
                    <a:pt x="4482" y="5076"/>
                    <a:pt x="4584" y="4652"/>
                    <a:pt x="4540" y="4203"/>
                  </a:cubicBezTo>
                  <a:cubicBezTo>
                    <a:pt x="4590" y="3627"/>
                    <a:pt x="4542" y="3020"/>
                    <a:pt x="4530" y="2443"/>
                  </a:cubicBezTo>
                  <a:cubicBezTo>
                    <a:pt x="4524" y="2034"/>
                    <a:pt x="4586" y="1523"/>
                    <a:pt x="4494" y="1122"/>
                  </a:cubicBezTo>
                  <a:cubicBezTo>
                    <a:pt x="4584" y="665"/>
                    <a:pt x="4385" y="339"/>
                    <a:pt x="3898" y="145"/>
                  </a:cubicBezTo>
                  <a:cubicBezTo>
                    <a:pt x="3607" y="127"/>
                    <a:pt x="3318" y="113"/>
                    <a:pt x="3030" y="97"/>
                  </a:cubicBezTo>
                  <a:cubicBezTo>
                    <a:pt x="2109" y="54"/>
                    <a:pt x="1185" y="20"/>
                    <a:pt x="264" y="0"/>
                  </a:cubicBezTo>
                  <a:close/>
                </a:path>
              </a:pathLst>
            </a:custGeom>
            <a:solidFill>
              <a:srgbClr val="FCFB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1"/>
            <p:cNvSpPr/>
            <p:nvPr/>
          </p:nvSpPr>
          <p:spPr>
            <a:xfrm>
              <a:off x="6095250" y="2926982"/>
              <a:ext cx="123200" cy="152525"/>
            </a:xfrm>
            <a:custGeom>
              <a:avLst/>
              <a:gdLst/>
              <a:ahLst/>
              <a:cxnLst/>
              <a:rect l="l" t="t" r="r" b="b"/>
              <a:pathLst>
                <a:path w="4928" h="6101" extrusionOk="0">
                  <a:moveTo>
                    <a:pt x="1023" y="1"/>
                  </a:moveTo>
                  <a:cubicBezTo>
                    <a:pt x="206" y="202"/>
                    <a:pt x="93" y="1641"/>
                    <a:pt x="47" y="2238"/>
                  </a:cubicBezTo>
                  <a:cubicBezTo>
                    <a:pt x="3" y="2788"/>
                    <a:pt x="1" y="3339"/>
                    <a:pt x="23" y="3890"/>
                  </a:cubicBezTo>
                  <a:cubicBezTo>
                    <a:pt x="45" y="4377"/>
                    <a:pt x="29" y="4991"/>
                    <a:pt x="176" y="5460"/>
                  </a:cubicBezTo>
                  <a:cubicBezTo>
                    <a:pt x="360" y="6041"/>
                    <a:pt x="553" y="6100"/>
                    <a:pt x="991" y="6100"/>
                  </a:cubicBezTo>
                  <a:cubicBezTo>
                    <a:pt x="1104" y="6100"/>
                    <a:pt x="1233" y="6096"/>
                    <a:pt x="1383" y="6096"/>
                  </a:cubicBezTo>
                  <a:cubicBezTo>
                    <a:pt x="1398" y="6096"/>
                    <a:pt x="1413" y="6097"/>
                    <a:pt x="1428" y="6097"/>
                  </a:cubicBezTo>
                  <a:cubicBezTo>
                    <a:pt x="1595" y="6098"/>
                    <a:pt x="1761" y="6099"/>
                    <a:pt x="1928" y="6099"/>
                  </a:cubicBezTo>
                  <a:cubicBezTo>
                    <a:pt x="2849" y="6099"/>
                    <a:pt x="3772" y="6076"/>
                    <a:pt x="4693" y="6027"/>
                  </a:cubicBezTo>
                  <a:lnTo>
                    <a:pt x="4665" y="5462"/>
                  </a:lnTo>
                  <a:cubicBezTo>
                    <a:pt x="4619" y="5465"/>
                    <a:pt x="4574" y="5466"/>
                    <a:pt x="4528" y="5466"/>
                  </a:cubicBezTo>
                  <a:cubicBezTo>
                    <a:pt x="3522" y="5466"/>
                    <a:pt x="2571" y="4860"/>
                    <a:pt x="2222" y="3820"/>
                  </a:cubicBezTo>
                  <a:cubicBezTo>
                    <a:pt x="1797" y="2546"/>
                    <a:pt x="2564" y="1331"/>
                    <a:pt x="3743" y="953"/>
                  </a:cubicBezTo>
                  <a:cubicBezTo>
                    <a:pt x="3757" y="931"/>
                    <a:pt x="3776" y="913"/>
                    <a:pt x="3801" y="899"/>
                  </a:cubicBezTo>
                  <a:cubicBezTo>
                    <a:pt x="4143" y="685"/>
                    <a:pt x="4530" y="585"/>
                    <a:pt x="4916" y="585"/>
                  </a:cubicBezTo>
                  <a:lnTo>
                    <a:pt x="4928" y="144"/>
                  </a:lnTo>
                  <a:cubicBezTo>
                    <a:pt x="3991" y="126"/>
                    <a:pt x="3051" y="116"/>
                    <a:pt x="2113" y="112"/>
                  </a:cubicBezTo>
                  <a:cubicBezTo>
                    <a:pt x="2073" y="153"/>
                    <a:pt x="2018" y="180"/>
                    <a:pt x="1958" y="180"/>
                  </a:cubicBezTo>
                  <a:cubicBezTo>
                    <a:pt x="1928" y="180"/>
                    <a:pt x="1896" y="173"/>
                    <a:pt x="1864" y="158"/>
                  </a:cubicBezTo>
                  <a:cubicBezTo>
                    <a:pt x="1830" y="140"/>
                    <a:pt x="1797" y="126"/>
                    <a:pt x="1762" y="110"/>
                  </a:cubicBezTo>
                  <a:lnTo>
                    <a:pt x="1174" y="110"/>
                  </a:lnTo>
                  <a:cubicBezTo>
                    <a:pt x="1090" y="110"/>
                    <a:pt x="1042" y="61"/>
                    <a:pt x="1023" y="1"/>
                  </a:cubicBezTo>
                  <a:close/>
                </a:path>
              </a:pathLst>
            </a:custGeom>
            <a:solidFill>
              <a:srgbClr val="FCFB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1"/>
            <p:cNvSpPr/>
            <p:nvPr/>
          </p:nvSpPr>
          <p:spPr>
            <a:xfrm>
              <a:off x="6072450" y="2896632"/>
              <a:ext cx="277325" cy="196450"/>
            </a:xfrm>
            <a:custGeom>
              <a:avLst/>
              <a:gdLst/>
              <a:ahLst/>
              <a:cxnLst/>
              <a:rect l="l" t="t" r="r" b="b"/>
              <a:pathLst>
                <a:path w="11093" h="7858" extrusionOk="0">
                  <a:moveTo>
                    <a:pt x="2988" y="287"/>
                  </a:moveTo>
                  <a:cubicBezTo>
                    <a:pt x="3133" y="287"/>
                    <a:pt x="3278" y="313"/>
                    <a:pt x="3392" y="402"/>
                  </a:cubicBezTo>
                  <a:cubicBezTo>
                    <a:pt x="3575" y="545"/>
                    <a:pt x="3529" y="714"/>
                    <a:pt x="3547" y="915"/>
                  </a:cubicBezTo>
                  <a:cubicBezTo>
                    <a:pt x="3547" y="917"/>
                    <a:pt x="3547" y="917"/>
                    <a:pt x="3549" y="919"/>
                  </a:cubicBezTo>
                  <a:cubicBezTo>
                    <a:pt x="3335" y="929"/>
                    <a:pt x="3120" y="938"/>
                    <a:pt x="2907" y="949"/>
                  </a:cubicBezTo>
                  <a:cubicBezTo>
                    <a:pt x="2682" y="768"/>
                    <a:pt x="2441" y="690"/>
                    <a:pt x="2202" y="690"/>
                  </a:cubicBezTo>
                  <a:cubicBezTo>
                    <a:pt x="2152" y="690"/>
                    <a:pt x="2103" y="694"/>
                    <a:pt x="2054" y="700"/>
                  </a:cubicBezTo>
                  <a:cubicBezTo>
                    <a:pt x="2155" y="451"/>
                    <a:pt x="2631" y="317"/>
                    <a:pt x="2829" y="296"/>
                  </a:cubicBezTo>
                  <a:cubicBezTo>
                    <a:pt x="2881" y="291"/>
                    <a:pt x="2935" y="287"/>
                    <a:pt x="2988" y="287"/>
                  </a:cubicBezTo>
                  <a:close/>
                  <a:moveTo>
                    <a:pt x="1935" y="1215"/>
                  </a:moveTo>
                  <a:cubicBezTo>
                    <a:pt x="1954" y="1275"/>
                    <a:pt x="2002" y="1324"/>
                    <a:pt x="2086" y="1324"/>
                  </a:cubicBezTo>
                  <a:lnTo>
                    <a:pt x="2674" y="1324"/>
                  </a:lnTo>
                  <a:cubicBezTo>
                    <a:pt x="2709" y="1340"/>
                    <a:pt x="2742" y="1354"/>
                    <a:pt x="2776" y="1372"/>
                  </a:cubicBezTo>
                  <a:cubicBezTo>
                    <a:pt x="2808" y="1387"/>
                    <a:pt x="2840" y="1394"/>
                    <a:pt x="2870" y="1394"/>
                  </a:cubicBezTo>
                  <a:cubicBezTo>
                    <a:pt x="2930" y="1394"/>
                    <a:pt x="2985" y="1367"/>
                    <a:pt x="3025" y="1326"/>
                  </a:cubicBezTo>
                  <a:cubicBezTo>
                    <a:pt x="3963" y="1330"/>
                    <a:pt x="4903" y="1340"/>
                    <a:pt x="5840" y="1358"/>
                  </a:cubicBezTo>
                  <a:cubicBezTo>
                    <a:pt x="6761" y="1378"/>
                    <a:pt x="7685" y="1412"/>
                    <a:pt x="8606" y="1455"/>
                  </a:cubicBezTo>
                  <a:cubicBezTo>
                    <a:pt x="8894" y="1471"/>
                    <a:pt x="9183" y="1485"/>
                    <a:pt x="9474" y="1503"/>
                  </a:cubicBezTo>
                  <a:cubicBezTo>
                    <a:pt x="9961" y="1698"/>
                    <a:pt x="10160" y="2023"/>
                    <a:pt x="10070" y="2480"/>
                  </a:cubicBezTo>
                  <a:cubicBezTo>
                    <a:pt x="10162" y="2881"/>
                    <a:pt x="10100" y="3392"/>
                    <a:pt x="10106" y="3801"/>
                  </a:cubicBezTo>
                  <a:cubicBezTo>
                    <a:pt x="10118" y="4378"/>
                    <a:pt x="10166" y="4985"/>
                    <a:pt x="10116" y="5561"/>
                  </a:cubicBezTo>
                  <a:cubicBezTo>
                    <a:pt x="10160" y="6010"/>
                    <a:pt x="10058" y="6434"/>
                    <a:pt x="9814" y="6830"/>
                  </a:cubicBezTo>
                  <a:cubicBezTo>
                    <a:pt x="9520" y="6881"/>
                    <a:pt x="9227" y="6923"/>
                    <a:pt x="8931" y="6955"/>
                  </a:cubicBezTo>
                  <a:cubicBezTo>
                    <a:pt x="7828" y="7089"/>
                    <a:pt x="6717" y="7183"/>
                    <a:pt x="5605" y="7241"/>
                  </a:cubicBezTo>
                  <a:cubicBezTo>
                    <a:pt x="4684" y="7290"/>
                    <a:pt x="3761" y="7313"/>
                    <a:pt x="2840" y="7313"/>
                  </a:cubicBezTo>
                  <a:cubicBezTo>
                    <a:pt x="2673" y="7313"/>
                    <a:pt x="2507" y="7312"/>
                    <a:pt x="2340" y="7311"/>
                  </a:cubicBezTo>
                  <a:cubicBezTo>
                    <a:pt x="2325" y="7311"/>
                    <a:pt x="2310" y="7310"/>
                    <a:pt x="2295" y="7310"/>
                  </a:cubicBezTo>
                  <a:cubicBezTo>
                    <a:pt x="2145" y="7310"/>
                    <a:pt x="2016" y="7314"/>
                    <a:pt x="1903" y="7314"/>
                  </a:cubicBezTo>
                  <a:cubicBezTo>
                    <a:pt x="1465" y="7314"/>
                    <a:pt x="1272" y="7255"/>
                    <a:pt x="1088" y="6674"/>
                  </a:cubicBezTo>
                  <a:cubicBezTo>
                    <a:pt x="941" y="6205"/>
                    <a:pt x="957" y="5591"/>
                    <a:pt x="935" y="5104"/>
                  </a:cubicBezTo>
                  <a:cubicBezTo>
                    <a:pt x="913" y="4553"/>
                    <a:pt x="915" y="4002"/>
                    <a:pt x="959" y="3452"/>
                  </a:cubicBezTo>
                  <a:cubicBezTo>
                    <a:pt x="1005" y="2855"/>
                    <a:pt x="1118" y="1416"/>
                    <a:pt x="1935" y="1215"/>
                  </a:cubicBezTo>
                  <a:close/>
                  <a:moveTo>
                    <a:pt x="2998" y="1"/>
                  </a:moveTo>
                  <a:cubicBezTo>
                    <a:pt x="2936" y="1"/>
                    <a:pt x="2873" y="5"/>
                    <a:pt x="2811" y="12"/>
                  </a:cubicBezTo>
                  <a:cubicBezTo>
                    <a:pt x="2434" y="54"/>
                    <a:pt x="1813" y="336"/>
                    <a:pt x="1806" y="758"/>
                  </a:cubicBezTo>
                  <a:cubicBezTo>
                    <a:pt x="1310" y="924"/>
                    <a:pt x="869" y="1384"/>
                    <a:pt x="666" y="1905"/>
                  </a:cubicBezTo>
                  <a:cubicBezTo>
                    <a:pt x="0" y="3603"/>
                    <a:pt x="364" y="5897"/>
                    <a:pt x="708" y="7631"/>
                  </a:cubicBezTo>
                  <a:cubicBezTo>
                    <a:pt x="730" y="7752"/>
                    <a:pt x="857" y="7830"/>
                    <a:pt x="973" y="7832"/>
                  </a:cubicBezTo>
                  <a:cubicBezTo>
                    <a:pt x="1552" y="7849"/>
                    <a:pt x="2132" y="7858"/>
                    <a:pt x="2711" y="7858"/>
                  </a:cubicBezTo>
                  <a:cubicBezTo>
                    <a:pt x="4638" y="7858"/>
                    <a:pt x="6562" y="7761"/>
                    <a:pt x="8479" y="7555"/>
                  </a:cubicBezTo>
                  <a:cubicBezTo>
                    <a:pt x="9063" y="7493"/>
                    <a:pt x="10122" y="7571"/>
                    <a:pt x="10508" y="6997"/>
                  </a:cubicBezTo>
                  <a:cubicBezTo>
                    <a:pt x="10906" y="6408"/>
                    <a:pt x="10669" y="5112"/>
                    <a:pt x="10661" y="4461"/>
                  </a:cubicBezTo>
                  <a:cubicBezTo>
                    <a:pt x="10645" y="3219"/>
                    <a:pt x="11092" y="1215"/>
                    <a:pt x="9474" y="1024"/>
                  </a:cubicBezTo>
                  <a:cubicBezTo>
                    <a:pt x="8405" y="897"/>
                    <a:pt x="7309" y="853"/>
                    <a:pt x="6209" y="853"/>
                  </a:cubicBezTo>
                  <a:cubicBezTo>
                    <a:pt x="5418" y="853"/>
                    <a:pt x="4624" y="876"/>
                    <a:pt x="3838" y="907"/>
                  </a:cubicBezTo>
                  <a:cubicBezTo>
                    <a:pt x="3945" y="726"/>
                    <a:pt x="3852" y="464"/>
                    <a:pt x="3722" y="305"/>
                  </a:cubicBezTo>
                  <a:cubicBezTo>
                    <a:pt x="3540" y="79"/>
                    <a:pt x="3272" y="1"/>
                    <a:pt x="29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1"/>
            <p:cNvSpPr/>
            <p:nvPr/>
          </p:nvSpPr>
          <p:spPr>
            <a:xfrm>
              <a:off x="6140150" y="2941607"/>
              <a:ext cx="143375" cy="122025"/>
            </a:xfrm>
            <a:custGeom>
              <a:avLst/>
              <a:gdLst/>
              <a:ahLst/>
              <a:cxnLst/>
              <a:rect l="l" t="t" r="r" b="b"/>
              <a:pathLst>
                <a:path w="5735" h="4881" extrusionOk="0">
                  <a:moveTo>
                    <a:pt x="3122" y="435"/>
                  </a:moveTo>
                  <a:cubicBezTo>
                    <a:pt x="3765" y="435"/>
                    <a:pt x="4404" y="762"/>
                    <a:pt x="4730" y="1358"/>
                  </a:cubicBezTo>
                  <a:cubicBezTo>
                    <a:pt x="5237" y="2289"/>
                    <a:pt x="4754" y="3553"/>
                    <a:pt x="3896" y="4098"/>
                  </a:cubicBezTo>
                  <a:cubicBezTo>
                    <a:pt x="3533" y="4327"/>
                    <a:pt x="3136" y="4437"/>
                    <a:pt x="2748" y="4437"/>
                  </a:cubicBezTo>
                  <a:cubicBezTo>
                    <a:pt x="2015" y="4437"/>
                    <a:pt x="1317" y="4044"/>
                    <a:pt x="952" y="3316"/>
                  </a:cubicBezTo>
                  <a:cubicBezTo>
                    <a:pt x="435" y="2279"/>
                    <a:pt x="1033" y="1152"/>
                    <a:pt x="1987" y="658"/>
                  </a:cubicBezTo>
                  <a:cubicBezTo>
                    <a:pt x="2020" y="686"/>
                    <a:pt x="2063" y="704"/>
                    <a:pt x="2110" y="704"/>
                  </a:cubicBezTo>
                  <a:cubicBezTo>
                    <a:pt x="2143" y="704"/>
                    <a:pt x="2179" y="695"/>
                    <a:pt x="2215" y="674"/>
                  </a:cubicBezTo>
                  <a:cubicBezTo>
                    <a:pt x="2494" y="512"/>
                    <a:pt x="2809" y="435"/>
                    <a:pt x="3122" y="435"/>
                  </a:cubicBezTo>
                  <a:close/>
                  <a:moveTo>
                    <a:pt x="3120" y="0"/>
                  </a:moveTo>
                  <a:cubicBezTo>
                    <a:pt x="2734" y="0"/>
                    <a:pt x="2347" y="100"/>
                    <a:pt x="2005" y="314"/>
                  </a:cubicBezTo>
                  <a:cubicBezTo>
                    <a:pt x="1979" y="328"/>
                    <a:pt x="1961" y="346"/>
                    <a:pt x="1947" y="367"/>
                  </a:cubicBezTo>
                  <a:cubicBezTo>
                    <a:pt x="768" y="746"/>
                    <a:pt x="1" y="1961"/>
                    <a:pt x="426" y="3235"/>
                  </a:cubicBezTo>
                  <a:cubicBezTo>
                    <a:pt x="774" y="4275"/>
                    <a:pt x="1726" y="4881"/>
                    <a:pt x="2732" y="4881"/>
                  </a:cubicBezTo>
                  <a:cubicBezTo>
                    <a:pt x="2778" y="4881"/>
                    <a:pt x="2823" y="4880"/>
                    <a:pt x="2869" y="4877"/>
                  </a:cubicBezTo>
                  <a:cubicBezTo>
                    <a:pt x="3180" y="4860"/>
                    <a:pt x="3494" y="4786"/>
                    <a:pt x="3794" y="4651"/>
                  </a:cubicBezTo>
                  <a:cubicBezTo>
                    <a:pt x="4991" y="4106"/>
                    <a:pt x="5734" y="2589"/>
                    <a:pt x="5201" y="1335"/>
                  </a:cubicBezTo>
                  <a:cubicBezTo>
                    <a:pt x="4843" y="499"/>
                    <a:pt x="3984" y="0"/>
                    <a:pt x="31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1"/>
            <p:cNvSpPr/>
            <p:nvPr/>
          </p:nvSpPr>
          <p:spPr>
            <a:xfrm>
              <a:off x="6170075" y="2965157"/>
              <a:ext cx="76700" cy="71575"/>
            </a:xfrm>
            <a:custGeom>
              <a:avLst/>
              <a:gdLst/>
              <a:ahLst/>
              <a:cxnLst/>
              <a:rect l="l" t="t" r="r" b="b"/>
              <a:pathLst>
                <a:path w="3068" h="2863" extrusionOk="0">
                  <a:moveTo>
                    <a:pt x="1237" y="374"/>
                  </a:moveTo>
                  <a:cubicBezTo>
                    <a:pt x="1256" y="381"/>
                    <a:pt x="1276" y="386"/>
                    <a:pt x="1299" y="386"/>
                  </a:cubicBezTo>
                  <a:cubicBezTo>
                    <a:pt x="1304" y="386"/>
                    <a:pt x="1310" y="386"/>
                    <a:pt x="1316" y="385"/>
                  </a:cubicBezTo>
                  <a:cubicBezTo>
                    <a:pt x="1344" y="383"/>
                    <a:pt x="1372" y="382"/>
                    <a:pt x="1399" y="382"/>
                  </a:cubicBezTo>
                  <a:cubicBezTo>
                    <a:pt x="2536" y="382"/>
                    <a:pt x="3067" y="1939"/>
                    <a:pt x="1879" y="2399"/>
                  </a:cubicBezTo>
                  <a:cubicBezTo>
                    <a:pt x="1750" y="2449"/>
                    <a:pt x="1619" y="2473"/>
                    <a:pt x="1491" y="2473"/>
                  </a:cubicBezTo>
                  <a:cubicBezTo>
                    <a:pt x="1104" y="2473"/>
                    <a:pt x="748" y="2252"/>
                    <a:pt x="587" y="1854"/>
                  </a:cubicBezTo>
                  <a:cubicBezTo>
                    <a:pt x="342" y="1258"/>
                    <a:pt x="684" y="637"/>
                    <a:pt x="1237" y="374"/>
                  </a:cubicBezTo>
                  <a:close/>
                  <a:moveTo>
                    <a:pt x="1465" y="1"/>
                  </a:moveTo>
                  <a:cubicBezTo>
                    <a:pt x="1416" y="1"/>
                    <a:pt x="1366" y="3"/>
                    <a:pt x="1316" y="9"/>
                  </a:cubicBezTo>
                  <a:cubicBezTo>
                    <a:pt x="1201" y="21"/>
                    <a:pt x="1141" y="116"/>
                    <a:pt x="1136" y="208"/>
                  </a:cubicBezTo>
                  <a:cubicBezTo>
                    <a:pt x="462" y="367"/>
                    <a:pt x="0" y="991"/>
                    <a:pt x="138" y="1720"/>
                  </a:cubicBezTo>
                  <a:cubicBezTo>
                    <a:pt x="265" y="2388"/>
                    <a:pt x="835" y="2863"/>
                    <a:pt x="1486" y="2863"/>
                  </a:cubicBezTo>
                  <a:cubicBezTo>
                    <a:pt x="1583" y="2863"/>
                    <a:pt x="1681" y="2852"/>
                    <a:pt x="1780" y="2830"/>
                  </a:cubicBezTo>
                  <a:cubicBezTo>
                    <a:pt x="2456" y="2683"/>
                    <a:pt x="3018" y="2073"/>
                    <a:pt x="2955" y="1360"/>
                  </a:cubicBezTo>
                  <a:cubicBezTo>
                    <a:pt x="2888" y="613"/>
                    <a:pt x="2204" y="1"/>
                    <a:pt x="14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41"/>
          <p:cNvGrpSpPr/>
          <p:nvPr/>
        </p:nvGrpSpPr>
        <p:grpSpPr>
          <a:xfrm>
            <a:off x="713184" y="4691184"/>
            <a:ext cx="7726459" cy="369843"/>
            <a:chOff x="713184" y="4691184"/>
            <a:chExt cx="7726459" cy="369843"/>
          </a:xfrm>
        </p:grpSpPr>
        <p:sp>
          <p:nvSpPr>
            <p:cNvPr id="1050" name="Google Shape;1050;p41"/>
            <p:cNvSpPr/>
            <p:nvPr/>
          </p:nvSpPr>
          <p:spPr>
            <a:xfrm>
              <a:off x="713184" y="4691184"/>
              <a:ext cx="7726459" cy="369843"/>
            </a:xfrm>
            <a:custGeom>
              <a:avLst/>
              <a:gdLst/>
              <a:ahLst/>
              <a:cxnLst/>
              <a:rect l="l" t="t" r="r" b="b"/>
              <a:pathLst>
                <a:path w="327323" h="15668" extrusionOk="0">
                  <a:moveTo>
                    <a:pt x="0" y="0"/>
                  </a:moveTo>
                  <a:lnTo>
                    <a:pt x="135" y="14315"/>
                  </a:lnTo>
                  <a:lnTo>
                    <a:pt x="327323" y="15668"/>
                  </a:lnTo>
                  <a:lnTo>
                    <a:pt x="323601" y="78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51" name="Google Shape;1051;p41">
              <a:hlinkClick r:id="" action="ppaction://hlinkshowjump?jump=nextslide"/>
            </p:cNvPr>
            <p:cNvSpPr/>
            <p:nvPr/>
          </p:nvSpPr>
          <p:spPr>
            <a:xfrm>
              <a:off x="7976332" y="4790561"/>
              <a:ext cx="236100" cy="180600"/>
            </a:xfrm>
            <a:prstGeom prst="stripedRightArrow">
              <a:avLst>
                <a:gd name="adj1" fmla="val 50000"/>
                <a:gd name="adj2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1">
              <a:hlinkClick r:id="" action="ppaction://hlinkshowjump?jump=previousslide"/>
            </p:cNvPr>
            <p:cNvSpPr/>
            <p:nvPr/>
          </p:nvSpPr>
          <p:spPr>
            <a:xfrm flipH="1">
              <a:off x="833551" y="4790561"/>
              <a:ext cx="236100" cy="180600"/>
            </a:xfrm>
            <a:prstGeom prst="stripedRightArrow">
              <a:avLst>
                <a:gd name="adj1" fmla="val 50000"/>
                <a:gd name="adj2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1">
              <a:hlinkClick r:id="rId3" action="ppaction://hlinksldjump"/>
            </p:cNvPr>
            <p:cNvSpPr/>
            <p:nvPr/>
          </p:nvSpPr>
          <p:spPr>
            <a:xfrm>
              <a:off x="4405006" y="4772876"/>
              <a:ext cx="235934" cy="204890"/>
            </a:xfrm>
            <a:custGeom>
              <a:avLst/>
              <a:gdLst/>
              <a:ahLst/>
              <a:cxnLst/>
              <a:rect l="l" t="t" r="r" b="b"/>
              <a:pathLst>
                <a:path w="12654" h="10989" extrusionOk="0">
                  <a:moveTo>
                    <a:pt x="1965" y="10656"/>
                  </a:moveTo>
                  <a:lnTo>
                    <a:pt x="2298" y="5428"/>
                  </a:lnTo>
                  <a:lnTo>
                    <a:pt x="0" y="5395"/>
                  </a:lnTo>
                  <a:lnTo>
                    <a:pt x="6593" y="0"/>
                  </a:lnTo>
                  <a:lnTo>
                    <a:pt x="12654" y="5595"/>
                  </a:lnTo>
                  <a:lnTo>
                    <a:pt x="10622" y="5528"/>
                  </a:lnTo>
                  <a:lnTo>
                    <a:pt x="10789" y="10889"/>
                  </a:lnTo>
                  <a:lnTo>
                    <a:pt x="7859" y="10889"/>
                  </a:lnTo>
                  <a:lnTo>
                    <a:pt x="7859" y="8026"/>
                  </a:lnTo>
                  <a:lnTo>
                    <a:pt x="5927" y="7959"/>
                  </a:lnTo>
                  <a:lnTo>
                    <a:pt x="5894" y="10989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80" name="Picture 7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78" y="831487"/>
            <a:ext cx="5943600" cy="31899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43"/>
          <p:cNvSpPr/>
          <p:nvPr/>
        </p:nvSpPr>
        <p:spPr>
          <a:xfrm>
            <a:off x="3758298" y="4190701"/>
            <a:ext cx="1627506" cy="381299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pSp>
        <p:nvGrpSpPr>
          <p:cNvPr id="1136" name="Google Shape;1136;p43"/>
          <p:cNvGrpSpPr/>
          <p:nvPr/>
        </p:nvGrpSpPr>
        <p:grpSpPr>
          <a:xfrm>
            <a:off x="7381594" y="703985"/>
            <a:ext cx="1193200" cy="990119"/>
            <a:chOff x="2920875" y="1580725"/>
            <a:chExt cx="346800" cy="287775"/>
          </a:xfrm>
        </p:grpSpPr>
        <p:sp>
          <p:nvSpPr>
            <p:cNvPr id="1137" name="Google Shape;1137;p43"/>
            <p:cNvSpPr/>
            <p:nvPr/>
          </p:nvSpPr>
          <p:spPr>
            <a:xfrm>
              <a:off x="2920875" y="1580725"/>
              <a:ext cx="346800" cy="287775"/>
            </a:xfrm>
            <a:custGeom>
              <a:avLst/>
              <a:gdLst/>
              <a:ahLst/>
              <a:cxnLst/>
              <a:rect l="l" t="t" r="r" b="b"/>
              <a:pathLst>
                <a:path w="13872" h="11511" extrusionOk="0">
                  <a:moveTo>
                    <a:pt x="10839" y="201"/>
                  </a:moveTo>
                  <a:cubicBezTo>
                    <a:pt x="11069" y="201"/>
                    <a:pt x="11333" y="599"/>
                    <a:pt x="11414" y="826"/>
                  </a:cubicBezTo>
                  <a:lnTo>
                    <a:pt x="13595" y="7030"/>
                  </a:lnTo>
                  <a:cubicBezTo>
                    <a:pt x="13647" y="7170"/>
                    <a:pt x="13548" y="7298"/>
                    <a:pt x="13485" y="7432"/>
                  </a:cubicBezTo>
                  <a:cubicBezTo>
                    <a:pt x="13421" y="7567"/>
                    <a:pt x="13398" y="7692"/>
                    <a:pt x="13258" y="7742"/>
                  </a:cubicBezTo>
                  <a:lnTo>
                    <a:pt x="3355" y="11261"/>
                  </a:lnTo>
                  <a:cubicBezTo>
                    <a:pt x="3292" y="11283"/>
                    <a:pt x="3229" y="11294"/>
                    <a:pt x="3166" y="11294"/>
                  </a:cubicBezTo>
                  <a:cubicBezTo>
                    <a:pt x="2937" y="11294"/>
                    <a:pt x="2722" y="11153"/>
                    <a:pt x="2642" y="10934"/>
                  </a:cubicBezTo>
                  <a:lnTo>
                    <a:pt x="772" y="5372"/>
                  </a:lnTo>
                  <a:cubicBezTo>
                    <a:pt x="717" y="5223"/>
                    <a:pt x="170" y="4287"/>
                    <a:pt x="297" y="3955"/>
                  </a:cubicBezTo>
                  <a:cubicBezTo>
                    <a:pt x="351" y="3816"/>
                    <a:pt x="475" y="3720"/>
                    <a:pt x="615" y="3669"/>
                  </a:cubicBezTo>
                  <a:lnTo>
                    <a:pt x="10201" y="263"/>
                  </a:lnTo>
                  <a:cubicBezTo>
                    <a:pt x="10263" y="240"/>
                    <a:pt x="10777" y="201"/>
                    <a:pt x="10839" y="201"/>
                  </a:cubicBezTo>
                  <a:close/>
                  <a:moveTo>
                    <a:pt x="10852" y="0"/>
                  </a:moveTo>
                  <a:cubicBezTo>
                    <a:pt x="10430" y="0"/>
                    <a:pt x="9862" y="153"/>
                    <a:pt x="9607" y="243"/>
                  </a:cubicBezTo>
                  <a:lnTo>
                    <a:pt x="541" y="3464"/>
                  </a:lnTo>
                  <a:cubicBezTo>
                    <a:pt x="345" y="3534"/>
                    <a:pt x="188" y="3676"/>
                    <a:pt x="100" y="3863"/>
                  </a:cubicBezTo>
                  <a:cubicBezTo>
                    <a:pt x="11" y="4050"/>
                    <a:pt x="0" y="4259"/>
                    <a:pt x="71" y="4454"/>
                  </a:cubicBezTo>
                  <a:lnTo>
                    <a:pt x="2433" y="10999"/>
                  </a:lnTo>
                  <a:cubicBezTo>
                    <a:pt x="2547" y="11314"/>
                    <a:pt x="2847" y="11511"/>
                    <a:pt x="3167" y="11511"/>
                  </a:cubicBezTo>
                  <a:cubicBezTo>
                    <a:pt x="3253" y="11511"/>
                    <a:pt x="3342" y="11497"/>
                    <a:pt x="3428" y="11466"/>
                  </a:cubicBezTo>
                  <a:lnTo>
                    <a:pt x="12931" y="8152"/>
                  </a:lnTo>
                  <a:cubicBezTo>
                    <a:pt x="13127" y="8081"/>
                    <a:pt x="13520" y="7857"/>
                    <a:pt x="13609" y="7670"/>
                  </a:cubicBezTo>
                  <a:cubicBezTo>
                    <a:pt x="13699" y="7483"/>
                    <a:pt x="13872" y="7152"/>
                    <a:pt x="13801" y="6958"/>
                  </a:cubicBezTo>
                  <a:lnTo>
                    <a:pt x="11350" y="201"/>
                  </a:lnTo>
                  <a:cubicBezTo>
                    <a:pt x="11296" y="53"/>
                    <a:pt x="11099" y="0"/>
                    <a:pt x="10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3"/>
            <p:cNvSpPr/>
            <p:nvPr/>
          </p:nvSpPr>
          <p:spPr>
            <a:xfrm>
              <a:off x="2930275" y="1610025"/>
              <a:ext cx="281625" cy="105350"/>
            </a:xfrm>
            <a:custGeom>
              <a:avLst/>
              <a:gdLst/>
              <a:ahLst/>
              <a:cxnLst/>
              <a:rect l="l" t="t" r="r" b="b"/>
              <a:pathLst>
                <a:path w="11265" h="4214" extrusionOk="0">
                  <a:moveTo>
                    <a:pt x="11189" y="0"/>
                  </a:moveTo>
                  <a:cubicBezTo>
                    <a:pt x="11182" y="0"/>
                    <a:pt x="11174" y="2"/>
                    <a:pt x="11167" y="4"/>
                  </a:cubicBezTo>
                  <a:lnTo>
                    <a:pt x="53" y="3954"/>
                  </a:lnTo>
                  <a:cubicBezTo>
                    <a:pt x="18" y="3965"/>
                    <a:pt x="0" y="4004"/>
                    <a:pt x="13" y="4038"/>
                  </a:cubicBezTo>
                  <a:cubicBezTo>
                    <a:pt x="23" y="4065"/>
                    <a:pt x="48" y="4082"/>
                    <a:pt x="75" y="4082"/>
                  </a:cubicBezTo>
                  <a:cubicBezTo>
                    <a:pt x="82" y="4082"/>
                    <a:pt x="164" y="4213"/>
                    <a:pt x="173" y="4213"/>
                  </a:cubicBezTo>
                  <a:cubicBezTo>
                    <a:pt x="173" y="4213"/>
                    <a:pt x="173" y="4213"/>
                    <a:pt x="173" y="4213"/>
                  </a:cubicBezTo>
                  <a:lnTo>
                    <a:pt x="11212" y="128"/>
                  </a:lnTo>
                  <a:cubicBezTo>
                    <a:pt x="11246" y="116"/>
                    <a:pt x="11264" y="79"/>
                    <a:pt x="11251" y="44"/>
                  </a:cubicBezTo>
                  <a:cubicBezTo>
                    <a:pt x="11242" y="17"/>
                    <a:pt x="11216" y="0"/>
                    <a:pt x="11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3"/>
            <p:cNvSpPr/>
            <p:nvPr/>
          </p:nvSpPr>
          <p:spPr>
            <a:xfrm>
              <a:off x="2979125" y="1643075"/>
              <a:ext cx="253850" cy="188350"/>
            </a:xfrm>
            <a:custGeom>
              <a:avLst/>
              <a:gdLst/>
              <a:ahLst/>
              <a:cxnLst/>
              <a:rect l="l" t="t" r="r" b="b"/>
              <a:pathLst>
                <a:path w="10154" h="7534" extrusionOk="0">
                  <a:moveTo>
                    <a:pt x="8444" y="278"/>
                  </a:moveTo>
                  <a:lnTo>
                    <a:pt x="9810" y="4018"/>
                  </a:lnTo>
                  <a:cubicBezTo>
                    <a:pt x="9835" y="4292"/>
                    <a:pt x="9687" y="4435"/>
                    <a:pt x="9407" y="4534"/>
                  </a:cubicBezTo>
                  <a:lnTo>
                    <a:pt x="1749" y="7256"/>
                  </a:lnTo>
                  <a:lnTo>
                    <a:pt x="283" y="3669"/>
                  </a:lnTo>
                  <a:cubicBezTo>
                    <a:pt x="228" y="3470"/>
                    <a:pt x="332" y="3231"/>
                    <a:pt x="368" y="3125"/>
                  </a:cubicBezTo>
                  <a:cubicBezTo>
                    <a:pt x="395" y="3046"/>
                    <a:pt x="457" y="2984"/>
                    <a:pt x="538" y="2957"/>
                  </a:cubicBezTo>
                  <a:lnTo>
                    <a:pt x="8444" y="278"/>
                  </a:lnTo>
                  <a:close/>
                  <a:moveTo>
                    <a:pt x="8575" y="0"/>
                  </a:moveTo>
                  <a:lnTo>
                    <a:pt x="566" y="2846"/>
                  </a:lnTo>
                  <a:cubicBezTo>
                    <a:pt x="253" y="2958"/>
                    <a:pt x="0" y="3212"/>
                    <a:pt x="203" y="3617"/>
                  </a:cubicBezTo>
                  <a:lnTo>
                    <a:pt x="1618" y="7534"/>
                  </a:lnTo>
                  <a:lnTo>
                    <a:pt x="9717" y="4594"/>
                  </a:lnTo>
                  <a:cubicBezTo>
                    <a:pt x="9859" y="4543"/>
                    <a:pt x="10153" y="4370"/>
                    <a:pt x="10102" y="4229"/>
                  </a:cubicBezTo>
                  <a:lnTo>
                    <a:pt x="85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3"/>
            <p:cNvSpPr/>
            <p:nvPr/>
          </p:nvSpPr>
          <p:spPr>
            <a:xfrm>
              <a:off x="3053850" y="1729250"/>
              <a:ext cx="25300" cy="38550"/>
            </a:xfrm>
            <a:custGeom>
              <a:avLst/>
              <a:gdLst/>
              <a:ahLst/>
              <a:cxnLst/>
              <a:rect l="l" t="t" r="r" b="b"/>
              <a:pathLst>
                <a:path w="1012" h="1542" extrusionOk="0">
                  <a:moveTo>
                    <a:pt x="277" y="413"/>
                  </a:moveTo>
                  <a:lnTo>
                    <a:pt x="545" y="822"/>
                  </a:lnTo>
                  <a:lnTo>
                    <a:pt x="332" y="897"/>
                  </a:lnTo>
                  <a:cubicBezTo>
                    <a:pt x="313" y="734"/>
                    <a:pt x="294" y="563"/>
                    <a:pt x="277" y="413"/>
                  </a:cubicBezTo>
                  <a:close/>
                  <a:moveTo>
                    <a:pt x="179" y="1"/>
                  </a:moveTo>
                  <a:cubicBezTo>
                    <a:pt x="111" y="1"/>
                    <a:pt x="1" y="65"/>
                    <a:pt x="21" y="119"/>
                  </a:cubicBezTo>
                  <a:cubicBezTo>
                    <a:pt x="46" y="192"/>
                    <a:pt x="198" y="1449"/>
                    <a:pt x="220" y="1512"/>
                  </a:cubicBezTo>
                  <a:cubicBezTo>
                    <a:pt x="228" y="1533"/>
                    <a:pt x="252" y="1541"/>
                    <a:pt x="281" y="1541"/>
                  </a:cubicBezTo>
                  <a:cubicBezTo>
                    <a:pt x="341" y="1541"/>
                    <a:pt x="418" y="1506"/>
                    <a:pt x="403" y="1464"/>
                  </a:cubicBezTo>
                  <a:cubicBezTo>
                    <a:pt x="396" y="1444"/>
                    <a:pt x="372" y="1260"/>
                    <a:pt x="346" y="1031"/>
                  </a:cubicBezTo>
                  <a:lnTo>
                    <a:pt x="620" y="934"/>
                  </a:lnTo>
                  <a:cubicBezTo>
                    <a:pt x="747" y="1130"/>
                    <a:pt x="846" y="1287"/>
                    <a:pt x="854" y="1306"/>
                  </a:cubicBezTo>
                  <a:cubicBezTo>
                    <a:pt x="860" y="1323"/>
                    <a:pt x="876" y="1331"/>
                    <a:pt x="895" y="1331"/>
                  </a:cubicBezTo>
                  <a:cubicBezTo>
                    <a:pt x="943" y="1331"/>
                    <a:pt x="1012" y="1284"/>
                    <a:pt x="995" y="1240"/>
                  </a:cubicBezTo>
                  <a:cubicBezTo>
                    <a:pt x="972" y="1177"/>
                    <a:pt x="288" y="109"/>
                    <a:pt x="261" y="36"/>
                  </a:cubicBezTo>
                  <a:cubicBezTo>
                    <a:pt x="252" y="10"/>
                    <a:pt x="223" y="1"/>
                    <a:pt x="191" y="1"/>
                  </a:cubicBezTo>
                  <a:cubicBezTo>
                    <a:pt x="189" y="1"/>
                    <a:pt x="187" y="1"/>
                    <a:pt x="185" y="1"/>
                  </a:cubicBezTo>
                  <a:cubicBezTo>
                    <a:pt x="183" y="1"/>
                    <a:pt x="181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3"/>
            <p:cNvSpPr/>
            <p:nvPr/>
          </p:nvSpPr>
          <p:spPr>
            <a:xfrm>
              <a:off x="3089650" y="1715025"/>
              <a:ext cx="33675" cy="36700"/>
            </a:xfrm>
            <a:custGeom>
              <a:avLst/>
              <a:gdLst/>
              <a:ahLst/>
              <a:cxnLst/>
              <a:rect l="l" t="t" r="r" b="b"/>
              <a:pathLst>
                <a:path w="1347" h="1468" extrusionOk="0">
                  <a:moveTo>
                    <a:pt x="413" y="164"/>
                  </a:moveTo>
                  <a:cubicBezTo>
                    <a:pt x="498" y="164"/>
                    <a:pt x="586" y="198"/>
                    <a:pt x="630" y="320"/>
                  </a:cubicBezTo>
                  <a:cubicBezTo>
                    <a:pt x="711" y="545"/>
                    <a:pt x="540" y="601"/>
                    <a:pt x="420" y="632"/>
                  </a:cubicBezTo>
                  <a:lnTo>
                    <a:pt x="243" y="199"/>
                  </a:lnTo>
                  <a:cubicBezTo>
                    <a:pt x="286" y="183"/>
                    <a:pt x="348" y="164"/>
                    <a:pt x="413" y="164"/>
                  </a:cubicBezTo>
                  <a:close/>
                  <a:moveTo>
                    <a:pt x="727" y="719"/>
                  </a:moveTo>
                  <a:cubicBezTo>
                    <a:pt x="824" y="719"/>
                    <a:pt x="922" y="757"/>
                    <a:pt x="970" y="889"/>
                  </a:cubicBezTo>
                  <a:cubicBezTo>
                    <a:pt x="1059" y="1138"/>
                    <a:pt x="803" y="1266"/>
                    <a:pt x="695" y="1307"/>
                  </a:cubicBezTo>
                  <a:cubicBezTo>
                    <a:pt x="650" y="1193"/>
                    <a:pt x="566" y="991"/>
                    <a:pt x="482" y="780"/>
                  </a:cubicBezTo>
                  <a:cubicBezTo>
                    <a:pt x="524" y="761"/>
                    <a:pt x="625" y="719"/>
                    <a:pt x="727" y="719"/>
                  </a:cubicBezTo>
                  <a:close/>
                  <a:moveTo>
                    <a:pt x="374" y="1"/>
                  </a:moveTo>
                  <a:cubicBezTo>
                    <a:pt x="224" y="1"/>
                    <a:pt x="93" y="48"/>
                    <a:pt x="93" y="48"/>
                  </a:cubicBezTo>
                  <a:lnTo>
                    <a:pt x="94" y="52"/>
                  </a:lnTo>
                  <a:cubicBezTo>
                    <a:pt x="44" y="72"/>
                    <a:pt x="1" y="112"/>
                    <a:pt x="15" y="150"/>
                  </a:cubicBezTo>
                  <a:cubicBezTo>
                    <a:pt x="41" y="223"/>
                    <a:pt x="558" y="1372"/>
                    <a:pt x="582" y="1435"/>
                  </a:cubicBezTo>
                  <a:cubicBezTo>
                    <a:pt x="590" y="1458"/>
                    <a:pt x="617" y="1467"/>
                    <a:pt x="644" y="1467"/>
                  </a:cubicBezTo>
                  <a:cubicBezTo>
                    <a:pt x="647" y="1467"/>
                    <a:pt x="650" y="1467"/>
                    <a:pt x="652" y="1467"/>
                  </a:cubicBezTo>
                  <a:cubicBezTo>
                    <a:pt x="652" y="1467"/>
                    <a:pt x="1347" y="1373"/>
                    <a:pt x="1155" y="841"/>
                  </a:cubicBezTo>
                  <a:cubicBezTo>
                    <a:pt x="1073" y="616"/>
                    <a:pt x="924" y="553"/>
                    <a:pt x="777" y="553"/>
                  </a:cubicBezTo>
                  <a:cubicBezTo>
                    <a:pt x="765" y="553"/>
                    <a:pt x="752" y="554"/>
                    <a:pt x="740" y="555"/>
                  </a:cubicBezTo>
                  <a:cubicBezTo>
                    <a:pt x="797" y="475"/>
                    <a:pt x="821" y="376"/>
                    <a:pt x="777" y="256"/>
                  </a:cubicBezTo>
                  <a:cubicBezTo>
                    <a:pt x="703" y="51"/>
                    <a:pt x="528" y="1"/>
                    <a:pt x="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3"/>
            <p:cNvSpPr/>
            <p:nvPr/>
          </p:nvSpPr>
          <p:spPr>
            <a:xfrm>
              <a:off x="3134950" y="1696425"/>
              <a:ext cx="30575" cy="37875"/>
            </a:xfrm>
            <a:custGeom>
              <a:avLst/>
              <a:gdLst/>
              <a:ahLst/>
              <a:cxnLst/>
              <a:rect l="l" t="t" r="r" b="b"/>
              <a:pathLst>
                <a:path w="1223" h="1515" extrusionOk="0">
                  <a:moveTo>
                    <a:pt x="491" y="1"/>
                  </a:moveTo>
                  <a:cubicBezTo>
                    <a:pt x="452" y="1"/>
                    <a:pt x="413" y="7"/>
                    <a:pt x="376" y="20"/>
                  </a:cubicBezTo>
                  <a:cubicBezTo>
                    <a:pt x="102" y="117"/>
                    <a:pt x="1" y="524"/>
                    <a:pt x="148" y="930"/>
                  </a:cubicBezTo>
                  <a:cubicBezTo>
                    <a:pt x="274" y="1280"/>
                    <a:pt x="540" y="1514"/>
                    <a:pt x="785" y="1514"/>
                  </a:cubicBezTo>
                  <a:cubicBezTo>
                    <a:pt x="827" y="1514"/>
                    <a:pt x="868" y="1507"/>
                    <a:pt x="908" y="1493"/>
                  </a:cubicBezTo>
                  <a:cubicBezTo>
                    <a:pt x="1152" y="1406"/>
                    <a:pt x="1223" y="1086"/>
                    <a:pt x="1199" y="1021"/>
                  </a:cubicBezTo>
                  <a:cubicBezTo>
                    <a:pt x="1186" y="985"/>
                    <a:pt x="1151" y="974"/>
                    <a:pt x="1112" y="974"/>
                  </a:cubicBezTo>
                  <a:cubicBezTo>
                    <a:pt x="1081" y="974"/>
                    <a:pt x="1048" y="982"/>
                    <a:pt x="1025" y="990"/>
                  </a:cubicBezTo>
                  <a:cubicBezTo>
                    <a:pt x="972" y="1008"/>
                    <a:pt x="1049" y="1222"/>
                    <a:pt x="847" y="1293"/>
                  </a:cubicBezTo>
                  <a:cubicBezTo>
                    <a:pt x="818" y="1304"/>
                    <a:pt x="789" y="1309"/>
                    <a:pt x="761" y="1309"/>
                  </a:cubicBezTo>
                  <a:cubicBezTo>
                    <a:pt x="597" y="1309"/>
                    <a:pt x="452" y="1133"/>
                    <a:pt x="342" y="830"/>
                  </a:cubicBezTo>
                  <a:cubicBezTo>
                    <a:pt x="222" y="493"/>
                    <a:pt x="266" y="252"/>
                    <a:pt x="434" y="191"/>
                  </a:cubicBezTo>
                  <a:cubicBezTo>
                    <a:pt x="452" y="185"/>
                    <a:pt x="469" y="182"/>
                    <a:pt x="486" y="182"/>
                  </a:cubicBezTo>
                  <a:cubicBezTo>
                    <a:pt x="603" y="182"/>
                    <a:pt x="688" y="319"/>
                    <a:pt x="727" y="319"/>
                  </a:cubicBezTo>
                  <a:cubicBezTo>
                    <a:pt x="728" y="319"/>
                    <a:pt x="730" y="319"/>
                    <a:pt x="731" y="318"/>
                  </a:cubicBezTo>
                  <a:cubicBezTo>
                    <a:pt x="772" y="304"/>
                    <a:pt x="822" y="207"/>
                    <a:pt x="805" y="159"/>
                  </a:cubicBezTo>
                  <a:cubicBezTo>
                    <a:pt x="779" y="87"/>
                    <a:pt x="638" y="1"/>
                    <a:pt x="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3" name="Google Shape;1143;p43"/>
          <p:cNvGrpSpPr/>
          <p:nvPr/>
        </p:nvGrpSpPr>
        <p:grpSpPr>
          <a:xfrm flipH="1">
            <a:off x="749580" y="1113573"/>
            <a:ext cx="705070" cy="663326"/>
            <a:chOff x="1572775" y="1963600"/>
            <a:chExt cx="145775" cy="137150"/>
          </a:xfrm>
        </p:grpSpPr>
        <p:sp>
          <p:nvSpPr>
            <p:cNvPr id="1144" name="Google Shape;1144;p43"/>
            <p:cNvSpPr/>
            <p:nvPr/>
          </p:nvSpPr>
          <p:spPr>
            <a:xfrm>
              <a:off x="1572775" y="1963600"/>
              <a:ext cx="145775" cy="137150"/>
            </a:xfrm>
            <a:custGeom>
              <a:avLst/>
              <a:gdLst/>
              <a:ahLst/>
              <a:cxnLst/>
              <a:rect l="l" t="t" r="r" b="b"/>
              <a:pathLst>
                <a:path w="5831" h="5486" extrusionOk="0">
                  <a:moveTo>
                    <a:pt x="574" y="458"/>
                  </a:moveTo>
                  <a:cubicBezTo>
                    <a:pt x="837" y="458"/>
                    <a:pt x="1415" y="609"/>
                    <a:pt x="2646" y="1125"/>
                  </a:cubicBezTo>
                  <a:lnTo>
                    <a:pt x="3789" y="1537"/>
                  </a:lnTo>
                  <a:cubicBezTo>
                    <a:pt x="3810" y="1532"/>
                    <a:pt x="3833" y="1530"/>
                    <a:pt x="3859" y="1530"/>
                  </a:cubicBezTo>
                  <a:cubicBezTo>
                    <a:pt x="4316" y="1530"/>
                    <a:pt x="5469" y="2299"/>
                    <a:pt x="5359" y="2417"/>
                  </a:cubicBezTo>
                  <a:lnTo>
                    <a:pt x="4505" y="3335"/>
                  </a:lnTo>
                  <a:cubicBezTo>
                    <a:pt x="4492" y="3351"/>
                    <a:pt x="4536" y="3461"/>
                    <a:pt x="4538" y="3481"/>
                  </a:cubicBezTo>
                  <a:lnTo>
                    <a:pt x="4582" y="4268"/>
                  </a:lnTo>
                  <a:cubicBezTo>
                    <a:pt x="4590" y="4407"/>
                    <a:pt x="4479" y="4520"/>
                    <a:pt x="4345" y="4520"/>
                  </a:cubicBezTo>
                  <a:cubicBezTo>
                    <a:pt x="4333" y="4520"/>
                    <a:pt x="4320" y="4519"/>
                    <a:pt x="4308" y="4517"/>
                  </a:cubicBezTo>
                  <a:lnTo>
                    <a:pt x="3326" y="4363"/>
                  </a:lnTo>
                  <a:cubicBezTo>
                    <a:pt x="3322" y="4362"/>
                    <a:pt x="3318" y="4362"/>
                    <a:pt x="3314" y="4362"/>
                  </a:cubicBezTo>
                  <a:cubicBezTo>
                    <a:pt x="3297" y="4362"/>
                    <a:pt x="3280" y="4367"/>
                    <a:pt x="3266" y="4377"/>
                  </a:cubicBezTo>
                  <a:lnTo>
                    <a:pt x="2238" y="5092"/>
                  </a:lnTo>
                  <a:cubicBezTo>
                    <a:pt x="2214" y="5109"/>
                    <a:pt x="2184" y="5124"/>
                    <a:pt x="2147" y="5124"/>
                  </a:cubicBezTo>
                  <a:cubicBezTo>
                    <a:pt x="1983" y="5124"/>
                    <a:pt x="1690" y="4823"/>
                    <a:pt x="1304" y="3004"/>
                  </a:cubicBezTo>
                  <a:lnTo>
                    <a:pt x="388" y="671"/>
                  </a:lnTo>
                  <a:cubicBezTo>
                    <a:pt x="357" y="581"/>
                    <a:pt x="337" y="458"/>
                    <a:pt x="574" y="458"/>
                  </a:cubicBezTo>
                  <a:close/>
                  <a:moveTo>
                    <a:pt x="35" y="0"/>
                  </a:moveTo>
                  <a:cubicBezTo>
                    <a:pt x="33" y="0"/>
                    <a:pt x="32" y="1"/>
                    <a:pt x="32" y="1"/>
                  </a:cubicBezTo>
                  <a:cubicBezTo>
                    <a:pt x="8" y="23"/>
                    <a:pt x="1" y="58"/>
                    <a:pt x="11" y="87"/>
                  </a:cubicBezTo>
                  <a:lnTo>
                    <a:pt x="854" y="2486"/>
                  </a:lnTo>
                  <a:cubicBezTo>
                    <a:pt x="898" y="2613"/>
                    <a:pt x="1233" y="3622"/>
                    <a:pt x="1248" y="3756"/>
                  </a:cubicBezTo>
                  <a:cubicBezTo>
                    <a:pt x="1320" y="4410"/>
                    <a:pt x="1888" y="5474"/>
                    <a:pt x="1911" y="5481"/>
                  </a:cubicBezTo>
                  <a:cubicBezTo>
                    <a:pt x="1919" y="5483"/>
                    <a:pt x="1928" y="5486"/>
                    <a:pt x="1937" y="5486"/>
                  </a:cubicBezTo>
                  <a:cubicBezTo>
                    <a:pt x="1953" y="5486"/>
                    <a:pt x="1970" y="5480"/>
                    <a:pt x="1984" y="5470"/>
                  </a:cubicBezTo>
                  <a:lnTo>
                    <a:pt x="2964" y="4789"/>
                  </a:lnTo>
                  <a:cubicBezTo>
                    <a:pt x="3013" y="4755"/>
                    <a:pt x="3353" y="4546"/>
                    <a:pt x="3424" y="4546"/>
                  </a:cubicBezTo>
                  <a:cubicBezTo>
                    <a:pt x="3426" y="4546"/>
                    <a:pt x="3427" y="4546"/>
                    <a:pt x="3429" y="4547"/>
                  </a:cubicBezTo>
                  <a:lnTo>
                    <a:pt x="4216" y="4643"/>
                  </a:lnTo>
                  <a:cubicBezTo>
                    <a:pt x="4238" y="4646"/>
                    <a:pt x="4642" y="4724"/>
                    <a:pt x="4728" y="4724"/>
                  </a:cubicBezTo>
                  <a:cubicBezTo>
                    <a:pt x="4737" y="4724"/>
                    <a:pt x="4742" y="4723"/>
                    <a:pt x="4744" y="4722"/>
                  </a:cubicBezTo>
                  <a:cubicBezTo>
                    <a:pt x="4808" y="4643"/>
                    <a:pt x="4710" y="4365"/>
                    <a:pt x="4707" y="4339"/>
                  </a:cubicBezTo>
                  <a:lnTo>
                    <a:pt x="4711" y="3598"/>
                  </a:lnTo>
                  <a:cubicBezTo>
                    <a:pt x="4781" y="3204"/>
                    <a:pt x="5211" y="2981"/>
                    <a:pt x="5249" y="2934"/>
                  </a:cubicBezTo>
                  <a:lnTo>
                    <a:pt x="5807" y="2169"/>
                  </a:lnTo>
                  <a:cubicBezTo>
                    <a:pt x="5824" y="2148"/>
                    <a:pt x="5830" y="2120"/>
                    <a:pt x="5823" y="2095"/>
                  </a:cubicBezTo>
                  <a:cubicBezTo>
                    <a:pt x="5815" y="2068"/>
                    <a:pt x="5797" y="2048"/>
                    <a:pt x="5771" y="2038"/>
                  </a:cubicBezTo>
                  <a:lnTo>
                    <a:pt x="5049" y="1757"/>
                  </a:lnTo>
                  <a:cubicBezTo>
                    <a:pt x="4919" y="1713"/>
                    <a:pt x="3185" y="1144"/>
                    <a:pt x="3063" y="1081"/>
                  </a:cubicBezTo>
                  <a:cubicBezTo>
                    <a:pt x="2085" y="572"/>
                    <a:pt x="124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3"/>
            <p:cNvSpPr/>
            <p:nvPr/>
          </p:nvSpPr>
          <p:spPr>
            <a:xfrm>
              <a:off x="1574375" y="1965300"/>
              <a:ext cx="116800" cy="87325"/>
            </a:xfrm>
            <a:custGeom>
              <a:avLst/>
              <a:gdLst/>
              <a:ahLst/>
              <a:cxnLst/>
              <a:rect l="l" t="t" r="r" b="b"/>
              <a:pathLst>
                <a:path w="4672" h="3493" extrusionOk="0">
                  <a:moveTo>
                    <a:pt x="95" y="0"/>
                  </a:moveTo>
                  <a:cubicBezTo>
                    <a:pt x="69" y="0"/>
                    <a:pt x="44" y="12"/>
                    <a:pt x="27" y="34"/>
                  </a:cubicBezTo>
                  <a:cubicBezTo>
                    <a:pt x="1" y="71"/>
                    <a:pt x="8" y="123"/>
                    <a:pt x="44" y="150"/>
                  </a:cubicBezTo>
                  <a:lnTo>
                    <a:pt x="4527" y="3476"/>
                  </a:lnTo>
                  <a:cubicBezTo>
                    <a:pt x="4542" y="3487"/>
                    <a:pt x="4560" y="3492"/>
                    <a:pt x="4577" y="3492"/>
                  </a:cubicBezTo>
                  <a:cubicBezTo>
                    <a:pt x="4603" y="3492"/>
                    <a:pt x="4627" y="3481"/>
                    <a:pt x="4643" y="3458"/>
                  </a:cubicBezTo>
                  <a:cubicBezTo>
                    <a:pt x="4671" y="3422"/>
                    <a:pt x="2164" y="1516"/>
                    <a:pt x="2128" y="1488"/>
                  </a:cubicBezTo>
                  <a:lnTo>
                    <a:pt x="144" y="16"/>
                  </a:lnTo>
                  <a:cubicBezTo>
                    <a:pt x="129" y="6"/>
                    <a:pt x="112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3"/>
            <p:cNvSpPr/>
            <p:nvPr/>
          </p:nvSpPr>
          <p:spPr>
            <a:xfrm>
              <a:off x="1576350" y="1966325"/>
              <a:ext cx="81650" cy="110500"/>
            </a:xfrm>
            <a:custGeom>
              <a:avLst/>
              <a:gdLst/>
              <a:ahLst/>
              <a:cxnLst/>
              <a:rect l="l" t="t" r="r" b="b"/>
              <a:pathLst>
                <a:path w="3266" h="4420" extrusionOk="0">
                  <a:moveTo>
                    <a:pt x="94" y="0"/>
                  </a:moveTo>
                  <a:cubicBezTo>
                    <a:pt x="77" y="0"/>
                    <a:pt x="60" y="5"/>
                    <a:pt x="46" y="16"/>
                  </a:cubicBezTo>
                  <a:cubicBezTo>
                    <a:pt x="8" y="44"/>
                    <a:pt x="1" y="95"/>
                    <a:pt x="27" y="132"/>
                  </a:cubicBezTo>
                  <a:lnTo>
                    <a:pt x="2170" y="3096"/>
                  </a:lnTo>
                  <a:cubicBezTo>
                    <a:pt x="2261" y="3229"/>
                    <a:pt x="2343" y="3369"/>
                    <a:pt x="2414" y="3515"/>
                  </a:cubicBezTo>
                  <a:cubicBezTo>
                    <a:pt x="2813" y="4345"/>
                    <a:pt x="3147" y="4419"/>
                    <a:pt x="3171" y="4419"/>
                  </a:cubicBezTo>
                  <a:cubicBezTo>
                    <a:pt x="3187" y="4419"/>
                    <a:pt x="3204" y="4414"/>
                    <a:pt x="3219" y="4403"/>
                  </a:cubicBezTo>
                  <a:cubicBezTo>
                    <a:pt x="3257" y="4377"/>
                    <a:pt x="3265" y="4324"/>
                    <a:pt x="3239" y="4288"/>
                  </a:cubicBezTo>
                  <a:lnTo>
                    <a:pt x="162" y="35"/>
                  </a:lnTo>
                  <a:cubicBezTo>
                    <a:pt x="146" y="12"/>
                    <a:pt x="120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3"/>
            <p:cNvSpPr/>
            <p:nvPr/>
          </p:nvSpPr>
          <p:spPr>
            <a:xfrm>
              <a:off x="1586025" y="1977200"/>
              <a:ext cx="105775" cy="102475"/>
            </a:xfrm>
            <a:custGeom>
              <a:avLst/>
              <a:gdLst/>
              <a:ahLst/>
              <a:cxnLst/>
              <a:rect l="l" t="t" r="r" b="b"/>
              <a:pathLst>
                <a:path w="4231" h="4099" extrusionOk="0">
                  <a:moveTo>
                    <a:pt x="92" y="1"/>
                  </a:moveTo>
                  <a:cubicBezTo>
                    <a:pt x="71" y="1"/>
                    <a:pt x="49" y="9"/>
                    <a:pt x="32" y="26"/>
                  </a:cubicBezTo>
                  <a:cubicBezTo>
                    <a:pt x="0" y="58"/>
                    <a:pt x="1" y="112"/>
                    <a:pt x="34" y="144"/>
                  </a:cubicBezTo>
                  <a:lnTo>
                    <a:pt x="4081" y="4075"/>
                  </a:lnTo>
                  <a:cubicBezTo>
                    <a:pt x="4097" y="4091"/>
                    <a:pt x="4119" y="4099"/>
                    <a:pt x="4139" y="4099"/>
                  </a:cubicBezTo>
                  <a:cubicBezTo>
                    <a:pt x="4161" y="4099"/>
                    <a:pt x="4183" y="4091"/>
                    <a:pt x="4199" y="4074"/>
                  </a:cubicBezTo>
                  <a:cubicBezTo>
                    <a:pt x="4231" y="4041"/>
                    <a:pt x="2419" y="2168"/>
                    <a:pt x="2386" y="2136"/>
                  </a:cubicBezTo>
                  <a:lnTo>
                    <a:pt x="150" y="24"/>
                  </a:lnTo>
                  <a:cubicBezTo>
                    <a:pt x="134" y="9"/>
                    <a:pt x="11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43"/>
          <p:cNvGrpSpPr/>
          <p:nvPr/>
        </p:nvGrpSpPr>
        <p:grpSpPr>
          <a:xfrm>
            <a:off x="713184" y="4691184"/>
            <a:ext cx="7726459" cy="369843"/>
            <a:chOff x="713184" y="4691184"/>
            <a:chExt cx="7726459" cy="369843"/>
          </a:xfrm>
        </p:grpSpPr>
        <p:sp>
          <p:nvSpPr>
            <p:cNvPr id="1150" name="Google Shape;1150;p43"/>
            <p:cNvSpPr/>
            <p:nvPr/>
          </p:nvSpPr>
          <p:spPr>
            <a:xfrm>
              <a:off x="713184" y="4691184"/>
              <a:ext cx="7726459" cy="369843"/>
            </a:xfrm>
            <a:custGeom>
              <a:avLst/>
              <a:gdLst/>
              <a:ahLst/>
              <a:cxnLst/>
              <a:rect l="l" t="t" r="r" b="b"/>
              <a:pathLst>
                <a:path w="327323" h="15668" extrusionOk="0">
                  <a:moveTo>
                    <a:pt x="0" y="0"/>
                  </a:moveTo>
                  <a:lnTo>
                    <a:pt x="135" y="14315"/>
                  </a:lnTo>
                  <a:lnTo>
                    <a:pt x="327323" y="15668"/>
                  </a:lnTo>
                  <a:lnTo>
                    <a:pt x="323601" y="78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51" name="Google Shape;1151;p43">
              <a:hlinkClick r:id="" action="ppaction://hlinkshowjump?jump=nextslide"/>
            </p:cNvPr>
            <p:cNvSpPr/>
            <p:nvPr/>
          </p:nvSpPr>
          <p:spPr>
            <a:xfrm>
              <a:off x="7976332" y="4790561"/>
              <a:ext cx="236100" cy="180600"/>
            </a:xfrm>
            <a:prstGeom prst="stripedRightArrow">
              <a:avLst>
                <a:gd name="adj1" fmla="val 50000"/>
                <a:gd name="adj2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3">
              <a:hlinkClick r:id="" action="ppaction://hlinkshowjump?jump=previousslide"/>
            </p:cNvPr>
            <p:cNvSpPr/>
            <p:nvPr/>
          </p:nvSpPr>
          <p:spPr>
            <a:xfrm flipH="1">
              <a:off x="833551" y="4790561"/>
              <a:ext cx="236100" cy="180600"/>
            </a:xfrm>
            <a:prstGeom prst="stripedRightArrow">
              <a:avLst>
                <a:gd name="adj1" fmla="val 50000"/>
                <a:gd name="adj2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3">
              <a:hlinkClick r:id="rId3" action="ppaction://hlinksldjump"/>
            </p:cNvPr>
            <p:cNvSpPr/>
            <p:nvPr/>
          </p:nvSpPr>
          <p:spPr>
            <a:xfrm>
              <a:off x="4405006" y="4772876"/>
              <a:ext cx="235934" cy="204890"/>
            </a:xfrm>
            <a:custGeom>
              <a:avLst/>
              <a:gdLst/>
              <a:ahLst/>
              <a:cxnLst/>
              <a:rect l="l" t="t" r="r" b="b"/>
              <a:pathLst>
                <a:path w="12654" h="10989" extrusionOk="0">
                  <a:moveTo>
                    <a:pt x="1965" y="10656"/>
                  </a:moveTo>
                  <a:lnTo>
                    <a:pt x="2298" y="5428"/>
                  </a:lnTo>
                  <a:lnTo>
                    <a:pt x="0" y="5395"/>
                  </a:lnTo>
                  <a:lnTo>
                    <a:pt x="6593" y="0"/>
                  </a:lnTo>
                  <a:lnTo>
                    <a:pt x="12654" y="5595"/>
                  </a:lnTo>
                  <a:lnTo>
                    <a:pt x="10622" y="5528"/>
                  </a:lnTo>
                  <a:lnTo>
                    <a:pt x="10789" y="10889"/>
                  </a:lnTo>
                  <a:lnTo>
                    <a:pt x="7859" y="10889"/>
                  </a:lnTo>
                  <a:lnTo>
                    <a:pt x="7859" y="8026"/>
                  </a:lnTo>
                  <a:lnTo>
                    <a:pt x="5927" y="7959"/>
                  </a:lnTo>
                  <a:lnTo>
                    <a:pt x="5894" y="10989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7" name="Google Shape;1040;p41"/>
          <p:cNvGrpSpPr/>
          <p:nvPr/>
        </p:nvGrpSpPr>
        <p:grpSpPr>
          <a:xfrm rot="-989018">
            <a:off x="966695" y="3893501"/>
            <a:ext cx="432689" cy="306506"/>
            <a:chOff x="6072450" y="2896632"/>
            <a:chExt cx="277325" cy="196450"/>
          </a:xfrm>
        </p:grpSpPr>
        <p:sp>
          <p:nvSpPr>
            <p:cNvPr id="48" name="Google Shape;1041;p41"/>
            <p:cNvSpPr/>
            <p:nvPr/>
          </p:nvSpPr>
          <p:spPr>
            <a:xfrm>
              <a:off x="6178600" y="2974507"/>
              <a:ext cx="68175" cy="52475"/>
            </a:xfrm>
            <a:custGeom>
              <a:avLst/>
              <a:gdLst/>
              <a:ahLst/>
              <a:cxnLst/>
              <a:rect l="l" t="t" r="r" b="b"/>
              <a:pathLst>
                <a:path w="2727" h="2099" extrusionOk="0">
                  <a:moveTo>
                    <a:pt x="896" y="0"/>
                  </a:moveTo>
                  <a:cubicBezTo>
                    <a:pt x="343" y="263"/>
                    <a:pt x="1" y="884"/>
                    <a:pt x="246" y="1480"/>
                  </a:cubicBezTo>
                  <a:cubicBezTo>
                    <a:pt x="407" y="1878"/>
                    <a:pt x="763" y="2099"/>
                    <a:pt x="1150" y="2099"/>
                  </a:cubicBezTo>
                  <a:cubicBezTo>
                    <a:pt x="1278" y="2099"/>
                    <a:pt x="1409" y="2075"/>
                    <a:pt x="1538" y="2025"/>
                  </a:cubicBezTo>
                  <a:cubicBezTo>
                    <a:pt x="2726" y="1565"/>
                    <a:pt x="2195" y="9"/>
                    <a:pt x="1059" y="9"/>
                  </a:cubicBezTo>
                  <a:cubicBezTo>
                    <a:pt x="1031" y="9"/>
                    <a:pt x="1004" y="10"/>
                    <a:pt x="975" y="12"/>
                  </a:cubicBezTo>
                  <a:cubicBezTo>
                    <a:pt x="971" y="13"/>
                    <a:pt x="966" y="13"/>
                    <a:pt x="962" y="13"/>
                  </a:cubicBezTo>
                  <a:cubicBezTo>
                    <a:pt x="938" y="13"/>
                    <a:pt x="916" y="8"/>
                    <a:pt x="896" y="0"/>
                  </a:cubicBezTo>
                  <a:close/>
                </a:path>
              </a:pathLst>
            </a:custGeom>
            <a:solidFill>
              <a:srgbClr val="FAF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42;p41"/>
            <p:cNvSpPr/>
            <p:nvPr/>
          </p:nvSpPr>
          <p:spPr>
            <a:xfrm>
              <a:off x="6151025" y="2952457"/>
              <a:ext cx="120075" cy="100100"/>
            </a:xfrm>
            <a:custGeom>
              <a:avLst/>
              <a:gdLst/>
              <a:ahLst/>
              <a:cxnLst/>
              <a:rect l="l" t="t" r="r" b="b"/>
              <a:pathLst>
                <a:path w="4803" h="4004" extrusionOk="0">
                  <a:moveTo>
                    <a:pt x="2227" y="509"/>
                  </a:moveTo>
                  <a:cubicBezTo>
                    <a:pt x="2966" y="509"/>
                    <a:pt x="3650" y="1121"/>
                    <a:pt x="3717" y="1868"/>
                  </a:cubicBezTo>
                  <a:cubicBezTo>
                    <a:pt x="3780" y="2582"/>
                    <a:pt x="3219" y="3191"/>
                    <a:pt x="2542" y="3338"/>
                  </a:cubicBezTo>
                  <a:cubicBezTo>
                    <a:pt x="2443" y="3360"/>
                    <a:pt x="2345" y="3371"/>
                    <a:pt x="2248" y="3371"/>
                  </a:cubicBezTo>
                  <a:cubicBezTo>
                    <a:pt x="1597" y="3371"/>
                    <a:pt x="1027" y="2896"/>
                    <a:pt x="901" y="2228"/>
                  </a:cubicBezTo>
                  <a:cubicBezTo>
                    <a:pt x="762" y="1499"/>
                    <a:pt x="1224" y="875"/>
                    <a:pt x="1898" y="716"/>
                  </a:cubicBezTo>
                  <a:cubicBezTo>
                    <a:pt x="1903" y="624"/>
                    <a:pt x="1963" y="529"/>
                    <a:pt x="2078" y="517"/>
                  </a:cubicBezTo>
                  <a:cubicBezTo>
                    <a:pt x="2128" y="511"/>
                    <a:pt x="2178" y="509"/>
                    <a:pt x="2227" y="509"/>
                  </a:cubicBezTo>
                  <a:close/>
                  <a:moveTo>
                    <a:pt x="2687" y="1"/>
                  </a:moveTo>
                  <a:cubicBezTo>
                    <a:pt x="2374" y="1"/>
                    <a:pt x="2059" y="78"/>
                    <a:pt x="1780" y="240"/>
                  </a:cubicBezTo>
                  <a:cubicBezTo>
                    <a:pt x="1744" y="261"/>
                    <a:pt x="1708" y="270"/>
                    <a:pt x="1675" y="270"/>
                  </a:cubicBezTo>
                  <a:cubicBezTo>
                    <a:pt x="1628" y="270"/>
                    <a:pt x="1585" y="252"/>
                    <a:pt x="1552" y="224"/>
                  </a:cubicBezTo>
                  <a:cubicBezTo>
                    <a:pt x="598" y="718"/>
                    <a:pt x="0" y="1845"/>
                    <a:pt x="517" y="2881"/>
                  </a:cubicBezTo>
                  <a:cubicBezTo>
                    <a:pt x="882" y="3609"/>
                    <a:pt x="1580" y="4003"/>
                    <a:pt x="2313" y="4003"/>
                  </a:cubicBezTo>
                  <a:cubicBezTo>
                    <a:pt x="2701" y="4003"/>
                    <a:pt x="3098" y="3893"/>
                    <a:pt x="3461" y="3664"/>
                  </a:cubicBezTo>
                  <a:cubicBezTo>
                    <a:pt x="4319" y="3119"/>
                    <a:pt x="4802" y="1855"/>
                    <a:pt x="4295" y="924"/>
                  </a:cubicBezTo>
                  <a:cubicBezTo>
                    <a:pt x="3969" y="328"/>
                    <a:pt x="3330" y="1"/>
                    <a:pt x="2687" y="1"/>
                  </a:cubicBezTo>
                  <a:close/>
                </a:path>
              </a:pathLst>
            </a:custGeom>
            <a:solidFill>
              <a:srgbClr val="FAF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43;p41"/>
            <p:cNvSpPr/>
            <p:nvPr/>
          </p:nvSpPr>
          <p:spPr>
            <a:xfrm>
              <a:off x="6123750" y="2903807"/>
              <a:ext cx="38075" cy="16550"/>
            </a:xfrm>
            <a:custGeom>
              <a:avLst/>
              <a:gdLst/>
              <a:ahLst/>
              <a:cxnLst/>
              <a:rect l="l" t="t" r="r" b="b"/>
              <a:pathLst>
                <a:path w="1523" h="662" extrusionOk="0">
                  <a:moveTo>
                    <a:pt x="935" y="1"/>
                  </a:moveTo>
                  <a:cubicBezTo>
                    <a:pt x="882" y="1"/>
                    <a:pt x="829" y="4"/>
                    <a:pt x="777" y="9"/>
                  </a:cubicBezTo>
                  <a:cubicBezTo>
                    <a:pt x="579" y="30"/>
                    <a:pt x="102" y="164"/>
                    <a:pt x="1" y="413"/>
                  </a:cubicBezTo>
                  <a:cubicBezTo>
                    <a:pt x="50" y="407"/>
                    <a:pt x="99" y="403"/>
                    <a:pt x="149" y="403"/>
                  </a:cubicBezTo>
                  <a:cubicBezTo>
                    <a:pt x="388" y="403"/>
                    <a:pt x="630" y="481"/>
                    <a:pt x="855" y="662"/>
                  </a:cubicBezTo>
                  <a:cubicBezTo>
                    <a:pt x="1068" y="651"/>
                    <a:pt x="1283" y="642"/>
                    <a:pt x="1497" y="632"/>
                  </a:cubicBezTo>
                  <a:cubicBezTo>
                    <a:pt x="1495" y="630"/>
                    <a:pt x="1495" y="630"/>
                    <a:pt x="1495" y="628"/>
                  </a:cubicBezTo>
                  <a:cubicBezTo>
                    <a:pt x="1477" y="427"/>
                    <a:pt x="1523" y="258"/>
                    <a:pt x="1340" y="115"/>
                  </a:cubicBezTo>
                  <a:cubicBezTo>
                    <a:pt x="1226" y="26"/>
                    <a:pt x="1080" y="1"/>
                    <a:pt x="935" y="1"/>
                  </a:cubicBezTo>
                  <a:close/>
                </a:path>
              </a:pathLst>
            </a:custGeom>
            <a:solidFill>
              <a:srgbClr val="FAF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44;p41"/>
            <p:cNvSpPr/>
            <p:nvPr/>
          </p:nvSpPr>
          <p:spPr>
            <a:xfrm>
              <a:off x="6211850" y="2930582"/>
              <a:ext cx="114775" cy="147100"/>
            </a:xfrm>
            <a:custGeom>
              <a:avLst/>
              <a:gdLst/>
              <a:ahLst/>
              <a:cxnLst/>
              <a:rect l="l" t="t" r="r" b="b"/>
              <a:pathLst>
                <a:path w="4591" h="5884" extrusionOk="0">
                  <a:moveTo>
                    <a:pt x="264" y="0"/>
                  </a:moveTo>
                  <a:lnTo>
                    <a:pt x="252" y="441"/>
                  </a:lnTo>
                  <a:cubicBezTo>
                    <a:pt x="1116" y="441"/>
                    <a:pt x="1975" y="940"/>
                    <a:pt x="2333" y="1776"/>
                  </a:cubicBezTo>
                  <a:cubicBezTo>
                    <a:pt x="2866" y="3030"/>
                    <a:pt x="2123" y="4547"/>
                    <a:pt x="926" y="5092"/>
                  </a:cubicBezTo>
                  <a:cubicBezTo>
                    <a:pt x="626" y="5227"/>
                    <a:pt x="312" y="5301"/>
                    <a:pt x="1" y="5318"/>
                  </a:cubicBezTo>
                  <a:lnTo>
                    <a:pt x="29" y="5883"/>
                  </a:lnTo>
                  <a:cubicBezTo>
                    <a:pt x="1141" y="5825"/>
                    <a:pt x="2252" y="5730"/>
                    <a:pt x="3355" y="5597"/>
                  </a:cubicBezTo>
                  <a:cubicBezTo>
                    <a:pt x="3651" y="5565"/>
                    <a:pt x="3944" y="5523"/>
                    <a:pt x="4238" y="5472"/>
                  </a:cubicBezTo>
                  <a:cubicBezTo>
                    <a:pt x="4482" y="5076"/>
                    <a:pt x="4584" y="4652"/>
                    <a:pt x="4540" y="4203"/>
                  </a:cubicBezTo>
                  <a:cubicBezTo>
                    <a:pt x="4590" y="3627"/>
                    <a:pt x="4542" y="3020"/>
                    <a:pt x="4530" y="2443"/>
                  </a:cubicBezTo>
                  <a:cubicBezTo>
                    <a:pt x="4524" y="2034"/>
                    <a:pt x="4586" y="1523"/>
                    <a:pt x="4494" y="1122"/>
                  </a:cubicBezTo>
                  <a:cubicBezTo>
                    <a:pt x="4584" y="665"/>
                    <a:pt x="4385" y="339"/>
                    <a:pt x="3898" y="145"/>
                  </a:cubicBezTo>
                  <a:cubicBezTo>
                    <a:pt x="3607" y="127"/>
                    <a:pt x="3318" y="113"/>
                    <a:pt x="3030" y="97"/>
                  </a:cubicBezTo>
                  <a:cubicBezTo>
                    <a:pt x="2109" y="54"/>
                    <a:pt x="1185" y="20"/>
                    <a:pt x="264" y="0"/>
                  </a:cubicBezTo>
                  <a:close/>
                </a:path>
              </a:pathLst>
            </a:custGeom>
            <a:solidFill>
              <a:srgbClr val="FCFB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45;p41"/>
            <p:cNvSpPr/>
            <p:nvPr/>
          </p:nvSpPr>
          <p:spPr>
            <a:xfrm>
              <a:off x="6095250" y="2926982"/>
              <a:ext cx="123200" cy="152525"/>
            </a:xfrm>
            <a:custGeom>
              <a:avLst/>
              <a:gdLst/>
              <a:ahLst/>
              <a:cxnLst/>
              <a:rect l="l" t="t" r="r" b="b"/>
              <a:pathLst>
                <a:path w="4928" h="6101" extrusionOk="0">
                  <a:moveTo>
                    <a:pt x="1023" y="1"/>
                  </a:moveTo>
                  <a:cubicBezTo>
                    <a:pt x="206" y="202"/>
                    <a:pt x="93" y="1641"/>
                    <a:pt x="47" y="2238"/>
                  </a:cubicBezTo>
                  <a:cubicBezTo>
                    <a:pt x="3" y="2788"/>
                    <a:pt x="1" y="3339"/>
                    <a:pt x="23" y="3890"/>
                  </a:cubicBezTo>
                  <a:cubicBezTo>
                    <a:pt x="45" y="4377"/>
                    <a:pt x="29" y="4991"/>
                    <a:pt x="176" y="5460"/>
                  </a:cubicBezTo>
                  <a:cubicBezTo>
                    <a:pt x="360" y="6041"/>
                    <a:pt x="553" y="6100"/>
                    <a:pt x="991" y="6100"/>
                  </a:cubicBezTo>
                  <a:cubicBezTo>
                    <a:pt x="1104" y="6100"/>
                    <a:pt x="1233" y="6096"/>
                    <a:pt x="1383" y="6096"/>
                  </a:cubicBezTo>
                  <a:cubicBezTo>
                    <a:pt x="1398" y="6096"/>
                    <a:pt x="1413" y="6097"/>
                    <a:pt x="1428" y="6097"/>
                  </a:cubicBezTo>
                  <a:cubicBezTo>
                    <a:pt x="1595" y="6098"/>
                    <a:pt x="1761" y="6099"/>
                    <a:pt x="1928" y="6099"/>
                  </a:cubicBezTo>
                  <a:cubicBezTo>
                    <a:pt x="2849" y="6099"/>
                    <a:pt x="3772" y="6076"/>
                    <a:pt x="4693" y="6027"/>
                  </a:cubicBezTo>
                  <a:lnTo>
                    <a:pt x="4665" y="5462"/>
                  </a:lnTo>
                  <a:cubicBezTo>
                    <a:pt x="4619" y="5465"/>
                    <a:pt x="4574" y="5466"/>
                    <a:pt x="4528" y="5466"/>
                  </a:cubicBezTo>
                  <a:cubicBezTo>
                    <a:pt x="3522" y="5466"/>
                    <a:pt x="2571" y="4860"/>
                    <a:pt x="2222" y="3820"/>
                  </a:cubicBezTo>
                  <a:cubicBezTo>
                    <a:pt x="1797" y="2546"/>
                    <a:pt x="2564" y="1331"/>
                    <a:pt x="3743" y="953"/>
                  </a:cubicBezTo>
                  <a:cubicBezTo>
                    <a:pt x="3757" y="931"/>
                    <a:pt x="3776" y="913"/>
                    <a:pt x="3801" y="899"/>
                  </a:cubicBezTo>
                  <a:cubicBezTo>
                    <a:pt x="4143" y="685"/>
                    <a:pt x="4530" y="585"/>
                    <a:pt x="4916" y="585"/>
                  </a:cubicBezTo>
                  <a:lnTo>
                    <a:pt x="4928" y="144"/>
                  </a:lnTo>
                  <a:cubicBezTo>
                    <a:pt x="3991" y="126"/>
                    <a:pt x="3051" y="116"/>
                    <a:pt x="2113" y="112"/>
                  </a:cubicBezTo>
                  <a:cubicBezTo>
                    <a:pt x="2073" y="153"/>
                    <a:pt x="2018" y="180"/>
                    <a:pt x="1958" y="180"/>
                  </a:cubicBezTo>
                  <a:cubicBezTo>
                    <a:pt x="1928" y="180"/>
                    <a:pt x="1896" y="173"/>
                    <a:pt x="1864" y="158"/>
                  </a:cubicBezTo>
                  <a:cubicBezTo>
                    <a:pt x="1830" y="140"/>
                    <a:pt x="1797" y="126"/>
                    <a:pt x="1762" y="110"/>
                  </a:cubicBezTo>
                  <a:lnTo>
                    <a:pt x="1174" y="110"/>
                  </a:lnTo>
                  <a:cubicBezTo>
                    <a:pt x="1090" y="110"/>
                    <a:pt x="1042" y="61"/>
                    <a:pt x="1023" y="1"/>
                  </a:cubicBezTo>
                  <a:close/>
                </a:path>
              </a:pathLst>
            </a:custGeom>
            <a:solidFill>
              <a:srgbClr val="FCFB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46;p41"/>
            <p:cNvSpPr/>
            <p:nvPr/>
          </p:nvSpPr>
          <p:spPr>
            <a:xfrm>
              <a:off x="6072450" y="2896632"/>
              <a:ext cx="277325" cy="196450"/>
            </a:xfrm>
            <a:custGeom>
              <a:avLst/>
              <a:gdLst/>
              <a:ahLst/>
              <a:cxnLst/>
              <a:rect l="l" t="t" r="r" b="b"/>
              <a:pathLst>
                <a:path w="11093" h="7858" extrusionOk="0">
                  <a:moveTo>
                    <a:pt x="2988" y="287"/>
                  </a:moveTo>
                  <a:cubicBezTo>
                    <a:pt x="3133" y="287"/>
                    <a:pt x="3278" y="313"/>
                    <a:pt x="3392" y="402"/>
                  </a:cubicBezTo>
                  <a:cubicBezTo>
                    <a:pt x="3575" y="545"/>
                    <a:pt x="3529" y="714"/>
                    <a:pt x="3547" y="915"/>
                  </a:cubicBezTo>
                  <a:cubicBezTo>
                    <a:pt x="3547" y="917"/>
                    <a:pt x="3547" y="917"/>
                    <a:pt x="3549" y="919"/>
                  </a:cubicBezTo>
                  <a:cubicBezTo>
                    <a:pt x="3335" y="929"/>
                    <a:pt x="3120" y="938"/>
                    <a:pt x="2907" y="949"/>
                  </a:cubicBezTo>
                  <a:cubicBezTo>
                    <a:pt x="2682" y="768"/>
                    <a:pt x="2441" y="690"/>
                    <a:pt x="2202" y="690"/>
                  </a:cubicBezTo>
                  <a:cubicBezTo>
                    <a:pt x="2152" y="690"/>
                    <a:pt x="2103" y="694"/>
                    <a:pt x="2054" y="700"/>
                  </a:cubicBezTo>
                  <a:cubicBezTo>
                    <a:pt x="2155" y="451"/>
                    <a:pt x="2631" y="317"/>
                    <a:pt x="2829" y="296"/>
                  </a:cubicBezTo>
                  <a:cubicBezTo>
                    <a:pt x="2881" y="291"/>
                    <a:pt x="2935" y="287"/>
                    <a:pt x="2988" y="287"/>
                  </a:cubicBezTo>
                  <a:close/>
                  <a:moveTo>
                    <a:pt x="1935" y="1215"/>
                  </a:moveTo>
                  <a:cubicBezTo>
                    <a:pt x="1954" y="1275"/>
                    <a:pt x="2002" y="1324"/>
                    <a:pt x="2086" y="1324"/>
                  </a:cubicBezTo>
                  <a:lnTo>
                    <a:pt x="2674" y="1324"/>
                  </a:lnTo>
                  <a:cubicBezTo>
                    <a:pt x="2709" y="1340"/>
                    <a:pt x="2742" y="1354"/>
                    <a:pt x="2776" y="1372"/>
                  </a:cubicBezTo>
                  <a:cubicBezTo>
                    <a:pt x="2808" y="1387"/>
                    <a:pt x="2840" y="1394"/>
                    <a:pt x="2870" y="1394"/>
                  </a:cubicBezTo>
                  <a:cubicBezTo>
                    <a:pt x="2930" y="1394"/>
                    <a:pt x="2985" y="1367"/>
                    <a:pt x="3025" y="1326"/>
                  </a:cubicBezTo>
                  <a:cubicBezTo>
                    <a:pt x="3963" y="1330"/>
                    <a:pt x="4903" y="1340"/>
                    <a:pt x="5840" y="1358"/>
                  </a:cubicBezTo>
                  <a:cubicBezTo>
                    <a:pt x="6761" y="1378"/>
                    <a:pt x="7685" y="1412"/>
                    <a:pt x="8606" y="1455"/>
                  </a:cubicBezTo>
                  <a:cubicBezTo>
                    <a:pt x="8894" y="1471"/>
                    <a:pt x="9183" y="1485"/>
                    <a:pt x="9474" y="1503"/>
                  </a:cubicBezTo>
                  <a:cubicBezTo>
                    <a:pt x="9961" y="1698"/>
                    <a:pt x="10160" y="2023"/>
                    <a:pt x="10070" y="2480"/>
                  </a:cubicBezTo>
                  <a:cubicBezTo>
                    <a:pt x="10162" y="2881"/>
                    <a:pt x="10100" y="3392"/>
                    <a:pt x="10106" y="3801"/>
                  </a:cubicBezTo>
                  <a:cubicBezTo>
                    <a:pt x="10118" y="4378"/>
                    <a:pt x="10166" y="4985"/>
                    <a:pt x="10116" y="5561"/>
                  </a:cubicBezTo>
                  <a:cubicBezTo>
                    <a:pt x="10160" y="6010"/>
                    <a:pt x="10058" y="6434"/>
                    <a:pt x="9814" y="6830"/>
                  </a:cubicBezTo>
                  <a:cubicBezTo>
                    <a:pt x="9520" y="6881"/>
                    <a:pt x="9227" y="6923"/>
                    <a:pt x="8931" y="6955"/>
                  </a:cubicBezTo>
                  <a:cubicBezTo>
                    <a:pt x="7828" y="7089"/>
                    <a:pt x="6717" y="7183"/>
                    <a:pt x="5605" y="7241"/>
                  </a:cubicBezTo>
                  <a:cubicBezTo>
                    <a:pt x="4684" y="7290"/>
                    <a:pt x="3761" y="7313"/>
                    <a:pt x="2840" y="7313"/>
                  </a:cubicBezTo>
                  <a:cubicBezTo>
                    <a:pt x="2673" y="7313"/>
                    <a:pt x="2507" y="7312"/>
                    <a:pt x="2340" y="7311"/>
                  </a:cubicBezTo>
                  <a:cubicBezTo>
                    <a:pt x="2325" y="7311"/>
                    <a:pt x="2310" y="7310"/>
                    <a:pt x="2295" y="7310"/>
                  </a:cubicBezTo>
                  <a:cubicBezTo>
                    <a:pt x="2145" y="7310"/>
                    <a:pt x="2016" y="7314"/>
                    <a:pt x="1903" y="7314"/>
                  </a:cubicBezTo>
                  <a:cubicBezTo>
                    <a:pt x="1465" y="7314"/>
                    <a:pt x="1272" y="7255"/>
                    <a:pt x="1088" y="6674"/>
                  </a:cubicBezTo>
                  <a:cubicBezTo>
                    <a:pt x="941" y="6205"/>
                    <a:pt x="957" y="5591"/>
                    <a:pt x="935" y="5104"/>
                  </a:cubicBezTo>
                  <a:cubicBezTo>
                    <a:pt x="913" y="4553"/>
                    <a:pt x="915" y="4002"/>
                    <a:pt x="959" y="3452"/>
                  </a:cubicBezTo>
                  <a:cubicBezTo>
                    <a:pt x="1005" y="2855"/>
                    <a:pt x="1118" y="1416"/>
                    <a:pt x="1935" y="1215"/>
                  </a:cubicBezTo>
                  <a:close/>
                  <a:moveTo>
                    <a:pt x="2998" y="1"/>
                  </a:moveTo>
                  <a:cubicBezTo>
                    <a:pt x="2936" y="1"/>
                    <a:pt x="2873" y="5"/>
                    <a:pt x="2811" y="12"/>
                  </a:cubicBezTo>
                  <a:cubicBezTo>
                    <a:pt x="2434" y="54"/>
                    <a:pt x="1813" y="336"/>
                    <a:pt x="1806" y="758"/>
                  </a:cubicBezTo>
                  <a:cubicBezTo>
                    <a:pt x="1310" y="924"/>
                    <a:pt x="869" y="1384"/>
                    <a:pt x="666" y="1905"/>
                  </a:cubicBezTo>
                  <a:cubicBezTo>
                    <a:pt x="0" y="3603"/>
                    <a:pt x="364" y="5897"/>
                    <a:pt x="708" y="7631"/>
                  </a:cubicBezTo>
                  <a:cubicBezTo>
                    <a:pt x="730" y="7752"/>
                    <a:pt x="857" y="7830"/>
                    <a:pt x="973" y="7832"/>
                  </a:cubicBezTo>
                  <a:cubicBezTo>
                    <a:pt x="1552" y="7849"/>
                    <a:pt x="2132" y="7858"/>
                    <a:pt x="2711" y="7858"/>
                  </a:cubicBezTo>
                  <a:cubicBezTo>
                    <a:pt x="4638" y="7858"/>
                    <a:pt x="6562" y="7761"/>
                    <a:pt x="8479" y="7555"/>
                  </a:cubicBezTo>
                  <a:cubicBezTo>
                    <a:pt x="9063" y="7493"/>
                    <a:pt x="10122" y="7571"/>
                    <a:pt x="10508" y="6997"/>
                  </a:cubicBezTo>
                  <a:cubicBezTo>
                    <a:pt x="10906" y="6408"/>
                    <a:pt x="10669" y="5112"/>
                    <a:pt x="10661" y="4461"/>
                  </a:cubicBezTo>
                  <a:cubicBezTo>
                    <a:pt x="10645" y="3219"/>
                    <a:pt x="11092" y="1215"/>
                    <a:pt x="9474" y="1024"/>
                  </a:cubicBezTo>
                  <a:cubicBezTo>
                    <a:pt x="8405" y="897"/>
                    <a:pt x="7309" y="853"/>
                    <a:pt x="6209" y="853"/>
                  </a:cubicBezTo>
                  <a:cubicBezTo>
                    <a:pt x="5418" y="853"/>
                    <a:pt x="4624" y="876"/>
                    <a:pt x="3838" y="907"/>
                  </a:cubicBezTo>
                  <a:cubicBezTo>
                    <a:pt x="3945" y="726"/>
                    <a:pt x="3852" y="464"/>
                    <a:pt x="3722" y="305"/>
                  </a:cubicBezTo>
                  <a:cubicBezTo>
                    <a:pt x="3540" y="79"/>
                    <a:pt x="3272" y="1"/>
                    <a:pt x="29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47;p41"/>
            <p:cNvSpPr/>
            <p:nvPr/>
          </p:nvSpPr>
          <p:spPr>
            <a:xfrm>
              <a:off x="6140150" y="2941607"/>
              <a:ext cx="143375" cy="122025"/>
            </a:xfrm>
            <a:custGeom>
              <a:avLst/>
              <a:gdLst/>
              <a:ahLst/>
              <a:cxnLst/>
              <a:rect l="l" t="t" r="r" b="b"/>
              <a:pathLst>
                <a:path w="5735" h="4881" extrusionOk="0">
                  <a:moveTo>
                    <a:pt x="3122" y="435"/>
                  </a:moveTo>
                  <a:cubicBezTo>
                    <a:pt x="3765" y="435"/>
                    <a:pt x="4404" y="762"/>
                    <a:pt x="4730" y="1358"/>
                  </a:cubicBezTo>
                  <a:cubicBezTo>
                    <a:pt x="5237" y="2289"/>
                    <a:pt x="4754" y="3553"/>
                    <a:pt x="3896" y="4098"/>
                  </a:cubicBezTo>
                  <a:cubicBezTo>
                    <a:pt x="3533" y="4327"/>
                    <a:pt x="3136" y="4437"/>
                    <a:pt x="2748" y="4437"/>
                  </a:cubicBezTo>
                  <a:cubicBezTo>
                    <a:pt x="2015" y="4437"/>
                    <a:pt x="1317" y="4044"/>
                    <a:pt x="952" y="3316"/>
                  </a:cubicBezTo>
                  <a:cubicBezTo>
                    <a:pt x="435" y="2279"/>
                    <a:pt x="1033" y="1152"/>
                    <a:pt x="1987" y="658"/>
                  </a:cubicBezTo>
                  <a:cubicBezTo>
                    <a:pt x="2020" y="686"/>
                    <a:pt x="2063" y="704"/>
                    <a:pt x="2110" y="704"/>
                  </a:cubicBezTo>
                  <a:cubicBezTo>
                    <a:pt x="2143" y="704"/>
                    <a:pt x="2179" y="695"/>
                    <a:pt x="2215" y="674"/>
                  </a:cubicBezTo>
                  <a:cubicBezTo>
                    <a:pt x="2494" y="512"/>
                    <a:pt x="2809" y="435"/>
                    <a:pt x="3122" y="435"/>
                  </a:cubicBezTo>
                  <a:close/>
                  <a:moveTo>
                    <a:pt x="3120" y="0"/>
                  </a:moveTo>
                  <a:cubicBezTo>
                    <a:pt x="2734" y="0"/>
                    <a:pt x="2347" y="100"/>
                    <a:pt x="2005" y="314"/>
                  </a:cubicBezTo>
                  <a:cubicBezTo>
                    <a:pt x="1979" y="328"/>
                    <a:pt x="1961" y="346"/>
                    <a:pt x="1947" y="367"/>
                  </a:cubicBezTo>
                  <a:cubicBezTo>
                    <a:pt x="768" y="746"/>
                    <a:pt x="1" y="1961"/>
                    <a:pt x="426" y="3235"/>
                  </a:cubicBezTo>
                  <a:cubicBezTo>
                    <a:pt x="774" y="4275"/>
                    <a:pt x="1726" y="4881"/>
                    <a:pt x="2732" y="4881"/>
                  </a:cubicBezTo>
                  <a:cubicBezTo>
                    <a:pt x="2778" y="4881"/>
                    <a:pt x="2823" y="4880"/>
                    <a:pt x="2869" y="4877"/>
                  </a:cubicBezTo>
                  <a:cubicBezTo>
                    <a:pt x="3180" y="4860"/>
                    <a:pt x="3494" y="4786"/>
                    <a:pt x="3794" y="4651"/>
                  </a:cubicBezTo>
                  <a:cubicBezTo>
                    <a:pt x="4991" y="4106"/>
                    <a:pt x="5734" y="2589"/>
                    <a:pt x="5201" y="1335"/>
                  </a:cubicBezTo>
                  <a:cubicBezTo>
                    <a:pt x="4843" y="499"/>
                    <a:pt x="3984" y="0"/>
                    <a:pt x="31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48;p41"/>
            <p:cNvSpPr/>
            <p:nvPr/>
          </p:nvSpPr>
          <p:spPr>
            <a:xfrm>
              <a:off x="6170075" y="2965157"/>
              <a:ext cx="76700" cy="71575"/>
            </a:xfrm>
            <a:custGeom>
              <a:avLst/>
              <a:gdLst/>
              <a:ahLst/>
              <a:cxnLst/>
              <a:rect l="l" t="t" r="r" b="b"/>
              <a:pathLst>
                <a:path w="3068" h="2863" extrusionOk="0">
                  <a:moveTo>
                    <a:pt x="1237" y="374"/>
                  </a:moveTo>
                  <a:cubicBezTo>
                    <a:pt x="1256" y="381"/>
                    <a:pt x="1276" y="386"/>
                    <a:pt x="1299" y="386"/>
                  </a:cubicBezTo>
                  <a:cubicBezTo>
                    <a:pt x="1304" y="386"/>
                    <a:pt x="1310" y="386"/>
                    <a:pt x="1316" y="385"/>
                  </a:cubicBezTo>
                  <a:cubicBezTo>
                    <a:pt x="1344" y="383"/>
                    <a:pt x="1372" y="382"/>
                    <a:pt x="1399" y="382"/>
                  </a:cubicBezTo>
                  <a:cubicBezTo>
                    <a:pt x="2536" y="382"/>
                    <a:pt x="3067" y="1939"/>
                    <a:pt x="1879" y="2399"/>
                  </a:cubicBezTo>
                  <a:cubicBezTo>
                    <a:pt x="1750" y="2449"/>
                    <a:pt x="1619" y="2473"/>
                    <a:pt x="1491" y="2473"/>
                  </a:cubicBezTo>
                  <a:cubicBezTo>
                    <a:pt x="1104" y="2473"/>
                    <a:pt x="748" y="2252"/>
                    <a:pt x="587" y="1854"/>
                  </a:cubicBezTo>
                  <a:cubicBezTo>
                    <a:pt x="342" y="1258"/>
                    <a:pt x="684" y="637"/>
                    <a:pt x="1237" y="374"/>
                  </a:cubicBezTo>
                  <a:close/>
                  <a:moveTo>
                    <a:pt x="1465" y="1"/>
                  </a:moveTo>
                  <a:cubicBezTo>
                    <a:pt x="1416" y="1"/>
                    <a:pt x="1366" y="3"/>
                    <a:pt x="1316" y="9"/>
                  </a:cubicBezTo>
                  <a:cubicBezTo>
                    <a:pt x="1201" y="21"/>
                    <a:pt x="1141" y="116"/>
                    <a:pt x="1136" y="208"/>
                  </a:cubicBezTo>
                  <a:cubicBezTo>
                    <a:pt x="462" y="367"/>
                    <a:pt x="0" y="991"/>
                    <a:pt x="138" y="1720"/>
                  </a:cubicBezTo>
                  <a:cubicBezTo>
                    <a:pt x="265" y="2388"/>
                    <a:pt x="835" y="2863"/>
                    <a:pt x="1486" y="2863"/>
                  </a:cubicBezTo>
                  <a:cubicBezTo>
                    <a:pt x="1583" y="2863"/>
                    <a:pt x="1681" y="2852"/>
                    <a:pt x="1780" y="2830"/>
                  </a:cubicBezTo>
                  <a:cubicBezTo>
                    <a:pt x="2456" y="2683"/>
                    <a:pt x="3018" y="2073"/>
                    <a:pt x="2955" y="1360"/>
                  </a:cubicBezTo>
                  <a:cubicBezTo>
                    <a:pt x="2888" y="613"/>
                    <a:pt x="2204" y="1"/>
                    <a:pt x="14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1207;p44"/>
          <p:cNvGrpSpPr/>
          <p:nvPr/>
        </p:nvGrpSpPr>
        <p:grpSpPr>
          <a:xfrm>
            <a:off x="7230819" y="3828276"/>
            <a:ext cx="467381" cy="453537"/>
            <a:chOff x="5244650" y="4666550"/>
            <a:chExt cx="154450" cy="149875"/>
          </a:xfrm>
        </p:grpSpPr>
        <p:sp>
          <p:nvSpPr>
            <p:cNvPr id="57" name="Google Shape;1208;p44"/>
            <p:cNvSpPr/>
            <p:nvPr/>
          </p:nvSpPr>
          <p:spPr>
            <a:xfrm>
              <a:off x="5244650" y="4666550"/>
              <a:ext cx="154450" cy="149875"/>
            </a:xfrm>
            <a:custGeom>
              <a:avLst/>
              <a:gdLst/>
              <a:ahLst/>
              <a:cxnLst/>
              <a:rect l="l" t="t" r="r" b="b"/>
              <a:pathLst>
                <a:path w="6178" h="5995" extrusionOk="0">
                  <a:moveTo>
                    <a:pt x="4603" y="299"/>
                  </a:moveTo>
                  <a:lnTo>
                    <a:pt x="4574" y="634"/>
                  </a:lnTo>
                  <a:cubicBezTo>
                    <a:pt x="4558" y="819"/>
                    <a:pt x="4534" y="1194"/>
                    <a:pt x="4520" y="1474"/>
                  </a:cubicBezTo>
                  <a:lnTo>
                    <a:pt x="4496" y="1980"/>
                  </a:lnTo>
                  <a:lnTo>
                    <a:pt x="4791" y="1987"/>
                  </a:lnTo>
                  <a:cubicBezTo>
                    <a:pt x="4955" y="1992"/>
                    <a:pt x="5183" y="1998"/>
                    <a:pt x="5302" y="2000"/>
                  </a:cubicBezTo>
                  <a:lnTo>
                    <a:pt x="5518" y="2004"/>
                  </a:lnTo>
                  <a:lnTo>
                    <a:pt x="5511" y="2149"/>
                  </a:lnTo>
                  <a:cubicBezTo>
                    <a:pt x="5505" y="2232"/>
                    <a:pt x="5479" y="2310"/>
                    <a:pt x="5449" y="2329"/>
                  </a:cubicBezTo>
                  <a:cubicBezTo>
                    <a:pt x="5429" y="2341"/>
                    <a:pt x="5317" y="2348"/>
                    <a:pt x="5168" y="2348"/>
                  </a:cubicBezTo>
                  <a:cubicBezTo>
                    <a:pt x="5095" y="2348"/>
                    <a:pt x="5013" y="2346"/>
                    <a:pt x="4929" y="2343"/>
                  </a:cubicBezTo>
                  <a:lnTo>
                    <a:pt x="4463" y="2325"/>
                  </a:lnTo>
                  <a:lnTo>
                    <a:pt x="4483" y="2980"/>
                  </a:lnTo>
                  <a:cubicBezTo>
                    <a:pt x="4495" y="3342"/>
                    <a:pt x="4510" y="3642"/>
                    <a:pt x="4518" y="3649"/>
                  </a:cubicBezTo>
                  <a:cubicBezTo>
                    <a:pt x="4526" y="3658"/>
                    <a:pt x="4832" y="3672"/>
                    <a:pt x="5198" y="3680"/>
                  </a:cubicBezTo>
                  <a:cubicBezTo>
                    <a:pt x="5785" y="3695"/>
                    <a:pt x="5865" y="3706"/>
                    <a:pt x="5878" y="3771"/>
                  </a:cubicBezTo>
                  <a:cubicBezTo>
                    <a:pt x="5886" y="3812"/>
                    <a:pt x="5875" y="3862"/>
                    <a:pt x="5854" y="3884"/>
                  </a:cubicBezTo>
                  <a:cubicBezTo>
                    <a:pt x="5832" y="3906"/>
                    <a:pt x="5516" y="3927"/>
                    <a:pt x="5155" y="3931"/>
                  </a:cubicBezTo>
                  <a:lnTo>
                    <a:pt x="4496" y="3940"/>
                  </a:lnTo>
                  <a:lnTo>
                    <a:pt x="4510" y="4688"/>
                  </a:lnTo>
                  <a:cubicBezTo>
                    <a:pt x="4519" y="5168"/>
                    <a:pt x="4509" y="5436"/>
                    <a:pt x="4481" y="5436"/>
                  </a:cubicBezTo>
                  <a:cubicBezTo>
                    <a:pt x="4457" y="5436"/>
                    <a:pt x="4394" y="5446"/>
                    <a:pt x="4341" y="5460"/>
                  </a:cubicBezTo>
                  <a:cubicBezTo>
                    <a:pt x="4323" y="5465"/>
                    <a:pt x="4309" y="5468"/>
                    <a:pt x="4297" y="5468"/>
                  </a:cubicBezTo>
                  <a:cubicBezTo>
                    <a:pt x="4246" y="5468"/>
                    <a:pt x="4245" y="5405"/>
                    <a:pt x="4245" y="5098"/>
                  </a:cubicBezTo>
                  <a:cubicBezTo>
                    <a:pt x="4245" y="4885"/>
                    <a:pt x="4232" y="4535"/>
                    <a:pt x="4216" y="4317"/>
                  </a:cubicBezTo>
                  <a:lnTo>
                    <a:pt x="4187" y="3923"/>
                  </a:lnTo>
                  <a:lnTo>
                    <a:pt x="3924" y="3943"/>
                  </a:lnTo>
                  <a:cubicBezTo>
                    <a:pt x="3781" y="3955"/>
                    <a:pt x="3524" y="3973"/>
                    <a:pt x="3359" y="3985"/>
                  </a:cubicBezTo>
                  <a:cubicBezTo>
                    <a:pt x="3193" y="3997"/>
                    <a:pt x="2887" y="4019"/>
                    <a:pt x="2678" y="4036"/>
                  </a:cubicBezTo>
                  <a:lnTo>
                    <a:pt x="2297" y="4067"/>
                  </a:lnTo>
                  <a:lnTo>
                    <a:pt x="2322" y="4479"/>
                  </a:lnTo>
                  <a:cubicBezTo>
                    <a:pt x="2336" y="4706"/>
                    <a:pt x="2358" y="5071"/>
                    <a:pt x="2371" y="5287"/>
                  </a:cubicBezTo>
                  <a:lnTo>
                    <a:pt x="2397" y="5682"/>
                  </a:lnTo>
                  <a:lnTo>
                    <a:pt x="2244" y="5706"/>
                  </a:lnTo>
                  <a:cubicBezTo>
                    <a:pt x="2178" y="5716"/>
                    <a:pt x="2125" y="5723"/>
                    <a:pt x="2083" y="5723"/>
                  </a:cubicBezTo>
                  <a:cubicBezTo>
                    <a:pt x="1933" y="5723"/>
                    <a:pt x="1912" y="5642"/>
                    <a:pt x="1914" y="5374"/>
                  </a:cubicBezTo>
                  <a:cubicBezTo>
                    <a:pt x="1915" y="5205"/>
                    <a:pt x="1915" y="4844"/>
                    <a:pt x="1914" y="4577"/>
                  </a:cubicBezTo>
                  <a:lnTo>
                    <a:pt x="1912" y="4087"/>
                  </a:lnTo>
                  <a:lnTo>
                    <a:pt x="1751" y="4112"/>
                  </a:lnTo>
                  <a:cubicBezTo>
                    <a:pt x="1664" y="4126"/>
                    <a:pt x="1513" y="4147"/>
                    <a:pt x="1418" y="4159"/>
                  </a:cubicBezTo>
                  <a:cubicBezTo>
                    <a:pt x="1323" y="4172"/>
                    <a:pt x="1106" y="4218"/>
                    <a:pt x="933" y="4263"/>
                  </a:cubicBezTo>
                  <a:lnTo>
                    <a:pt x="621" y="4343"/>
                  </a:lnTo>
                  <a:lnTo>
                    <a:pt x="621" y="4159"/>
                  </a:lnTo>
                  <a:lnTo>
                    <a:pt x="621" y="3976"/>
                  </a:lnTo>
                  <a:lnTo>
                    <a:pt x="870" y="3950"/>
                  </a:lnTo>
                  <a:cubicBezTo>
                    <a:pt x="1006" y="3936"/>
                    <a:pt x="1293" y="3914"/>
                    <a:pt x="1503" y="3903"/>
                  </a:cubicBezTo>
                  <a:cubicBezTo>
                    <a:pt x="1712" y="3892"/>
                    <a:pt x="1896" y="3873"/>
                    <a:pt x="1905" y="3862"/>
                  </a:cubicBezTo>
                  <a:cubicBezTo>
                    <a:pt x="1930" y="3834"/>
                    <a:pt x="1931" y="3775"/>
                    <a:pt x="1913" y="2966"/>
                  </a:cubicBezTo>
                  <a:lnTo>
                    <a:pt x="1899" y="2333"/>
                  </a:lnTo>
                  <a:lnTo>
                    <a:pt x="1271" y="2328"/>
                  </a:lnTo>
                  <a:cubicBezTo>
                    <a:pt x="383" y="2320"/>
                    <a:pt x="363" y="2318"/>
                    <a:pt x="363" y="2230"/>
                  </a:cubicBezTo>
                  <a:cubicBezTo>
                    <a:pt x="363" y="2142"/>
                    <a:pt x="498" y="2122"/>
                    <a:pt x="1307" y="2092"/>
                  </a:cubicBezTo>
                  <a:cubicBezTo>
                    <a:pt x="1623" y="2080"/>
                    <a:pt x="1888" y="2064"/>
                    <a:pt x="1895" y="2058"/>
                  </a:cubicBezTo>
                  <a:cubicBezTo>
                    <a:pt x="1902" y="2051"/>
                    <a:pt x="1917" y="1679"/>
                    <a:pt x="1930" y="1232"/>
                  </a:cubicBezTo>
                  <a:cubicBezTo>
                    <a:pt x="1943" y="784"/>
                    <a:pt x="1963" y="408"/>
                    <a:pt x="1975" y="395"/>
                  </a:cubicBezTo>
                  <a:cubicBezTo>
                    <a:pt x="1980" y="390"/>
                    <a:pt x="1998" y="388"/>
                    <a:pt x="2025" y="388"/>
                  </a:cubicBezTo>
                  <a:cubicBezTo>
                    <a:pt x="2067" y="388"/>
                    <a:pt x="2130" y="394"/>
                    <a:pt x="2197" y="404"/>
                  </a:cubicBezTo>
                  <a:lnTo>
                    <a:pt x="2397" y="435"/>
                  </a:lnTo>
                  <a:lnTo>
                    <a:pt x="2382" y="1252"/>
                  </a:lnTo>
                  <a:lnTo>
                    <a:pt x="2368" y="2070"/>
                  </a:lnTo>
                  <a:lnTo>
                    <a:pt x="2368" y="2070"/>
                  </a:lnTo>
                  <a:lnTo>
                    <a:pt x="2778" y="2068"/>
                  </a:lnTo>
                  <a:cubicBezTo>
                    <a:pt x="3005" y="2067"/>
                    <a:pt x="3335" y="2046"/>
                    <a:pt x="3512" y="2020"/>
                  </a:cubicBezTo>
                  <a:cubicBezTo>
                    <a:pt x="3688" y="1996"/>
                    <a:pt x="3934" y="1966"/>
                    <a:pt x="4055" y="1953"/>
                  </a:cubicBezTo>
                  <a:lnTo>
                    <a:pt x="4274" y="1930"/>
                  </a:lnTo>
                  <a:lnTo>
                    <a:pt x="4303" y="1301"/>
                  </a:lnTo>
                  <a:cubicBezTo>
                    <a:pt x="4319" y="956"/>
                    <a:pt x="4351" y="650"/>
                    <a:pt x="4375" y="622"/>
                  </a:cubicBezTo>
                  <a:cubicBezTo>
                    <a:pt x="4399" y="593"/>
                    <a:pt x="4406" y="509"/>
                    <a:pt x="4391" y="435"/>
                  </a:cubicBezTo>
                  <a:cubicBezTo>
                    <a:pt x="4366" y="307"/>
                    <a:pt x="4372" y="299"/>
                    <a:pt x="4483" y="299"/>
                  </a:cubicBezTo>
                  <a:close/>
                  <a:moveTo>
                    <a:pt x="4285" y="0"/>
                  </a:moveTo>
                  <a:cubicBezTo>
                    <a:pt x="4175" y="0"/>
                    <a:pt x="4110" y="12"/>
                    <a:pt x="4095" y="36"/>
                  </a:cubicBezTo>
                  <a:cubicBezTo>
                    <a:pt x="4078" y="63"/>
                    <a:pt x="4070" y="168"/>
                    <a:pt x="4076" y="266"/>
                  </a:cubicBezTo>
                  <a:cubicBezTo>
                    <a:pt x="4093" y="525"/>
                    <a:pt x="4024" y="1721"/>
                    <a:pt x="3991" y="1729"/>
                  </a:cubicBezTo>
                  <a:cubicBezTo>
                    <a:pt x="3888" y="1749"/>
                    <a:pt x="3338" y="1771"/>
                    <a:pt x="2988" y="1771"/>
                  </a:cubicBezTo>
                  <a:cubicBezTo>
                    <a:pt x="2947" y="1771"/>
                    <a:pt x="2908" y="1771"/>
                    <a:pt x="2873" y="1770"/>
                  </a:cubicBezTo>
                  <a:lnTo>
                    <a:pt x="2642" y="1766"/>
                  </a:lnTo>
                  <a:lnTo>
                    <a:pt x="2649" y="1065"/>
                  </a:lnTo>
                  <a:cubicBezTo>
                    <a:pt x="2652" y="678"/>
                    <a:pt x="2653" y="339"/>
                    <a:pt x="2651" y="307"/>
                  </a:cubicBezTo>
                  <a:cubicBezTo>
                    <a:pt x="2644" y="203"/>
                    <a:pt x="2259" y="118"/>
                    <a:pt x="1980" y="118"/>
                  </a:cubicBezTo>
                  <a:cubicBezTo>
                    <a:pt x="1851" y="118"/>
                    <a:pt x="1744" y="137"/>
                    <a:pt x="1709" y="180"/>
                  </a:cubicBezTo>
                  <a:cubicBezTo>
                    <a:pt x="1682" y="212"/>
                    <a:pt x="1663" y="547"/>
                    <a:pt x="1661" y="1007"/>
                  </a:cubicBezTo>
                  <a:cubicBezTo>
                    <a:pt x="1659" y="1435"/>
                    <a:pt x="1648" y="1789"/>
                    <a:pt x="1638" y="1799"/>
                  </a:cubicBezTo>
                  <a:cubicBezTo>
                    <a:pt x="1628" y="1808"/>
                    <a:pt x="1311" y="1826"/>
                    <a:pt x="937" y="1840"/>
                  </a:cubicBezTo>
                  <a:cubicBezTo>
                    <a:pt x="564" y="1854"/>
                    <a:pt x="224" y="1880"/>
                    <a:pt x="185" y="1900"/>
                  </a:cubicBezTo>
                  <a:cubicBezTo>
                    <a:pt x="91" y="1948"/>
                    <a:pt x="1" y="2451"/>
                    <a:pt x="72" y="2526"/>
                  </a:cubicBezTo>
                  <a:cubicBezTo>
                    <a:pt x="107" y="2562"/>
                    <a:pt x="366" y="2584"/>
                    <a:pt x="880" y="2594"/>
                  </a:cubicBezTo>
                  <a:lnTo>
                    <a:pt x="1636" y="2608"/>
                  </a:lnTo>
                  <a:lnTo>
                    <a:pt x="1648" y="3112"/>
                  </a:lnTo>
                  <a:lnTo>
                    <a:pt x="1661" y="3615"/>
                  </a:lnTo>
                  <a:lnTo>
                    <a:pt x="1519" y="3638"/>
                  </a:lnTo>
                  <a:cubicBezTo>
                    <a:pt x="1441" y="3650"/>
                    <a:pt x="1176" y="3671"/>
                    <a:pt x="925" y="3685"/>
                  </a:cubicBezTo>
                  <a:cubicBezTo>
                    <a:pt x="341" y="3717"/>
                    <a:pt x="314" y="3739"/>
                    <a:pt x="325" y="4174"/>
                  </a:cubicBezTo>
                  <a:cubicBezTo>
                    <a:pt x="331" y="4392"/>
                    <a:pt x="355" y="4517"/>
                    <a:pt x="403" y="4577"/>
                  </a:cubicBezTo>
                  <a:lnTo>
                    <a:pt x="473" y="4663"/>
                  </a:lnTo>
                  <a:lnTo>
                    <a:pt x="818" y="4574"/>
                  </a:lnTo>
                  <a:cubicBezTo>
                    <a:pt x="1007" y="4526"/>
                    <a:pt x="1275" y="4473"/>
                    <a:pt x="1410" y="4457"/>
                  </a:cubicBezTo>
                  <a:lnTo>
                    <a:pt x="1656" y="4428"/>
                  </a:lnTo>
                  <a:lnTo>
                    <a:pt x="1659" y="4704"/>
                  </a:lnTo>
                  <a:cubicBezTo>
                    <a:pt x="1660" y="4855"/>
                    <a:pt x="1657" y="5164"/>
                    <a:pt x="1655" y="5390"/>
                  </a:cubicBezTo>
                  <a:cubicBezTo>
                    <a:pt x="1649" y="5918"/>
                    <a:pt x="1687" y="5972"/>
                    <a:pt x="2145" y="5972"/>
                  </a:cubicBezTo>
                  <a:cubicBezTo>
                    <a:pt x="2155" y="5972"/>
                    <a:pt x="2164" y="5972"/>
                    <a:pt x="2175" y="5972"/>
                  </a:cubicBezTo>
                  <a:cubicBezTo>
                    <a:pt x="2672" y="5970"/>
                    <a:pt x="2660" y="5994"/>
                    <a:pt x="2624" y="5090"/>
                  </a:cubicBezTo>
                  <a:lnTo>
                    <a:pt x="2593" y="4326"/>
                  </a:lnTo>
                  <a:lnTo>
                    <a:pt x="2825" y="4297"/>
                  </a:lnTo>
                  <a:cubicBezTo>
                    <a:pt x="2953" y="4282"/>
                    <a:pt x="3263" y="4269"/>
                    <a:pt x="3514" y="4269"/>
                  </a:cubicBezTo>
                  <a:lnTo>
                    <a:pt x="3970" y="4269"/>
                  </a:lnTo>
                  <a:lnTo>
                    <a:pt x="3980" y="4946"/>
                  </a:lnTo>
                  <a:cubicBezTo>
                    <a:pt x="3986" y="5349"/>
                    <a:pt x="4010" y="5647"/>
                    <a:pt x="4038" y="5680"/>
                  </a:cubicBezTo>
                  <a:cubicBezTo>
                    <a:pt x="4068" y="5715"/>
                    <a:pt x="4191" y="5736"/>
                    <a:pt x="4376" y="5736"/>
                  </a:cubicBezTo>
                  <a:cubicBezTo>
                    <a:pt x="4821" y="5736"/>
                    <a:pt x="4821" y="5736"/>
                    <a:pt x="4796" y="4926"/>
                  </a:cubicBezTo>
                  <a:cubicBezTo>
                    <a:pt x="4781" y="4466"/>
                    <a:pt x="4790" y="4255"/>
                    <a:pt x="4823" y="4243"/>
                  </a:cubicBezTo>
                  <a:cubicBezTo>
                    <a:pt x="4848" y="4235"/>
                    <a:pt x="5114" y="4219"/>
                    <a:pt x="5410" y="4209"/>
                  </a:cubicBezTo>
                  <a:cubicBezTo>
                    <a:pt x="5706" y="4198"/>
                    <a:pt x="5983" y="4177"/>
                    <a:pt x="6022" y="4161"/>
                  </a:cubicBezTo>
                  <a:cubicBezTo>
                    <a:pt x="6069" y="4143"/>
                    <a:pt x="6105" y="4063"/>
                    <a:pt x="6125" y="3931"/>
                  </a:cubicBezTo>
                  <a:cubicBezTo>
                    <a:pt x="6142" y="3820"/>
                    <a:pt x="6162" y="3692"/>
                    <a:pt x="6170" y="3646"/>
                  </a:cubicBezTo>
                  <a:cubicBezTo>
                    <a:pt x="6177" y="3601"/>
                    <a:pt x="6157" y="3518"/>
                    <a:pt x="6125" y="3469"/>
                  </a:cubicBezTo>
                  <a:cubicBezTo>
                    <a:pt x="6084" y="3405"/>
                    <a:pt x="6059" y="3385"/>
                    <a:pt x="5815" y="3385"/>
                  </a:cubicBezTo>
                  <a:cubicBezTo>
                    <a:pt x="5720" y="3385"/>
                    <a:pt x="5591" y="3388"/>
                    <a:pt x="5415" y="3393"/>
                  </a:cubicBezTo>
                  <a:lnTo>
                    <a:pt x="4763" y="3409"/>
                  </a:lnTo>
                  <a:lnTo>
                    <a:pt x="4758" y="3246"/>
                  </a:lnTo>
                  <a:cubicBezTo>
                    <a:pt x="4749" y="3015"/>
                    <a:pt x="4768" y="2655"/>
                    <a:pt x="4789" y="2633"/>
                  </a:cubicBezTo>
                  <a:cubicBezTo>
                    <a:pt x="4798" y="2624"/>
                    <a:pt x="4931" y="2617"/>
                    <a:pt x="5103" y="2617"/>
                  </a:cubicBezTo>
                  <a:cubicBezTo>
                    <a:pt x="5135" y="2617"/>
                    <a:pt x="5169" y="2617"/>
                    <a:pt x="5203" y="2617"/>
                  </a:cubicBezTo>
                  <a:cubicBezTo>
                    <a:pt x="5228" y="2618"/>
                    <a:pt x="5251" y="2618"/>
                    <a:pt x="5274" y="2618"/>
                  </a:cubicBezTo>
                  <a:cubicBezTo>
                    <a:pt x="5719" y="2618"/>
                    <a:pt x="5777" y="2550"/>
                    <a:pt x="5821" y="2111"/>
                  </a:cubicBezTo>
                  <a:cubicBezTo>
                    <a:pt x="5845" y="1869"/>
                    <a:pt x="5839" y="1791"/>
                    <a:pt x="5793" y="1762"/>
                  </a:cubicBezTo>
                  <a:cubicBezTo>
                    <a:pt x="5760" y="1741"/>
                    <a:pt x="5521" y="1724"/>
                    <a:pt x="5266" y="1723"/>
                  </a:cubicBezTo>
                  <a:lnTo>
                    <a:pt x="4800" y="1721"/>
                  </a:lnTo>
                  <a:lnTo>
                    <a:pt x="4829" y="1020"/>
                  </a:lnTo>
                  <a:cubicBezTo>
                    <a:pt x="4844" y="634"/>
                    <a:pt x="4864" y="296"/>
                    <a:pt x="4872" y="268"/>
                  </a:cubicBezTo>
                  <a:cubicBezTo>
                    <a:pt x="4879" y="239"/>
                    <a:pt x="4852" y="173"/>
                    <a:pt x="4808" y="120"/>
                  </a:cubicBezTo>
                  <a:cubicBezTo>
                    <a:pt x="4744" y="40"/>
                    <a:pt x="4679" y="20"/>
                    <a:pt x="4429" y="5"/>
                  </a:cubicBezTo>
                  <a:cubicBezTo>
                    <a:pt x="4374" y="2"/>
                    <a:pt x="4326" y="0"/>
                    <a:pt x="4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09;p44"/>
            <p:cNvSpPr/>
            <p:nvPr/>
          </p:nvSpPr>
          <p:spPr>
            <a:xfrm>
              <a:off x="5300100" y="4724150"/>
              <a:ext cx="48200" cy="38525"/>
            </a:xfrm>
            <a:custGeom>
              <a:avLst/>
              <a:gdLst/>
              <a:ahLst/>
              <a:cxnLst/>
              <a:rect l="l" t="t" r="r" b="b"/>
              <a:pathLst>
                <a:path w="1928" h="1541" extrusionOk="0">
                  <a:moveTo>
                    <a:pt x="730" y="302"/>
                  </a:moveTo>
                  <a:cubicBezTo>
                    <a:pt x="813" y="302"/>
                    <a:pt x="904" y="303"/>
                    <a:pt x="998" y="305"/>
                  </a:cubicBezTo>
                  <a:lnTo>
                    <a:pt x="1648" y="317"/>
                  </a:lnTo>
                  <a:lnTo>
                    <a:pt x="1660" y="715"/>
                  </a:lnTo>
                  <a:cubicBezTo>
                    <a:pt x="1669" y="1011"/>
                    <a:pt x="1657" y="1119"/>
                    <a:pt x="1615" y="1134"/>
                  </a:cubicBezTo>
                  <a:cubicBezTo>
                    <a:pt x="1565" y="1151"/>
                    <a:pt x="1105" y="1194"/>
                    <a:pt x="920" y="1198"/>
                  </a:cubicBezTo>
                  <a:cubicBezTo>
                    <a:pt x="871" y="1199"/>
                    <a:pt x="854" y="1219"/>
                    <a:pt x="873" y="1251"/>
                  </a:cubicBezTo>
                  <a:cubicBezTo>
                    <a:pt x="886" y="1273"/>
                    <a:pt x="885" y="1284"/>
                    <a:pt x="871" y="1284"/>
                  </a:cubicBezTo>
                  <a:cubicBezTo>
                    <a:pt x="862" y="1284"/>
                    <a:pt x="849" y="1280"/>
                    <a:pt x="830" y="1272"/>
                  </a:cubicBezTo>
                  <a:cubicBezTo>
                    <a:pt x="790" y="1256"/>
                    <a:pt x="649" y="1242"/>
                    <a:pt x="522" y="1242"/>
                  </a:cubicBezTo>
                  <a:lnTo>
                    <a:pt x="288" y="1242"/>
                  </a:lnTo>
                  <a:lnTo>
                    <a:pt x="288" y="795"/>
                  </a:lnTo>
                  <a:cubicBezTo>
                    <a:pt x="288" y="548"/>
                    <a:pt x="302" y="337"/>
                    <a:pt x="319" y="321"/>
                  </a:cubicBezTo>
                  <a:cubicBezTo>
                    <a:pt x="331" y="309"/>
                    <a:pt x="500" y="302"/>
                    <a:pt x="730" y="302"/>
                  </a:cubicBezTo>
                  <a:close/>
                  <a:moveTo>
                    <a:pt x="1790" y="1"/>
                  </a:moveTo>
                  <a:cubicBezTo>
                    <a:pt x="1787" y="1"/>
                    <a:pt x="1784" y="1"/>
                    <a:pt x="1783" y="3"/>
                  </a:cubicBezTo>
                  <a:cubicBezTo>
                    <a:pt x="1779" y="8"/>
                    <a:pt x="1393" y="19"/>
                    <a:pt x="924" y="25"/>
                  </a:cubicBezTo>
                  <a:cubicBezTo>
                    <a:pt x="83" y="38"/>
                    <a:pt x="74" y="39"/>
                    <a:pt x="54" y="134"/>
                  </a:cubicBezTo>
                  <a:cubicBezTo>
                    <a:pt x="42" y="187"/>
                    <a:pt x="26" y="524"/>
                    <a:pt x="16" y="886"/>
                  </a:cubicBezTo>
                  <a:lnTo>
                    <a:pt x="0" y="1541"/>
                  </a:lnTo>
                  <a:lnTo>
                    <a:pt x="306" y="1518"/>
                  </a:lnTo>
                  <a:cubicBezTo>
                    <a:pt x="476" y="1506"/>
                    <a:pt x="795" y="1477"/>
                    <a:pt x="1022" y="1453"/>
                  </a:cubicBezTo>
                  <a:cubicBezTo>
                    <a:pt x="1247" y="1429"/>
                    <a:pt x="1541" y="1400"/>
                    <a:pt x="1679" y="1387"/>
                  </a:cubicBezTo>
                  <a:lnTo>
                    <a:pt x="1928" y="1365"/>
                  </a:lnTo>
                  <a:lnTo>
                    <a:pt x="1928" y="705"/>
                  </a:lnTo>
                  <a:cubicBezTo>
                    <a:pt x="1928" y="142"/>
                    <a:pt x="1917" y="42"/>
                    <a:pt x="1859" y="19"/>
                  </a:cubicBezTo>
                  <a:cubicBezTo>
                    <a:pt x="1831" y="8"/>
                    <a:pt x="1803" y="1"/>
                    <a:pt x="17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227" y="703985"/>
            <a:ext cx="5866367" cy="29790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44"/>
          <p:cNvSpPr/>
          <p:nvPr/>
        </p:nvSpPr>
        <p:spPr>
          <a:xfrm>
            <a:off x="3260225" y="3543489"/>
            <a:ext cx="792702" cy="1242027"/>
          </a:xfrm>
          <a:custGeom>
            <a:avLst/>
            <a:gdLst/>
            <a:ahLst/>
            <a:cxnLst/>
            <a:rect l="l" t="t" r="r" b="b"/>
            <a:pathLst>
              <a:path w="14343" h="22473" extrusionOk="0">
                <a:moveTo>
                  <a:pt x="14283" y="0"/>
                </a:moveTo>
                <a:cubicBezTo>
                  <a:pt x="14278" y="0"/>
                  <a:pt x="14274" y="1"/>
                  <a:pt x="14269" y="2"/>
                </a:cubicBezTo>
                <a:cubicBezTo>
                  <a:pt x="14076" y="49"/>
                  <a:pt x="13869" y="90"/>
                  <a:pt x="13618" y="128"/>
                </a:cubicBezTo>
                <a:cubicBezTo>
                  <a:pt x="13588" y="133"/>
                  <a:pt x="13567" y="161"/>
                  <a:pt x="13572" y="192"/>
                </a:cubicBezTo>
                <a:cubicBezTo>
                  <a:pt x="13576" y="219"/>
                  <a:pt x="13599" y="239"/>
                  <a:pt x="13626" y="239"/>
                </a:cubicBezTo>
                <a:cubicBezTo>
                  <a:pt x="13629" y="239"/>
                  <a:pt x="13632" y="238"/>
                  <a:pt x="13635" y="238"/>
                </a:cubicBezTo>
                <a:cubicBezTo>
                  <a:pt x="13889" y="199"/>
                  <a:pt x="14098" y="158"/>
                  <a:pt x="14295" y="110"/>
                </a:cubicBezTo>
                <a:cubicBezTo>
                  <a:pt x="14325" y="102"/>
                  <a:pt x="14343" y="73"/>
                  <a:pt x="14336" y="43"/>
                </a:cubicBezTo>
                <a:cubicBezTo>
                  <a:pt x="14330" y="17"/>
                  <a:pt x="14308" y="0"/>
                  <a:pt x="14283" y="0"/>
                </a:cubicBezTo>
                <a:close/>
                <a:moveTo>
                  <a:pt x="12856" y="233"/>
                </a:moveTo>
                <a:cubicBezTo>
                  <a:pt x="12853" y="233"/>
                  <a:pt x="12851" y="233"/>
                  <a:pt x="12848" y="234"/>
                </a:cubicBezTo>
                <a:cubicBezTo>
                  <a:pt x="12559" y="272"/>
                  <a:pt x="12317" y="308"/>
                  <a:pt x="12076" y="353"/>
                </a:cubicBezTo>
                <a:cubicBezTo>
                  <a:pt x="12046" y="360"/>
                  <a:pt x="12026" y="389"/>
                  <a:pt x="12032" y="419"/>
                </a:cubicBezTo>
                <a:cubicBezTo>
                  <a:pt x="12036" y="445"/>
                  <a:pt x="12060" y="464"/>
                  <a:pt x="12087" y="464"/>
                </a:cubicBezTo>
                <a:cubicBezTo>
                  <a:pt x="12090" y="464"/>
                  <a:pt x="12093" y="464"/>
                  <a:pt x="12096" y="462"/>
                </a:cubicBezTo>
                <a:cubicBezTo>
                  <a:pt x="12336" y="418"/>
                  <a:pt x="12576" y="382"/>
                  <a:pt x="12862" y="345"/>
                </a:cubicBezTo>
                <a:cubicBezTo>
                  <a:pt x="12893" y="341"/>
                  <a:pt x="12915" y="313"/>
                  <a:pt x="12910" y="282"/>
                </a:cubicBezTo>
                <a:cubicBezTo>
                  <a:pt x="12906" y="254"/>
                  <a:pt x="12883" y="233"/>
                  <a:pt x="12856" y="233"/>
                </a:cubicBezTo>
                <a:close/>
                <a:moveTo>
                  <a:pt x="11334" y="548"/>
                </a:moveTo>
                <a:cubicBezTo>
                  <a:pt x="11328" y="548"/>
                  <a:pt x="11321" y="549"/>
                  <a:pt x="11315" y="551"/>
                </a:cubicBezTo>
                <a:cubicBezTo>
                  <a:pt x="11092" y="628"/>
                  <a:pt x="10892" y="718"/>
                  <a:pt x="10705" y="827"/>
                </a:cubicBezTo>
                <a:cubicBezTo>
                  <a:pt x="10670" y="846"/>
                  <a:pt x="10636" y="867"/>
                  <a:pt x="10603" y="888"/>
                </a:cubicBezTo>
                <a:cubicBezTo>
                  <a:pt x="10576" y="905"/>
                  <a:pt x="10569" y="939"/>
                  <a:pt x="10585" y="965"/>
                </a:cubicBezTo>
                <a:cubicBezTo>
                  <a:pt x="10595" y="982"/>
                  <a:pt x="10614" y="991"/>
                  <a:pt x="10632" y="991"/>
                </a:cubicBezTo>
                <a:cubicBezTo>
                  <a:pt x="10642" y="991"/>
                  <a:pt x="10653" y="988"/>
                  <a:pt x="10662" y="983"/>
                </a:cubicBezTo>
                <a:cubicBezTo>
                  <a:pt x="10695" y="962"/>
                  <a:pt x="10728" y="942"/>
                  <a:pt x="10761" y="923"/>
                </a:cubicBezTo>
                <a:cubicBezTo>
                  <a:pt x="10941" y="818"/>
                  <a:pt x="11136" y="731"/>
                  <a:pt x="11352" y="656"/>
                </a:cubicBezTo>
                <a:cubicBezTo>
                  <a:pt x="11382" y="646"/>
                  <a:pt x="11397" y="614"/>
                  <a:pt x="11386" y="585"/>
                </a:cubicBezTo>
                <a:cubicBezTo>
                  <a:pt x="11378" y="563"/>
                  <a:pt x="11357" y="548"/>
                  <a:pt x="11334" y="548"/>
                </a:cubicBezTo>
                <a:close/>
                <a:moveTo>
                  <a:pt x="10028" y="1368"/>
                </a:moveTo>
                <a:cubicBezTo>
                  <a:pt x="10013" y="1368"/>
                  <a:pt x="9999" y="1373"/>
                  <a:pt x="9989" y="1384"/>
                </a:cubicBezTo>
                <a:cubicBezTo>
                  <a:pt x="9813" y="1561"/>
                  <a:pt x="9645" y="1765"/>
                  <a:pt x="9486" y="1990"/>
                </a:cubicBezTo>
                <a:cubicBezTo>
                  <a:pt x="9469" y="2016"/>
                  <a:pt x="9476" y="2050"/>
                  <a:pt x="9500" y="2068"/>
                </a:cubicBezTo>
                <a:cubicBezTo>
                  <a:pt x="9510" y="2074"/>
                  <a:pt x="9522" y="2078"/>
                  <a:pt x="9532" y="2078"/>
                </a:cubicBezTo>
                <a:cubicBezTo>
                  <a:pt x="9550" y="2078"/>
                  <a:pt x="9567" y="2069"/>
                  <a:pt x="9578" y="2054"/>
                </a:cubicBezTo>
                <a:cubicBezTo>
                  <a:pt x="9732" y="1833"/>
                  <a:pt x="9897" y="1634"/>
                  <a:pt x="10068" y="1462"/>
                </a:cubicBezTo>
                <a:cubicBezTo>
                  <a:pt x="10089" y="1441"/>
                  <a:pt x="10089" y="1406"/>
                  <a:pt x="10068" y="1384"/>
                </a:cubicBezTo>
                <a:cubicBezTo>
                  <a:pt x="10056" y="1373"/>
                  <a:pt x="10042" y="1368"/>
                  <a:pt x="10028" y="1368"/>
                </a:cubicBezTo>
                <a:close/>
                <a:moveTo>
                  <a:pt x="9128" y="2632"/>
                </a:moveTo>
                <a:cubicBezTo>
                  <a:pt x="9109" y="2632"/>
                  <a:pt x="9090" y="2643"/>
                  <a:pt x="9079" y="2661"/>
                </a:cubicBezTo>
                <a:cubicBezTo>
                  <a:pt x="9048" y="2720"/>
                  <a:pt x="9019" y="2778"/>
                  <a:pt x="8989" y="2838"/>
                </a:cubicBezTo>
                <a:cubicBezTo>
                  <a:pt x="8905" y="3006"/>
                  <a:pt x="8823" y="3184"/>
                  <a:pt x="8745" y="3368"/>
                </a:cubicBezTo>
                <a:cubicBezTo>
                  <a:pt x="8733" y="3396"/>
                  <a:pt x="8746" y="3429"/>
                  <a:pt x="8774" y="3441"/>
                </a:cubicBezTo>
                <a:cubicBezTo>
                  <a:pt x="8781" y="3444"/>
                  <a:pt x="8789" y="3445"/>
                  <a:pt x="8796" y="3445"/>
                </a:cubicBezTo>
                <a:cubicBezTo>
                  <a:pt x="8818" y="3445"/>
                  <a:pt x="8838" y="3433"/>
                  <a:pt x="8847" y="3412"/>
                </a:cubicBezTo>
                <a:cubicBezTo>
                  <a:pt x="8925" y="3230"/>
                  <a:pt x="9006" y="3054"/>
                  <a:pt x="9088" y="2887"/>
                </a:cubicBezTo>
                <a:cubicBezTo>
                  <a:pt x="9117" y="2830"/>
                  <a:pt x="9147" y="2771"/>
                  <a:pt x="9178" y="2713"/>
                </a:cubicBezTo>
                <a:cubicBezTo>
                  <a:pt x="9193" y="2686"/>
                  <a:pt x="9182" y="2652"/>
                  <a:pt x="9154" y="2639"/>
                </a:cubicBezTo>
                <a:cubicBezTo>
                  <a:pt x="9146" y="2634"/>
                  <a:pt x="9137" y="2632"/>
                  <a:pt x="9128" y="2632"/>
                </a:cubicBezTo>
                <a:close/>
                <a:moveTo>
                  <a:pt x="8515" y="4060"/>
                </a:moveTo>
                <a:cubicBezTo>
                  <a:pt x="8491" y="4060"/>
                  <a:pt x="8470" y="4074"/>
                  <a:pt x="8462" y="4097"/>
                </a:cubicBezTo>
                <a:cubicBezTo>
                  <a:pt x="8381" y="4324"/>
                  <a:pt x="8301" y="4567"/>
                  <a:pt x="8216" y="4838"/>
                </a:cubicBezTo>
                <a:cubicBezTo>
                  <a:pt x="8208" y="4867"/>
                  <a:pt x="8224" y="4898"/>
                  <a:pt x="8254" y="4908"/>
                </a:cubicBezTo>
                <a:cubicBezTo>
                  <a:pt x="8259" y="4909"/>
                  <a:pt x="8264" y="4910"/>
                  <a:pt x="8270" y="4910"/>
                </a:cubicBezTo>
                <a:cubicBezTo>
                  <a:pt x="8293" y="4910"/>
                  <a:pt x="8316" y="4895"/>
                  <a:pt x="8322" y="4870"/>
                </a:cubicBezTo>
                <a:cubicBezTo>
                  <a:pt x="8406" y="4601"/>
                  <a:pt x="8486" y="4360"/>
                  <a:pt x="8567" y="4134"/>
                </a:cubicBezTo>
                <a:cubicBezTo>
                  <a:pt x="8576" y="4105"/>
                  <a:pt x="8561" y="4073"/>
                  <a:pt x="8533" y="4063"/>
                </a:cubicBezTo>
                <a:cubicBezTo>
                  <a:pt x="8527" y="4061"/>
                  <a:pt x="8521" y="4060"/>
                  <a:pt x="8515" y="4060"/>
                </a:cubicBezTo>
                <a:close/>
                <a:moveTo>
                  <a:pt x="8048" y="5545"/>
                </a:moveTo>
                <a:cubicBezTo>
                  <a:pt x="8023" y="5545"/>
                  <a:pt x="8001" y="5561"/>
                  <a:pt x="7994" y="5585"/>
                </a:cubicBezTo>
                <a:cubicBezTo>
                  <a:pt x="7956" y="5718"/>
                  <a:pt x="7918" y="5852"/>
                  <a:pt x="7880" y="5985"/>
                </a:cubicBezTo>
                <a:lnTo>
                  <a:pt x="7780" y="6333"/>
                </a:lnTo>
                <a:cubicBezTo>
                  <a:pt x="7772" y="6363"/>
                  <a:pt x="7789" y="6394"/>
                  <a:pt x="7819" y="6402"/>
                </a:cubicBezTo>
                <a:cubicBezTo>
                  <a:pt x="7823" y="6403"/>
                  <a:pt x="7829" y="6404"/>
                  <a:pt x="7834" y="6404"/>
                </a:cubicBezTo>
                <a:cubicBezTo>
                  <a:pt x="7858" y="6404"/>
                  <a:pt x="7880" y="6388"/>
                  <a:pt x="7887" y="6364"/>
                </a:cubicBezTo>
                <a:lnTo>
                  <a:pt x="7987" y="6016"/>
                </a:lnTo>
                <a:cubicBezTo>
                  <a:pt x="8025" y="5883"/>
                  <a:pt x="8062" y="5749"/>
                  <a:pt x="8101" y="5616"/>
                </a:cubicBezTo>
                <a:cubicBezTo>
                  <a:pt x="8109" y="5586"/>
                  <a:pt x="8092" y="5556"/>
                  <a:pt x="8064" y="5547"/>
                </a:cubicBezTo>
                <a:cubicBezTo>
                  <a:pt x="8058" y="5546"/>
                  <a:pt x="8053" y="5545"/>
                  <a:pt x="8048" y="5545"/>
                </a:cubicBezTo>
                <a:close/>
                <a:moveTo>
                  <a:pt x="7613" y="7039"/>
                </a:moveTo>
                <a:cubicBezTo>
                  <a:pt x="7589" y="7039"/>
                  <a:pt x="7567" y="7055"/>
                  <a:pt x="7559" y="7078"/>
                </a:cubicBezTo>
                <a:cubicBezTo>
                  <a:pt x="7522" y="7201"/>
                  <a:pt x="7482" y="7324"/>
                  <a:pt x="7443" y="7446"/>
                </a:cubicBezTo>
                <a:cubicBezTo>
                  <a:pt x="7402" y="7570"/>
                  <a:pt x="7361" y="7693"/>
                  <a:pt x="7317" y="7815"/>
                </a:cubicBezTo>
                <a:cubicBezTo>
                  <a:pt x="7306" y="7844"/>
                  <a:pt x="7321" y="7876"/>
                  <a:pt x="7350" y="7886"/>
                </a:cubicBezTo>
                <a:cubicBezTo>
                  <a:pt x="7356" y="7888"/>
                  <a:pt x="7363" y="7889"/>
                  <a:pt x="7369" y="7889"/>
                </a:cubicBezTo>
                <a:cubicBezTo>
                  <a:pt x="7392" y="7889"/>
                  <a:pt x="7413" y="7875"/>
                  <a:pt x="7421" y="7853"/>
                </a:cubicBezTo>
                <a:cubicBezTo>
                  <a:pt x="7465" y="7729"/>
                  <a:pt x="7508" y="7605"/>
                  <a:pt x="7549" y="7481"/>
                </a:cubicBezTo>
                <a:cubicBezTo>
                  <a:pt x="7589" y="7358"/>
                  <a:pt x="7628" y="7234"/>
                  <a:pt x="7666" y="7111"/>
                </a:cubicBezTo>
                <a:cubicBezTo>
                  <a:pt x="7675" y="7082"/>
                  <a:pt x="7659" y="7051"/>
                  <a:pt x="7630" y="7042"/>
                </a:cubicBezTo>
                <a:cubicBezTo>
                  <a:pt x="7624" y="7040"/>
                  <a:pt x="7618" y="7039"/>
                  <a:pt x="7613" y="7039"/>
                </a:cubicBezTo>
                <a:close/>
                <a:moveTo>
                  <a:pt x="7086" y="8503"/>
                </a:moveTo>
                <a:cubicBezTo>
                  <a:pt x="7065" y="8503"/>
                  <a:pt x="7045" y="8516"/>
                  <a:pt x="7036" y="8537"/>
                </a:cubicBezTo>
                <a:cubicBezTo>
                  <a:pt x="6931" y="8783"/>
                  <a:pt x="6820" y="9018"/>
                  <a:pt x="6706" y="9237"/>
                </a:cubicBezTo>
                <a:cubicBezTo>
                  <a:pt x="6692" y="9265"/>
                  <a:pt x="6703" y="9298"/>
                  <a:pt x="6729" y="9312"/>
                </a:cubicBezTo>
                <a:cubicBezTo>
                  <a:pt x="6738" y="9316"/>
                  <a:pt x="6746" y="9319"/>
                  <a:pt x="6755" y="9319"/>
                </a:cubicBezTo>
                <a:cubicBezTo>
                  <a:pt x="6775" y="9319"/>
                  <a:pt x="6794" y="9308"/>
                  <a:pt x="6804" y="9289"/>
                </a:cubicBezTo>
                <a:cubicBezTo>
                  <a:pt x="6919" y="9067"/>
                  <a:pt x="7032" y="8829"/>
                  <a:pt x="7138" y="8580"/>
                </a:cubicBezTo>
                <a:cubicBezTo>
                  <a:pt x="7150" y="8553"/>
                  <a:pt x="7136" y="8519"/>
                  <a:pt x="7108" y="8508"/>
                </a:cubicBezTo>
                <a:cubicBezTo>
                  <a:pt x="7101" y="8505"/>
                  <a:pt x="7094" y="8503"/>
                  <a:pt x="7086" y="8503"/>
                </a:cubicBezTo>
                <a:close/>
                <a:moveTo>
                  <a:pt x="1625" y="9185"/>
                </a:moveTo>
                <a:cubicBezTo>
                  <a:pt x="1347" y="9191"/>
                  <a:pt x="1086" y="9249"/>
                  <a:pt x="847" y="9356"/>
                </a:cubicBezTo>
                <a:cubicBezTo>
                  <a:pt x="820" y="9369"/>
                  <a:pt x="808" y="9401"/>
                  <a:pt x="820" y="9430"/>
                </a:cubicBezTo>
                <a:cubicBezTo>
                  <a:pt x="829" y="9450"/>
                  <a:pt x="849" y="9462"/>
                  <a:pt x="871" y="9462"/>
                </a:cubicBezTo>
                <a:cubicBezTo>
                  <a:pt x="878" y="9462"/>
                  <a:pt x="886" y="9461"/>
                  <a:pt x="893" y="9457"/>
                </a:cubicBezTo>
                <a:cubicBezTo>
                  <a:pt x="1118" y="9356"/>
                  <a:pt x="1364" y="9303"/>
                  <a:pt x="1627" y="9296"/>
                </a:cubicBezTo>
                <a:cubicBezTo>
                  <a:pt x="1658" y="9296"/>
                  <a:pt x="1682" y="9270"/>
                  <a:pt x="1682" y="9239"/>
                </a:cubicBezTo>
                <a:cubicBezTo>
                  <a:pt x="1681" y="9210"/>
                  <a:pt x="1656" y="9185"/>
                  <a:pt x="1626" y="9185"/>
                </a:cubicBezTo>
                <a:close/>
                <a:moveTo>
                  <a:pt x="2391" y="9302"/>
                </a:moveTo>
                <a:cubicBezTo>
                  <a:pt x="2368" y="9302"/>
                  <a:pt x="2346" y="9317"/>
                  <a:pt x="2339" y="9341"/>
                </a:cubicBezTo>
                <a:cubicBezTo>
                  <a:pt x="2329" y="9370"/>
                  <a:pt x="2345" y="9401"/>
                  <a:pt x="2374" y="9410"/>
                </a:cubicBezTo>
                <a:cubicBezTo>
                  <a:pt x="2620" y="9493"/>
                  <a:pt x="2844" y="9612"/>
                  <a:pt x="3042" y="9766"/>
                </a:cubicBezTo>
                <a:cubicBezTo>
                  <a:pt x="3051" y="9774"/>
                  <a:pt x="3063" y="9778"/>
                  <a:pt x="3076" y="9778"/>
                </a:cubicBezTo>
                <a:cubicBezTo>
                  <a:pt x="3092" y="9778"/>
                  <a:pt x="3108" y="9770"/>
                  <a:pt x="3120" y="9757"/>
                </a:cubicBezTo>
                <a:cubicBezTo>
                  <a:pt x="3138" y="9732"/>
                  <a:pt x="3133" y="9697"/>
                  <a:pt x="3109" y="9679"/>
                </a:cubicBezTo>
                <a:cubicBezTo>
                  <a:pt x="2902" y="9516"/>
                  <a:pt x="2667" y="9391"/>
                  <a:pt x="2409" y="9306"/>
                </a:cubicBezTo>
                <a:cubicBezTo>
                  <a:pt x="2403" y="9303"/>
                  <a:pt x="2397" y="9302"/>
                  <a:pt x="2391" y="9302"/>
                </a:cubicBezTo>
                <a:close/>
                <a:moveTo>
                  <a:pt x="6364" y="9879"/>
                </a:moveTo>
                <a:cubicBezTo>
                  <a:pt x="6346" y="9879"/>
                  <a:pt x="6328" y="9888"/>
                  <a:pt x="6317" y="9905"/>
                </a:cubicBezTo>
                <a:cubicBezTo>
                  <a:pt x="6173" y="10126"/>
                  <a:pt x="6019" y="10334"/>
                  <a:pt x="5859" y="10525"/>
                </a:cubicBezTo>
                <a:cubicBezTo>
                  <a:pt x="5838" y="10548"/>
                  <a:pt x="5841" y="10583"/>
                  <a:pt x="5865" y="10603"/>
                </a:cubicBezTo>
                <a:cubicBezTo>
                  <a:pt x="5876" y="10612"/>
                  <a:pt x="5889" y="10617"/>
                  <a:pt x="5901" y="10617"/>
                </a:cubicBezTo>
                <a:cubicBezTo>
                  <a:pt x="5917" y="10617"/>
                  <a:pt x="5932" y="10609"/>
                  <a:pt x="5944" y="10596"/>
                </a:cubicBezTo>
                <a:cubicBezTo>
                  <a:pt x="6106" y="10403"/>
                  <a:pt x="6263" y="10190"/>
                  <a:pt x="6410" y="9965"/>
                </a:cubicBezTo>
                <a:cubicBezTo>
                  <a:pt x="6427" y="9939"/>
                  <a:pt x="6419" y="9905"/>
                  <a:pt x="6394" y="9888"/>
                </a:cubicBezTo>
                <a:cubicBezTo>
                  <a:pt x="6384" y="9882"/>
                  <a:pt x="6374" y="9879"/>
                  <a:pt x="6364" y="9879"/>
                </a:cubicBezTo>
                <a:close/>
                <a:moveTo>
                  <a:pt x="263" y="9824"/>
                </a:moveTo>
                <a:cubicBezTo>
                  <a:pt x="246" y="9824"/>
                  <a:pt x="229" y="9832"/>
                  <a:pt x="218" y="9846"/>
                </a:cubicBezTo>
                <a:cubicBezTo>
                  <a:pt x="81" y="10030"/>
                  <a:pt x="5" y="10234"/>
                  <a:pt x="0" y="10435"/>
                </a:cubicBezTo>
                <a:lnTo>
                  <a:pt x="0" y="10458"/>
                </a:lnTo>
                <a:cubicBezTo>
                  <a:pt x="0" y="10512"/>
                  <a:pt x="4" y="10565"/>
                  <a:pt x="14" y="10620"/>
                </a:cubicBezTo>
                <a:cubicBezTo>
                  <a:pt x="18" y="10646"/>
                  <a:pt x="42" y="10666"/>
                  <a:pt x="68" y="10666"/>
                </a:cubicBezTo>
                <a:cubicBezTo>
                  <a:pt x="72" y="10666"/>
                  <a:pt x="75" y="10666"/>
                  <a:pt x="78" y="10665"/>
                </a:cubicBezTo>
                <a:cubicBezTo>
                  <a:pt x="108" y="10659"/>
                  <a:pt x="128" y="10630"/>
                  <a:pt x="123" y="10600"/>
                </a:cubicBezTo>
                <a:cubicBezTo>
                  <a:pt x="116" y="10553"/>
                  <a:pt x="111" y="10505"/>
                  <a:pt x="111" y="10458"/>
                </a:cubicBezTo>
                <a:lnTo>
                  <a:pt x="111" y="10438"/>
                </a:lnTo>
                <a:cubicBezTo>
                  <a:pt x="116" y="10260"/>
                  <a:pt x="184" y="10078"/>
                  <a:pt x="308" y="9913"/>
                </a:cubicBezTo>
                <a:cubicBezTo>
                  <a:pt x="326" y="9888"/>
                  <a:pt x="321" y="9853"/>
                  <a:pt x="296" y="9835"/>
                </a:cubicBezTo>
                <a:cubicBezTo>
                  <a:pt x="286" y="9827"/>
                  <a:pt x="275" y="9824"/>
                  <a:pt x="263" y="9824"/>
                </a:cubicBezTo>
                <a:close/>
                <a:moveTo>
                  <a:pt x="3603" y="10234"/>
                </a:moveTo>
                <a:cubicBezTo>
                  <a:pt x="3592" y="10234"/>
                  <a:pt x="3581" y="10237"/>
                  <a:pt x="3571" y="10244"/>
                </a:cubicBezTo>
                <a:cubicBezTo>
                  <a:pt x="3547" y="10261"/>
                  <a:pt x="3540" y="10295"/>
                  <a:pt x="3558" y="10321"/>
                </a:cubicBezTo>
                <a:cubicBezTo>
                  <a:pt x="3697" y="10525"/>
                  <a:pt x="3813" y="10753"/>
                  <a:pt x="3900" y="11001"/>
                </a:cubicBezTo>
                <a:cubicBezTo>
                  <a:pt x="3908" y="11024"/>
                  <a:pt x="3929" y="11037"/>
                  <a:pt x="3953" y="11037"/>
                </a:cubicBezTo>
                <a:cubicBezTo>
                  <a:pt x="3959" y="11037"/>
                  <a:pt x="3965" y="11037"/>
                  <a:pt x="3971" y="11034"/>
                </a:cubicBezTo>
                <a:cubicBezTo>
                  <a:pt x="4000" y="11025"/>
                  <a:pt x="4015" y="10993"/>
                  <a:pt x="4005" y="10964"/>
                </a:cubicBezTo>
                <a:cubicBezTo>
                  <a:pt x="3914" y="10707"/>
                  <a:pt x="3795" y="10470"/>
                  <a:pt x="3649" y="10258"/>
                </a:cubicBezTo>
                <a:cubicBezTo>
                  <a:pt x="3638" y="10242"/>
                  <a:pt x="3621" y="10234"/>
                  <a:pt x="3603" y="10234"/>
                </a:cubicBezTo>
                <a:close/>
                <a:moveTo>
                  <a:pt x="5361" y="11064"/>
                </a:moveTo>
                <a:cubicBezTo>
                  <a:pt x="5348" y="11064"/>
                  <a:pt x="5334" y="11069"/>
                  <a:pt x="5323" y="11078"/>
                </a:cubicBezTo>
                <a:cubicBezTo>
                  <a:pt x="5181" y="11205"/>
                  <a:pt x="5032" y="11325"/>
                  <a:pt x="4879" y="11432"/>
                </a:cubicBezTo>
                <a:cubicBezTo>
                  <a:pt x="4824" y="11470"/>
                  <a:pt x="4768" y="11506"/>
                  <a:pt x="4711" y="11542"/>
                </a:cubicBezTo>
                <a:cubicBezTo>
                  <a:pt x="4686" y="11558"/>
                  <a:pt x="4677" y="11592"/>
                  <a:pt x="4694" y="11618"/>
                </a:cubicBezTo>
                <a:cubicBezTo>
                  <a:pt x="4705" y="11635"/>
                  <a:pt x="4723" y="11644"/>
                  <a:pt x="4741" y="11644"/>
                </a:cubicBezTo>
                <a:cubicBezTo>
                  <a:pt x="4751" y="11644"/>
                  <a:pt x="4761" y="11641"/>
                  <a:pt x="4770" y="11636"/>
                </a:cubicBezTo>
                <a:cubicBezTo>
                  <a:pt x="4829" y="11599"/>
                  <a:pt x="4886" y="11562"/>
                  <a:pt x="4942" y="11522"/>
                </a:cubicBezTo>
                <a:cubicBezTo>
                  <a:pt x="5099" y="11413"/>
                  <a:pt x="5252" y="11292"/>
                  <a:pt x="5398" y="11161"/>
                </a:cubicBezTo>
                <a:cubicBezTo>
                  <a:pt x="5421" y="11141"/>
                  <a:pt x="5423" y="11106"/>
                  <a:pt x="5402" y="11082"/>
                </a:cubicBezTo>
                <a:cubicBezTo>
                  <a:pt x="5392" y="11070"/>
                  <a:pt x="5376" y="11064"/>
                  <a:pt x="5361" y="11064"/>
                </a:cubicBezTo>
                <a:close/>
                <a:moveTo>
                  <a:pt x="433" y="11231"/>
                </a:moveTo>
                <a:cubicBezTo>
                  <a:pt x="420" y="11231"/>
                  <a:pt x="406" y="11235"/>
                  <a:pt x="395" y="11245"/>
                </a:cubicBezTo>
                <a:cubicBezTo>
                  <a:pt x="373" y="11265"/>
                  <a:pt x="371" y="11300"/>
                  <a:pt x="391" y="11324"/>
                </a:cubicBezTo>
                <a:lnTo>
                  <a:pt x="419" y="11354"/>
                </a:lnTo>
                <a:cubicBezTo>
                  <a:pt x="590" y="11536"/>
                  <a:pt x="786" y="11694"/>
                  <a:pt x="1005" y="11824"/>
                </a:cubicBezTo>
                <a:cubicBezTo>
                  <a:pt x="1014" y="11829"/>
                  <a:pt x="1025" y="11831"/>
                  <a:pt x="1034" y="11831"/>
                </a:cubicBezTo>
                <a:cubicBezTo>
                  <a:pt x="1052" y="11831"/>
                  <a:pt x="1072" y="11822"/>
                  <a:pt x="1081" y="11804"/>
                </a:cubicBezTo>
                <a:cubicBezTo>
                  <a:pt x="1097" y="11778"/>
                  <a:pt x="1089" y="11744"/>
                  <a:pt x="1062" y="11728"/>
                </a:cubicBezTo>
                <a:cubicBezTo>
                  <a:pt x="853" y="11604"/>
                  <a:pt x="664" y="11453"/>
                  <a:pt x="500" y="11278"/>
                </a:cubicBezTo>
                <a:lnTo>
                  <a:pt x="474" y="11249"/>
                </a:lnTo>
                <a:cubicBezTo>
                  <a:pt x="464" y="11237"/>
                  <a:pt x="448" y="11231"/>
                  <a:pt x="433" y="11231"/>
                </a:cubicBezTo>
                <a:close/>
                <a:moveTo>
                  <a:pt x="1750" y="12018"/>
                </a:moveTo>
                <a:cubicBezTo>
                  <a:pt x="1725" y="12018"/>
                  <a:pt x="1703" y="12035"/>
                  <a:pt x="1695" y="12060"/>
                </a:cubicBezTo>
                <a:cubicBezTo>
                  <a:pt x="1688" y="12090"/>
                  <a:pt x="1706" y="12120"/>
                  <a:pt x="1735" y="12128"/>
                </a:cubicBezTo>
                <a:cubicBezTo>
                  <a:pt x="1983" y="12194"/>
                  <a:pt x="2246" y="12233"/>
                  <a:pt x="2516" y="12242"/>
                </a:cubicBezTo>
                <a:lnTo>
                  <a:pt x="2518" y="12242"/>
                </a:lnTo>
                <a:cubicBezTo>
                  <a:pt x="2548" y="12242"/>
                  <a:pt x="2573" y="12219"/>
                  <a:pt x="2574" y="12189"/>
                </a:cubicBezTo>
                <a:cubicBezTo>
                  <a:pt x="2575" y="12158"/>
                  <a:pt x="2550" y="12132"/>
                  <a:pt x="2520" y="12131"/>
                </a:cubicBezTo>
                <a:cubicBezTo>
                  <a:pt x="2258" y="12123"/>
                  <a:pt x="2004" y="12085"/>
                  <a:pt x="1764" y="12020"/>
                </a:cubicBezTo>
                <a:cubicBezTo>
                  <a:pt x="1759" y="12019"/>
                  <a:pt x="1754" y="12018"/>
                  <a:pt x="1750" y="12018"/>
                </a:cubicBezTo>
                <a:close/>
                <a:moveTo>
                  <a:pt x="4128" y="11684"/>
                </a:moveTo>
                <a:cubicBezTo>
                  <a:pt x="4125" y="11684"/>
                  <a:pt x="4122" y="11684"/>
                  <a:pt x="4119" y="11685"/>
                </a:cubicBezTo>
                <a:cubicBezTo>
                  <a:pt x="4090" y="11688"/>
                  <a:pt x="4067" y="11716"/>
                  <a:pt x="4071" y="11746"/>
                </a:cubicBezTo>
                <a:cubicBezTo>
                  <a:pt x="4077" y="11795"/>
                  <a:pt x="4081" y="11843"/>
                  <a:pt x="4084" y="11893"/>
                </a:cubicBezTo>
                <a:cubicBezTo>
                  <a:pt x="4074" y="11882"/>
                  <a:pt x="4059" y="11875"/>
                  <a:pt x="4044" y="11875"/>
                </a:cubicBezTo>
                <a:cubicBezTo>
                  <a:pt x="4037" y="11875"/>
                  <a:pt x="4031" y="11877"/>
                  <a:pt x="4024" y="11879"/>
                </a:cubicBezTo>
                <a:cubicBezTo>
                  <a:pt x="3785" y="11969"/>
                  <a:pt x="3535" y="12036"/>
                  <a:pt x="3284" y="12078"/>
                </a:cubicBezTo>
                <a:cubicBezTo>
                  <a:pt x="3254" y="12083"/>
                  <a:pt x="3234" y="12112"/>
                  <a:pt x="3238" y="12142"/>
                </a:cubicBezTo>
                <a:cubicBezTo>
                  <a:pt x="3243" y="12170"/>
                  <a:pt x="3268" y="12189"/>
                  <a:pt x="3294" y="12189"/>
                </a:cubicBezTo>
                <a:cubicBezTo>
                  <a:pt x="3297" y="12189"/>
                  <a:pt x="3300" y="12188"/>
                  <a:pt x="3302" y="12188"/>
                </a:cubicBezTo>
                <a:cubicBezTo>
                  <a:pt x="3561" y="12144"/>
                  <a:pt x="3817" y="12075"/>
                  <a:pt x="4063" y="11983"/>
                </a:cubicBezTo>
                <a:cubicBezTo>
                  <a:pt x="4073" y="11979"/>
                  <a:pt x="4083" y="11972"/>
                  <a:pt x="4088" y="11964"/>
                </a:cubicBezTo>
                <a:cubicBezTo>
                  <a:pt x="4092" y="12023"/>
                  <a:pt x="4093" y="12084"/>
                  <a:pt x="4093" y="12144"/>
                </a:cubicBezTo>
                <a:cubicBezTo>
                  <a:pt x="4093" y="12264"/>
                  <a:pt x="4087" y="12388"/>
                  <a:pt x="4076" y="12511"/>
                </a:cubicBezTo>
                <a:cubicBezTo>
                  <a:pt x="4073" y="12542"/>
                  <a:pt x="4096" y="12568"/>
                  <a:pt x="4126" y="12571"/>
                </a:cubicBezTo>
                <a:lnTo>
                  <a:pt x="4131" y="12571"/>
                </a:lnTo>
                <a:cubicBezTo>
                  <a:pt x="4160" y="12571"/>
                  <a:pt x="4184" y="12550"/>
                  <a:pt x="4187" y="12521"/>
                </a:cubicBezTo>
                <a:cubicBezTo>
                  <a:pt x="4198" y="12395"/>
                  <a:pt x="4205" y="12268"/>
                  <a:pt x="4205" y="12144"/>
                </a:cubicBezTo>
                <a:cubicBezTo>
                  <a:pt x="4205" y="12007"/>
                  <a:pt x="4196" y="11869"/>
                  <a:pt x="4181" y="11733"/>
                </a:cubicBezTo>
                <a:cubicBezTo>
                  <a:pt x="4178" y="11706"/>
                  <a:pt x="4156" y="11684"/>
                  <a:pt x="4128" y="11684"/>
                </a:cubicBezTo>
                <a:close/>
                <a:moveTo>
                  <a:pt x="3994" y="13226"/>
                </a:moveTo>
                <a:cubicBezTo>
                  <a:pt x="3969" y="13226"/>
                  <a:pt x="3946" y="13242"/>
                  <a:pt x="3939" y="13267"/>
                </a:cubicBezTo>
                <a:cubicBezTo>
                  <a:pt x="3876" y="13504"/>
                  <a:pt x="3793" y="13750"/>
                  <a:pt x="3691" y="13997"/>
                </a:cubicBezTo>
                <a:cubicBezTo>
                  <a:pt x="3679" y="14025"/>
                  <a:pt x="3693" y="14057"/>
                  <a:pt x="3722" y="14069"/>
                </a:cubicBezTo>
                <a:cubicBezTo>
                  <a:pt x="3728" y="14072"/>
                  <a:pt x="3736" y="14073"/>
                  <a:pt x="3742" y="14073"/>
                </a:cubicBezTo>
                <a:cubicBezTo>
                  <a:pt x="3765" y="14073"/>
                  <a:pt x="3785" y="14061"/>
                  <a:pt x="3794" y="14039"/>
                </a:cubicBezTo>
                <a:cubicBezTo>
                  <a:pt x="3897" y="13788"/>
                  <a:pt x="3983" y="13538"/>
                  <a:pt x="4047" y="13296"/>
                </a:cubicBezTo>
                <a:cubicBezTo>
                  <a:pt x="4054" y="13266"/>
                  <a:pt x="4037" y="13235"/>
                  <a:pt x="4007" y="13227"/>
                </a:cubicBezTo>
                <a:cubicBezTo>
                  <a:pt x="4003" y="13226"/>
                  <a:pt x="3998" y="13226"/>
                  <a:pt x="3994" y="13226"/>
                </a:cubicBezTo>
                <a:close/>
                <a:moveTo>
                  <a:pt x="3409" y="14665"/>
                </a:moveTo>
                <a:cubicBezTo>
                  <a:pt x="3389" y="14665"/>
                  <a:pt x="3370" y="14676"/>
                  <a:pt x="3360" y="14694"/>
                </a:cubicBezTo>
                <a:cubicBezTo>
                  <a:pt x="3242" y="14913"/>
                  <a:pt x="3115" y="15131"/>
                  <a:pt x="2969" y="15362"/>
                </a:cubicBezTo>
                <a:cubicBezTo>
                  <a:pt x="2952" y="15387"/>
                  <a:pt x="2959" y="15423"/>
                  <a:pt x="2986" y="15439"/>
                </a:cubicBezTo>
                <a:cubicBezTo>
                  <a:pt x="2996" y="15444"/>
                  <a:pt x="3005" y="15447"/>
                  <a:pt x="3016" y="15447"/>
                </a:cubicBezTo>
                <a:cubicBezTo>
                  <a:pt x="3034" y="15447"/>
                  <a:pt x="3052" y="15438"/>
                  <a:pt x="3063" y="15422"/>
                </a:cubicBezTo>
                <a:cubicBezTo>
                  <a:pt x="3210" y="15189"/>
                  <a:pt x="3340" y="14968"/>
                  <a:pt x="3458" y="14747"/>
                </a:cubicBezTo>
                <a:cubicBezTo>
                  <a:pt x="3472" y="14720"/>
                  <a:pt x="3462" y="14686"/>
                  <a:pt x="3435" y="14672"/>
                </a:cubicBezTo>
                <a:cubicBezTo>
                  <a:pt x="3426" y="14667"/>
                  <a:pt x="3418" y="14665"/>
                  <a:pt x="3409" y="14665"/>
                </a:cubicBezTo>
                <a:close/>
                <a:moveTo>
                  <a:pt x="2581" y="15982"/>
                </a:moveTo>
                <a:cubicBezTo>
                  <a:pt x="2564" y="15982"/>
                  <a:pt x="2547" y="15990"/>
                  <a:pt x="2536" y="16005"/>
                </a:cubicBezTo>
                <a:cubicBezTo>
                  <a:pt x="2401" y="16195"/>
                  <a:pt x="2255" y="16394"/>
                  <a:pt x="2077" y="16631"/>
                </a:cubicBezTo>
                <a:cubicBezTo>
                  <a:pt x="2058" y="16656"/>
                  <a:pt x="2063" y="16691"/>
                  <a:pt x="2088" y="16709"/>
                </a:cubicBezTo>
                <a:cubicBezTo>
                  <a:pt x="2097" y="16716"/>
                  <a:pt x="2109" y="16721"/>
                  <a:pt x="2121" y="16721"/>
                </a:cubicBezTo>
                <a:cubicBezTo>
                  <a:pt x="2138" y="16721"/>
                  <a:pt x="2155" y="16713"/>
                  <a:pt x="2166" y="16698"/>
                </a:cubicBezTo>
                <a:cubicBezTo>
                  <a:pt x="2345" y="16460"/>
                  <a:pt x="2491" y="16260"/>
                  <a:pt x="2626" y="16069"/>
                </a:cubicBezTo>
                <a:cubicBezTo>
                  <a:pt x="2644" y="16044"/>
                  <a:pt x="2639" y="16010"/>
                  <a:pt x="2613" y="15992"/>
                </a:cubicBezTo>
                <a:cubicBezTo>
                  <a:pt x="2604" y="15985"/>
                  <a:pt x="2592" y="15982"/>
                  <a:pt x="2581" y="15982"/>
                </a:cubicBezTo>
                <a:close/>
                <a:moveTo>
                  <a:pt x="1659" y="17236"/>
                </a:moveTo>
                <a:cubicBezTo>
                  <a:pt x="1642" y="17236"/>
                  <a:pt x="1625" y="17244"/>
                  <a:pt x="1614" y="17260"/>
                </a:cubicBezTo>
                <a:cubicBezTo>
                  <a:pt x="1441" y="17511"/>
                  <a:pt x="1315" y="17728"/>
                  <a:pt x="1218" y="17941"/>
                </a:cubicBezTo>
                <a:cubicBezTo>
                  <a:pt x="1205" y="17968"/>
                  <a:pt x="1218" y="18002"/>
                  <a:pt x="1246" y="18014"/>
                </a:cubicBezTo>
                <a:cubicBezTo>
                  <a:pt x="1253" y="18018"/>
                  <a:pt x="1261" y="18019"/>
                  <a:pt x="1268" y="18019"/>
                </a:cubicBezTo>
                <a:cubicBezTo>
                  <a:pt x="1290" y="18019"/>
                  <a:pt x="1310" y="18007"/>
                  <a:pt x="1319" y="17987"/>
                </a:cubicBezTo>
                <a:cubicBezTo>
                  <a:pt x="1413" y="17780"/>
                  <a:pt x="1536" y="17569"/>
                  <a:pt x="1705" y="17323"/>
                </a:cubicBezTo>
                <a:cubicBezTo>
                  <a:pt x="1723" y="17298"/>
                  <a:pt x="1717" y="17263"/>
                  <a:pt x="1691" y="17246"/>
                </a:cubicBezTo>
                <a:cubicBezTo>
                  <a:pt x="1681" y="17239"/>
                  <a:pt x="1670" y="17236"/>
                  <a:pt x="1659" y="17236"/>
                </a:cubicBezTo>
                <a:close/>
                <a:moveTo>
                  <a:pt x="1050" y="18652"/>
                </a:moveTo>
                <a:cubicBezTo>
                  <a:pt x="1023" y="18652"/>
                  <a:pt x="999" y="18673"/>
                  <a:pt x="996" y="18700"/>
                </a:cubicBezTo>
                <a:cubicBezTo>
                  <a:pt x="984" y="18795"/>
                  <a:pt x="978" y="18893"/>
                  <a:pt x="978" y="18989"/>
                </a:cubicBezTo>
                <a:cubicBezTo>
                  <a:pt x="978" y="19154"/>
                  <a:pt x="996" y="19324"/>
                  <a:pt x="1030" y="19493"/>
                </a:cubicBezTo>
                <a:cubicBezTo>
                  <a:pt x="1035" y="19519"/>
                  <a:pt x="1058" y="19537"/>
                  <a:pt x="1084" y="19537"/>
                </a:cubicBezTo>
                <a:cubicBezTo>
                  <a:pt x="1088" y="19537"/>
                  <a:pt x="1092" y="19537"/>
                  <a:pt x="1095" y="19536"/>
                </a:cubicBezTo>
                <a:cubicBezTo>
                  <a:pt x="1125" y="19529"/>
                  <a:pt x="1144" y="19500"/>
                  <a:pt x="1139" y="19470"/>
                </a:cubicBezTo>
                <a:cubicBezTo>
                  <a:pt x="1106" y="19309"/>
                  <a:pt x="1089" y="19147"/>
                  <a:pt x="1089" y="18989"/>
                </a:cubicBezTo>
                <a:cubicBezTo>
                  <a:pt x="1089" y="18897"/>
                  <a:pt x="1095" y="18804"/>
                  <a:pt x="1106" y="18714"/>
                </a:cubicBezTo>
                <a:cubicBezTo>
                  <a:pt x="1110" y="18683"/>
                  <a:pt x="1088" y="18655"/>
                  <a:pt x="1058" y="18652"/>
                </a:cubicBezTo>
                <a:cubicBezTo>
                  <a:pt x="1055" y="18652"/>
                  <a:pt x="1053" y="18652"/>
                  <a:pt x="1050" y="18652"/>
                </a:cubicBezTo>
                <a:close/>
                <a:moveTo>
                  <a:pt x="1342" y="20158"/>
                </a:moveTo>
                <a:cubicBezTo>
                  <a:pt x="1333" y="20158"/>
                  <a:pt x="1324" y="20160"/>
                  <a:pt x="1316" y="20164"/>
                </a:cubicBezTo>
                <a:cubicBezTo>
                  <a:pt x="1290" y="20178"/>
                  <a:pt x="1278" y="20211"/>
                  <a:pt x="1292" y="20239"/>
                </a:cubicBezTo>
                <a:cubicBezTo>
                  <a:pt x="1408" y="20468"/>
                  <a:pt x="1553" y="20690"/>
                  <a:pt x="1724" y="20899"/>
                </a:cubicBezTo>
                <a:cubicBezTo>
                  <a:pt x="1735" y="20912"/>
                  <a:pt x="1751" y="20919"/>
                  <a:pt x="1767" y="20919"/>
                </a:cubicBezTo>
                <a:cubicBezTo>
                  <a:pt x="1779" y="20919"/>
                  <a:pt x="1792" y="20915"/>
                  <a:pt x="1802" y="20906"/>
                </a:cubicBezTo>
                <a:cubicBezTo>
                  <a:pt x="1826" y="20887"/>
                  <a:pt x="1829" y="20852"/>
                  <a:pt x="1810" y="20828"/>
                </a:cubicBezTo>
                <a:cubicBezTo>
                  <a:pt x="1644" y="20626"/>
                  <a:pt x="1503" y="20411"/>
                  <a:pt x="1391" y="20188"/>
                </a:cubicBezTo>
                <a:cubicBezTo>
                  <a:pt x="1381" y="20169"/>
                  <a:pt x="1362" y="20158"/>
                  <a:pt x="1342" y="20158"/>
                </a:cubicBezTo>
                <a:close/>
                <a:moveTo>
                  <a:pt x="2317" y="21356"/>
                </a:moveTo>
                <a:cubicBezTo>
                  <a:pt x="2301" y="21356"/>
                  <a:pt x="2285" y="21363"/>
                  <a:pt x="2275" y="21376"/>
                </a:cubicBezTo>
                <a:cubicBezTo>
                  <a:pt x="2255" y="21401"/>
                  <a:pt x="2258" y="21435"/>
                  <a:pt x="2283" y="21455"/>
                </a:cubicBezTo>
                <a:cubicBezTo>
                  <a:pt x="2343" y="21505"/>
                  <a:pt x="2405" y="21552"/>
                  <a:pt x="2468" y="21596"/>
                </a:cubicBezTo>
                <a:cubicBezTo>
                  <a:pt x="2617" y="21703"/>
                  <a:pt x="2776" y="21803"/>
                  <a:pt x="2938" y="21891"/>
                </a:cubicBezTo>
                <a:cubicBezTo>
                  <a:pt x="2946" y="21895"/>
                  <a:pt x="2955" y="21898"/>
                  <a:pt x="2965" y="21898"/>
                </a:cubicBezTo>
                <a:cubicBezTo>
                  <a:pt x="2984" y="21898"/>
                  <a:pt x="3003" y="21888"/>
                  <a:pt x="3014" y="21869"/>
                </a:cubicBezTo>
                <a:cubicBezTo>
                  <a:pt x="3028" y="21842"/>
                  <a:pt x="3018" y="21809"/>
                  <a:pt x="2991" y="21794"/>
                </a:cubicBezTo>
                <a:cubicBezTo>
                  <a:pt x="2833" y="21707"/>
                  <a:pt x="2678" y="21610"/>
                  <a:pt x="2533" y="21506"/>
                </a:cubicBezTo>
                <a:cubicBezTo>
                  <a:pt x="2471" y="21462"/>
                  <a:pt x="2411" y="21416"/>
                  <a:pt x="2352" y="21369"/>
                </a:cubicBezTo>
                <a:cubicBezTo>
                  <a:pt x="2342" y="21360"/>
                  <a:pt x="2330" y="21356"/>
                  <a:pt x="2317" y="21356"/>
                </a:cubicBezTo>
                <a:close/>
                <a:moveTo>
                  <a:pt x="3675" y="22101"/>
                </a:moveTo>
                <a:cubicBezTo>
                  <a:pt x="3653" y="22101"/>
                  <a:pt x="3631" y="22115"/>
                  <a:pt x="3623" y="22138"/>
                </a:cubicBezTo>
                <a:cubicBezTo>
                  <a:pt x="3613" y="22167"/>
                  <a:pt x="3628" y="22199"/>
                  <a:pt x="3657" y="22209"/>
                </a:cubicBezTo>
                <a:cubicBezTo>
                  <a:pt x="3905" y="22295"/>
                  <a:pt x="4161" y="22360"/>
                  <a:pt x="4420" y="22404"/>
                </a:cubicBezTo>
                <a:cubicBezTo>
                  <a:pt x="4423" y="22405"/>
                  <a:pt x="4425" y="22405"/>
                  <a:pt x="4428" y="22405"/>
                </a:cubicBezTo>
                <a:cubicBezTo>
                  <a:pt x="4455" y="22405"/>
                  <a:pt x="4478" y="22386"/>
                  <a:pt x="4484" y="22359"/>
                </a:cubicBezTo>
                <a:cubicBezTo>
                  <a:pt x="4489" y="22328"/>
                  <a:pt x="4468" y="22299"/>
                  <a:pt x="4438" y="22295"/>
                </a:cubicBezTo>
                <a:cubicBezTo>
                  <a:pt x="4186" y="22251"/>
                  <a:pt x="3936" y="22187"/>
                  <a:pt x="3693" y="22104"/>
                </a:cubicBezTo>
                <a:cubicBezTo>
                  <a:pt x="3687" y="22102"/>
                  <a:pt x="3681" y="22101"/>
                  <a:pt x="3675" y="22101"/>
                </a:cubicBezTo>
                <a:close/>
                <a:moveTo>
                  <a:pt x="5978" y="22297"/>
                </a:moveTo>
                <a:cubicBezTo>
                  <a:pt x="5975" y="22297"/>
                  <a:pt x="5972" y="22298"/>
                  <a:pt x="5969" y="22298"/>
                </a:cubicBezTo>
                <a:cubicBezTo>
                  <a:pt x="5723" y="22340"/>
                  <a:pt x="5471" y="22361"/>
                  <a:pt x="5218" y="22361"/>
                </a:cubicBezTo>
                <a:lnTo>
                  <a:pt x="5203" y="22361"/>
                </a:lnTo>
                <a:cubicBezTo>
                  <a:pt x="5172" y="22361"/>
                  <a:pt x="5147" y="22386"/>
                  <a:pt x="5147" y="22417"/>
                </a:cubicBezTo>
                <a:cubicBezTo>
                  <a:pt x="5147" y="22447"/>
                  <a:pt x="5172" y="22472"/>
                  <a:pt x="5203" y="22472"/>
                </a:cubicBezTo>
                <a:lnTo>
                  <a:pt x="5218" y="22472"/>
                </a:lnTo>
                <a:cubicBezTo>
                  <a:pt x="5476" y="22472"/>
                  <a:pt x="5736" y="22451"/>
                  <a:pt x="5987" y="22407"/>
                </a:cubicBezTo>
                <a:cubicBezTo>
                  <a:pt x="6017" y="22402"/>
                  <a:pt x="6038" y="22373"/>
                  <a:pt x="6033" y="22343"/>
                </a:cubicBezTo>
                <a:cubicBezTo>
                  <a:pt x="6028" y="22316"/>
                  <a:pt x="6004" y="22297"/>
                  <a:pt x="5978" y="22297"/>
                </a:cubicBezTo>
                <a:close/>
              </a:path>
            </a:pathLst>
          </a:custGeom>
          <a:solidFill>
            <a:srgbClr val="CCB1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3" name="Google Shape;1203;p44"/>
          <p:cNvGrpSpPr/>
          <p:nvPr/>
        </p:nvGrpSpPr>
        <p:grpSpPr>
          <a:xfrm>
            <a:off x="7698207" y="1104553"/>
            <a:ext cx="792707" cy="702905"/>
            <a:chOff x="3725850" y="3874550"/>
            <a:chExt cx="232875" cy="206500"/>
          </a:xfrm>
        </p:grpSpPr>
        <p:sp>
          <p:nvSpPr>
            <p:cNvPr id="1204" name="Google Shape;1204;p44"/>
            <p:cNvSpPr/>
            <p:nvPr/>
          </p:nvSpPr>
          <p:spPr>
            <a:xfrm>
              <a:off x="3725850" y="3874550"/>
              <a:ext cx="232875" cy="206500"/>
            </a:xfrm>
            <a:custGeom>
              <a:avLst/>
              <a:gdLst/>
              <a:ahLst/>
              <a:cxnLst/>
              <a:rect l="l" t="t" r="r" b="b"/>
              <a:pathLst>
                <a:path w="9315" h="8260" extrusionOk="0">
                  <a:moveTo>
                    <a:pt x="3669" y="297"/>
                  </a:moveTo>
                  <a:cubicBezTo>
                    <a:pt x="4503" y="297"/>
                    <a:pt x="5647" y="413"/>
                    <a:pt x="6146" y="563"/>
                  </a:cubicBezTo>
                  <a:cubicBezTo>
                    <a:pt x="6286" y="605"/>
                    <a:pt x="6533" y="677"/>
                    <a:pt x="6692" y="724"/>
                  </a:cubicBezTo>
                  <a:cubicBezTo>
                    <a:pt x="7482" y="953"/>
                    <a:pt x="8206" y="1470"/>
                    <a:pt x="8611" y="2092"/>
                  </a:cubicBezTo>
                  <a:cubicBezTo>
                    <a:pt x="9065" y="2789"/>
                    <a:pt x="9125" y="3432"/>
                    <a:pt x="8832" y="4487"/>
                  </a:cubicBezTo>
                  <a:cubicBezTo>
                    <a:pt x="8746" y="4797"/>
                    <a:pt x="8661" y="5050"/>
                    <a:pt x="8642" y="5050"/>
                  </a:cubicBezTo>
                  <a:cubicBezTo>
                    <a:pt x="8642" y="5050"/>
                    <a:pt x="8642" y="5050"/>
                    <a:pt x="8642" y="5050"/>
                  </a:cubicBezTo>
                  <a:cubicBezTo>
                    <a:pt x="8625" y="5048"/>
                    <a:pt x="8586" y="4996"/>
                    <a:pt x="8557" y="4939"/>
                  </a:cubicBezTo>
                  <a:cubicBezTo>
                    <a:pt x="8460" y="4738"/>
                    <a:pt x="8199" y="4424"/>
                    <a:pt x="8120" y="4413"/>
                  </a:cubicBezTo>
                  <a:cubicBezTo>
                    <a:pt x="8108" y="4411"/>
                    <a:pt x="8097" y="4411"/>
                    <a:pt x="8087" y="4411"/>
                  </a:cubicBezTo>
                  <a:cubicBezTo>
                    <a:pt x="7955" y="4411"/>
                    <a:pt x="7998" y="4557"/>
                    <a:pt x="8229" y="4906"/>
                  </a:cubicBezTo>
                  <a:cubicBezTo>
                    <a:pt x="8369" y="5116"/>
                    <a:pt x="8505" y="5292"/>
                    <a:pt x="8530" y="5296"/>
                  </a:cubicBezTo>
                  <a:cubicBezTo>
                    <a:pt x="8555" y="5299"/>
                    <a:pt x="8556" y="5345"/>
                    <a:pt x="8531" y="5408"/>
                  </a:cubicBezTo>
                  <a:cubicBezTo>
                    <a:pt x="8459" y="5584"/>
                    <a:pt x="8056" y="6181"/>
                    <a:pt x="8008" y="6181"/>
                  </a:cubicBezTo>
                  <a:cubicBezTo>
                    <a:pt x="8008" y="6181"/>
                    <a:pt x="8007" y="6181"/>
                    <a:pt x="8007" y="6181"/>
                  </a:cubicBezTo>
                  <a:cubicBezTo>
                    <a:pt x="7985" y="6178"/>
                    <a:pt x="7944" y="6111"/>
                    <a:pt x="7915" y="6027"/>
                  </a:cubicBezTo>
                  <a:cubicBezTo>
                    <a:pt x="7807" y="5714"/>
                    <a:pt x="7609" y="5464"/>
                    <a:pt x="7505" y="5464"/>
                  </a:cubicBezTo>
                  <a:cubicBezTo>
                    <a:pt x="7471" y="5464"/>
                    <a:pt x="7448" y="5490"/>
                    <a:pt x="7440" y="5547"/>
                  </a:cubicBezTo>
                  <a:cubicBezTo>
                    <a:pt x="7427" y="5644"/>
                    <a:pt x="7651" y="6132"/>
                    <a:pt x="7714" y="6141"/>
                  </a:cubicBezTo>
                  <a:cubicBezTo>
                    <a:pt x="7735" y="6144"/>
                    <a:pt x="7745" y="6184"/>
                    <a:pt x="7740" y="6229"/>
                  </a:cubicBezTo>
                  <a:cubicBezTo>
                    <a:pt x="7734" y="6274"/>
                    <a:pt x="7759" y="6338"/>
                    <a:pt x="7795" y="6367"/>
                  </a:cubicBezTo>
                  <a:cubicBezTo>
                    <a:pt x="7839" y="6404"/>
                    <a:pt x="7846" y="6431"/>
                    <a:pt x="7813" y="6449"/>
                  </a:cubicBezTo>
                  <a:cubicBezTo>
                    <a:pt x="7786" y="6463"/>
                    <a:pt x="7665" y="6525"/>
                    <a:pt x="7549" y="6584"/>
                  </a:cubicBezTo>
                  <a:lnTo>
                    <a:pt x="7335" y="6694"/>
                  </a:lnTo>
                  <a:lnTo>
                    <a:pt x="7295" y="6582"/>
                  </a:lnTo>
                  <a:cubicBezTo>
                    <a:pt x="7272" y="6521"/>
                    <a:pt x="7229" y="6467"/>
                    <a:pt x="7198" y="6463"/>
                  </a:cubicBezTo>
                  <a:cubicBezTo>
                    <a:pt x="7167" y="6459"/>
                    <a:pt x="7156" y="6432"/>
                    <a:pt x="7172" y="6401"/>
                  </a:cubicBezTo>
                  <a:cubicBezTo>
                    <a:pt x="7188" y="6372"/>
                    <a:pt x="7161" y="6267"/>
                    <a:pt x="7115" y="6174"/>
                  </a:cubicBezTo>
                  <a:cubicBezTo>
                    <a:pt x="7068" y="6080"/>
                    <a:pt x="7030" y="5992"/>
                    <a:pt x="7031" y="5983"/>
                  </a:cubicBezTo>
                  <a:cubicBezTo>
                    <a:pt x="7033" y="5974"/>
                    <a:pt x="6986" y="5869"/>
                    <a:pt x="6927" y="5748"/>
                  </a:cubicBezTo>
                  <a:cubicBezTo>
                    <a:pt x="6838" y="5568"/>
                    <a:pt x="6771" y="5485"/>
                    <a:pt x="6708" y="5485"/>
                  </a:cubicBezTo>
                  <a:cubicBezTo>
                    <a:pt x="6689" y="5485"/>
                    <a:pt x="6670" y="5492"/>
                    <a:pt x="6652" y="5507"/>
                  </a:cubicBezTo>
                  <a:cubicBezTo>
                    <a:pt x="6577" y="5566"/>
                    <a:pt x="6612" y="5735"/>
                    <a:pt x="6750" y="5970"/>
                  </a:cubicBezTo>
                  <a:cubicBezTo>
                    <a:pt x="6816" y="6082"/>
                    <a:pt x="6871" y="6191"/>
                    <a:pt x="6869" y="6208"/>
                  </a:cubicBezTo>
                  <a:cubicBezTo>
                    <a:pt x="6868" y="6225"/>
                    <a:pt x="6914" y="6345"/>
                    <a:pt x="6972" y="6473"/>
                  </a:cubicBezTo>
                  <a:cubicBezTo>
                    <a:pt x="7029" y="6601"/>
                    <a:pt x="7066" y="6714"/>
                    <a:pt x="7055" y="6723"/>
                  </a:cubicBezTo>
                  <a:cubicBezTo>
                    <a:pt x="7044" y="6731"/>
                    <a:pt x="6884" y="6745"/>
                    <a:pt x="6696" y="6754"/>
                  </a:cubicBezTo>
                  <a:lnTo>
                    <a:pt x="6358" y="6769"/>
                  </a:lnTo>
                  <a:lnTo>
                    <a:pt x="6274" y="6622"/>
                  </a:lnTo>
                  <a:cubicBezTo>
                    <a:pt x="6228" y="6542"/>
                    <a:pt x="6177" y="6400"/>
                    <a:pt x="6160" y="6306"/>
                  </a:cubicBezTo>
                  <a:cubicBezTo>
                    <a:pt x="6135" y="6165"/>
                    <a:pt x="6087" y="6092"/>
                    <a:pt x="6021" y="6092"/>
                  </a:cubicBezTo>
                  <a:cubicBezTo>
                    <a:pt x="5994" y="6092"/>
                    <a:pt x="5964" y="6104"/>
                    <a:pt x="5931" y="6129"/>
                  </a:cubicBezTo>
                  <a:cubicBezTo>
                    <a:pt x="5859" y="6184"/>
                    <a:pt x="5859" y="6206"/>
                    <a:pt x="5937" y="6445"/>
                  </a:cubicBezTo>
                  <a:cubicBezTo>
                    <a:pt x="5981" y="6584"/>
                    <a:pt x="6013" y="6707"/>
                    <a:pt x="6005" y="6714"/>
                  </a:cubicBezTo>
                  <a:cubicBezTo>
                    <a:pt x="6005" y="6715"/>
                    <a:pt x="6002" y="6715"/>
                    <a:pt x="5997" y="6715"/>
                  </a:cubicBezTo>
                  <a:cubicBezTo>
                    <a:pt x="5944" y="6715"/>
                    <a:pt x="5642" y="6682"/>
                    <a:pt x="5285" y="6636"/>
                  </a:cubicBezTo>
                  <a:lnTo>
                    <a:pt x="4580" y="6546"/>
                  </a:lnTo>
                  <a:lnTo>
                    <a:pt x="3848" y="7105"/>
                  </a:lnTo>
                  <a:cubicBezTo>
                    <a:pt x="3144" y="7641"/>
                    <a:pt x="2856" y="7835"/>
                    <a:pt x="2639" y="7913"/>
                  </a:cubicBezTo>
                  <a:cubicBezTo>
                    <a:pt x="2583" y="7933"/>
                    <a:pt x="2545" y="7944"/>
                    <a:pt x="2523" y="7944"/>
                  </a:cubicBezTo>
                  <a:cubicBezTo>
                    <a:pt x="2490" y="7944"/>
                    <a:pt x="2492" y="7921"/>
                    <a:pt x="2519" y="7870"/>
                  </a:cubicBezTo>
                  <a:cubicBezTo>
                    <a:pt x="2715" y="7515"/>
                    <a:pt x="2937" y="6357"/>
                    <a:pt x="2844" y="6177"/>
                  </a:cubicBezTo>
                  <a:cubicBezTo>
                    <a:pt x="2808" y="6105"/>
                    <a:pt x="2648" y="6006"/>
                    <a:pt x="2313" y="5848"/>
                  </a:cubicBezTo>
                  <a:cubicBezTo>
                    <a:pt x="2048" y="5723"/>
                    <a:pt x="1816" y="5603"/>
                    <a:pt x="1796" y="5581"/>
                  </a:cubicBezTo>
                  <a:cubicBezTo>
                    <a:pt x="1775" y="5558"/>
                    <a:pt x="1678" y="5495"/>
                    <a:pt x="1577" y="5438"/>
                  </a:cubicBezTo>
                  <a:cubicBezTo>
                    <a:pt x="1324" y="5293"/>
                    <a:pt x="861" y="4911"/>
                    <a:pt x="767" y="4768"/>
                  </a:cubicBezTo>
                  <a:cubicBezTo>
                    <a:pt x="482" y="4330"/>
                    <a:pt x="291" y="3777"/>
                    <a:pt x="290" y="3386"/>
                  </a:cubicBezTo>
                  <a:cubicBezTo>
                    <a:pt x="289" y="2830"/>
                    <a:pt x="564" y="2015"/>
                    <a:pt x="938" y="1465"/>
                  </a:cubicBezTo>
                  <a:cubicBezTo>
                    <a:pt x="1075" y="1265"/>
                    <a:pt x="1203" y="1101"/>
                    <a:pt x="1221" y="1101"/>
                  </a:cubicBezTo>
                  <a:cubicBezTo>
                    <a:pt x="1221" y="1101"/>
                    <a:pt x="1221" y="1101"/>
                    <a:pt x="1221" y="1101"/>
                  </a:cubicBezTo>
                  <a:cubicBezTo>
                    <a:pt x="1240" y="1105"/>
                    <a:pt x="1279" y="1159"/>
                    <a:pt x="1311" y="1226"/>
                  </a:cubicBezTo>
                  <a:cubicBezTo>
                    <a:pt x="1435" y="1488"/>
                    <a:pt x="1624" y="1722"/>
                    <a:pt x="1722" y="1736"/>
                  </a:cubicBezTo>
                  <a:cubicBezTo>
                    <a:pt x="1731" y="1737"/>
                    <a:pt x="1740" y="1738"/>
                    <a:pt x="1748" y="1738"/>
                  </a:cubicBezTo>
                  <a:cubicBezTo>
                    <a:pt x="1877" y="1738"/>
                    <a:pt x="1876" y="1579"/>
                    <a:pt x="1737" y="1454"/>
                  </a:cubicBezTo>
                  <a:cubicBezTo>
                    <a:pt x="1674" y="1398"/>
                    <a:pt x="1626" y="1321"/>
                    <a:pt x="1630" y="1285"/>
                  </a:cubicBezTo>
                  <a:cubicBezTo>
                    <a:pt x="1634" y="1249"/>
                    <a:pt x="1595" y="1164"/>
                    <a:pt x="1545" y="1104"/>
                  </a:cubicBezTo>
                  <a:cubicBezTo>
                    <a:pt x="1396" y="919"/>
                    <a:pt x="1443" y="828"/>
                    <a:pt x="1761" y="688"/>
                  </a:cubicBezTo>
                  <a:cubicBezTo>
                    <a:pt x="1805" y="669"/>
                    <a:pt x="1834" y="656"/>
                    <a:pt x="1858" y="656"/>
                  </a:cubicBezTo>
                  <a:cubicBezTo>
                    <a:pt x="1901" y="656"/>
                    <a:pt x="1930" y="694"/>
                    <a:pt x="2009" y="798"/>
                  </a:cubicBezTo>
                  <a:cubicBezTo>
                    <a:pt x="2079" y="891"/>
                    <a:pt x="2155" y="967"/>
                    <a:pt x="2184" y="972"/>
                  </a:cubicBezTo>
                  <a:cubicBezTo>
                    <a:pt x="2213" y="977"/>
                    <a:pt x="2221" y="1004"/>
                    <a:pt x="2204" y="1035"/>
                  </a:cubicBezTo>
                  <a:cubicBezTo>
                    <a:pt x="2164" y="1109"/>
                    <a:pt x="2338" y="1344"/>
                    <a:pt x="2444" y="1359"/>
                  </a:cubicBezTo>
                  <a:cubicBezTo>
                    <a:pt x="2452" y="1360"/>
                    <a:pt x="2461" y="1361"/>
                    <a:pt x="2468" y="1361"/>
                  </a:cubicBezTo>
                  <a:cubicBezTo>
                    <a:pt x="2605" y="1361"/>
                    <a:pt x="2559" y="1173"/>
                    <a:pt x="2343" y="863"/>
                  </a:cubicBezTo>
                  <a:cubicBezTo>
                    <a:pt x="2223" y="693"/>
                    <a:pt x="2125" y="539"/>
                    <a:pt x="2127" y="527"/>
                  </a:cubicBezTo>
                  <a:cubicBezTo>
                    <a:pt x="2134" y="482"/>
                    <a:pt x="2876" y="337"/>
                    <a:pt x="3223" y="311"/>
                  </a:cubicBezTo>
                  <a:cubicBezTo>
                    <a:pt x="3355" y="301"/>
                    <a:pt x="3506" y="297"/>
                    <a:pt x="3669" y="297"/>
                  </a:cubicBezTo>
                  <a:close/>
                  <a:moveTo>
                    <a:pt x="3713" y="0"/>
                  </a:moveTo>
                  <a:cubicBezTo>
                    <a:pt x="2901" y="0"/>
                    <a:pt x="2159" y="145"/>
                    <a:pt x="1604" y="416"/>
                  </a:cubicBezTo>
                  <a:cubicBezTo>
                    <a:pt x="1403" y="514"/>
                    <a:pt x="935" y="985"/>
                    <a:pt x="950" y="1073"/>
                  </a:cubicBezTo>
                  <a:cubicBezTo>
                    <a:pt x="953" y="1090"/>
                    <a:pt x="942" y="1101"/>
                    <a:pt x="923" y="1101"/>
                  </a:cubicBezTo>
                  <a:cubicBezTo>
                    <a:pt x="920" y="1101"/>
                    <a:pt x="918" y="1101"/>
                    <a:pt x="915" y="1100"/>
                  </a:cubicBezTo>
                  <a:cubicBezTo>
                    <a:pt x="914" y="1100"/>
                    <a:pt x="913" y="1100"/>
                    <a:pt x="912" y="1100"/>
                  </a:cubicBezTo>
                  <a:cubicBezTo>
                    <a:pt x="847" y="1100"/>
                    <a:pt x="617" y="1416"/>
                    <a:pt x="491" y="1680"/>
                  </a:cubicBezTo>
                  <a:cubicBezTo>
                    <a:pt x="188" y="2311"/>
                    <a:pt x="0" y="3012"/>
                    <a:pt x="20" y="3432"/>
                  </a:cubicBezTo>
                  <a:cubicBezTo>
                    <a:pt x="46" y="4021"/>
                    <a:pt x="344" y="4727"/>
                    <a:pt x="733" y="5125"/>
                  </a:cubicBezTo>
                  <a:cubicBezTo>
                    <a:pt x="926" y="5322"/>
                    <a:pt x="1321" y="5646"/>
                    <a:pt x="1377" y="5653"/>
                  </a:cubicBezTo>
                  <a:cubicBezTo>
                    <a:pt x="1400" y="5657"/>
                    <a:pt x="1508" y="5721"/>
                    <a:pt x="1613" y="5794"/>
                  </a:cubicBezTo>
                  <a:cubicBezTo>
                    <a:pt x="1719" y="5868"/>
                    <a:pt x="1846" y="5935"/>
                    <a:pt x="1893" y="5943"/>
                  </a:cubicBezTo>
                  <a:cubicBezTo>
                    <a:pt x="1941" y="5951"/>
                    <a:pt x="1985" y="5974"/>
                    <a:pt x="1996" y="5997"/>
                  </a:cubicBezTo>
                  <a:cubicBezTo>
                    <a:pt x="2006" y="6019"/>
                    <a:pt x="2136" y="6090"/>
                    <a:pt x="2284" y="6155"/>
                  </a:cubicBezTo>
                  <a:cubicBezTo>
                    <a:pt x="2484" y="6242"/>
                    <a:pt x="2563" y="6300"/>
                    <a:pt x="2579" y="6372"/>
                  </a:cubicBezTo>
                  <a:cubicBezTo>
                    <a:pt x="2618" y="6534"/>
                    <a:pt x="2464" y="7231"/>
                    <a:pt x="2293" y="7677"/>
                  </a:cubicBezTo>
                  <a:cubicBezTo>
                    <a:pt x="2139" y="8078"/>
                    <a:pt x="2136" y="8093"/>
                    <a:pt x="2200" y="8182"/>
                  </a:cubicBezTo>
                  <a:cubicBezTo>
                    <a:pt x="2240" y="8238"/>
                    <a:pt x="2267" y="8259"/>
                    <a:pt x="2330" y="8259"/>
                  </a:cubicBezTo>
                  <a:cubicBezTo>
                    <a:pt x="2359" y="8259"/>
                    <a:pt x="2396" y="8255"/>
                    <a:pt x="2445" y="8247"/>
                  </a:cubicBezTo>
                  <a:cubicBezTo>
                    <a:pt x="2781" y="8196"/>
                    <a:pt x="3296" y="7899"/>
                    <a:pt x="3995" y="7353"/>
                  </a:cubicBezTo>
                  <a:lnTo>
                    <a:pt x="4679" y="6818"/>
                  </a:lnTo>
                  <a:lnTo>
                    <a:pt x="5552" y="6942"/>
                  </a:lnTo>
                  <a:cubicBezTo>
                    <a:pt x="6039" y="7010"/>
                    <a:pt x="6431" y="7049"/>
                    <a:pt x="6627" y="7049"/>
                  </a:cubicBezTo>
                  <a:cubicBezTo>
                    <a:pt x="6650" y="7049"/>
                    <a:pt x="6671" y="7049"/>
                    <a:pt x="6689" y="7048"/>
                  </a:cubicBezTo>
                  <a:cubicBezTo>
                    <a:pt x="6835" y="7038"/>
                    <a:pt x="7023" y="7025"/>
                    <a:pt x="7112" y="7020"/>
                  </a:cubicBezTo>
                  <a:cubicBezTo>
                    <a:pt x="7350" y="7003"/>
                    <a:pt x="7663" y="6890"/>
                    <a:pt x="7881" y="6742"/>
                  </a:cubicBezTo>
                  <a:cubicBezTo>
                    <a:pt x="8177" y="6539"/>
                    <a:pt x="8647" y="5876"/>
                    <a:pt x="8855" y="5366"/>
                  </a:cubicBezTo>
                  <a:cubicBezTo>
                    <a:pt x="9005" y="5000"/>
                    <a:pt x="9182" y="4299"/>
                    <a:pt x="9252" y="3803"/>
                  </a:cubicBezTo>
                  <a:cubicBezTo>
                    <a:pt x="9313" y="3363"/>
                    <a:pt x="9315" y="3224"/>
                    <a:pt x="9266" y="2946"/>
                  </a:cubicBezTo>
                  <a:cubicBezTo>
                    <a:pt x="9175" y="2438"/>
                    <a:pt x="9099" y="2271"/>
                    <a:pt x="8677" y="1653"/>
                  </a:cubicBezTo>
                  <a:cubicBezTo>
                    <a:pt x="8648" y="1610"/>
                    <a:pt x="8457" y="1433"/>
                    <a:pt x="8253" y="1258"/>
                  </a:cubicBezTo>
                  <a:cubicBezTo>
                    <a:pt x="7870" y="934"/>
                    <a:pt x="7462" y="684"/>
                    <a:pt x="7132" y="574"/>
                  </a:cubicBezTo>
                  <a:cubicBezTo>
                    <a:pt x="6340" y="310"/>
                    <a:pt x="6116" y="253"/>
                    <a:pt x="5417" y="141"/>
                  </a:cubicBezTo>
                  <a:cubicBezTo>
                    <a:pt x="5024" y="78"/>
                    <a:pt x="4689" y="32"/>
                    <a:pt x="4631" y="32"/>
                  </a:cubicBezTo>
                  <a:cubicBezTo>
                    <a:pt x="4627" y="32"/>
                    <a:pt x="4624" y="32"/>
                    <a:pt x="4623" y="33"/>
                  </a:cubicBezTo>
                  <a:cubicBezTo>
                    <a:pt x="4619" y="36"/>
                    <a:pt x="4599" y="38"/>
                    <a:pt x="4566" y="38"/>
                  </a:cubicBezTo>
                  <a:cubicBezTo>
                    <a:pt x="4504" y="38"/>
                    <a:pt x="4399" y="33"/>
                    <a:pt x="4284" y="24"/>
                  </a:cubicBezTo>
                  <a:cubicBezTo>
                    <a:pt x="4091" y="8"/>
                    <a:pt x="3900" y="0"/>
                    <a:pt x="3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4"/>
            <p:cNvSpPr/>
            <p:nvPr/>
          </p:nvSpPr>
          <p:spPr>
            <a:xfrm>
              <a:off x="3821275" y="3914800"/>
              <a:ext cx="61850" cy="74850"/>
            </a:xfrm>
            <a:custGeom>
              <a:avLst/>
              <a:gdLst/>
              <a:ahLst/>
              <a:cxnLst/>
              <a:rect l="l" t="t" r="r" b="b"/>
              <a:pathLst>
                <a:path w="2474" h="2994" extrusionOk="0">
                  <a:moveTo>
                    <a:pt x="1110" y="310"/>
                  </a:moveTo>
                  <a:cubicBezTo>
                    <a:pt x="1110" y="310"/>
                    <a:pt x="1110" y="310"/>
                    <a:pt x="1110" y="310"/>
                  </a:cubicBezTo>
                  <a:cubicBezTo>
                    <a:pt x="1122" y="312"/>
                    <a:pt x="1243" y="359"/>
                    <a:pt x="1380" y="415"/>
                  </a:cubicBezTo>
                  <a:cubicBezTo>
                    <a:pt x="1506" y="468"/>
                    <a:pt x="1630" y="505"/>
                    <a:pt x="1676" y="505"/>
                  </a:cubicBezTo>
                  <a:cubicBezTo>
                    <a:pt x="1680" y="505"/>
                    <a:pt x="1683" y="505"/>
                    <a:pt x="1686" y="504"/>
                  </a:cubicBezTo>
                  <a:cubicBezTo>
                    <a:pt x="1693" y="502"/>
                    <a:pt x="1701" y="502"/>
                    <a:pt x="1708" y="502"/>
                  </a:cubicBezTo>
                  <a:cubicBezTo>
                    <a:pt x="1735" y="502"/>
                    <a:pt x="1758" y="514"/>
                    <a:pt x="1767" y="534"/>
                  </a:cubicBezTo>
                  <a:cubicBezTo>
                    <a:pt x="1779" y="559"/>
                    <a:pt x="1852" y="586"/>
                    <a:pt x="1933" y="598"/>
                  </a:cubicBezTo>
                  <a:cubicBezTo>
                    <a:pt x="2014" y="610"/>
                    <a:pt x="2087" y="640"/>
                    <a:pt x="2098" y="667"/>
                  </a:cubicBezTo>
                  <a:cubicBezTo>
                    <a:pt x="2114" y="706"/>
                    <a:pt x="1814" y="1172"/>
                    <a:pt x="1735" y="1228"/>
                  </a:cubicBezTo>
                  <a:cubicBezTo>
                    <a:pt x="1702" y="1252"/>
                    <a:pt x="1615" y="1367"/>
                    <a:pt x="1305" y="1797"/>
                  </a:cubicBezTo>
                  <a:cubicBezTo>
                    <a:pt x="1164" y="1993"/>
                    <a:pt x="962" y="2260"/>
                    <a:pt x="858" y="2389"/>
                  </a:cubicBezTo>
                  <a:cubicBezTo>
                    <a:pt x="757" y="2516"/>
                    <a:pt x="668" y="2636"/>
                    <a:pt x="666" y="2655"/>
                  </a:cubicBezTo>
                  <a:cubicBezTo>
                    <a:pt x="665" y="2665"/>
                    <a:pt x="635" y="2672"/>
                    <a:pt x="593" y="2672"/>
                  </a:cubicBezTo>
                  <a:cubicBezTo>
                    <a:pt x="569" y="2672"/>
                    <a:pt x="541" y="2670"/>
                    <a:pt x="511" y="2665"/>
                  </a:cubicBezTo>
                  <a:cubicBezTo>
                    <a:pt x="338" y="2642"/>
                    <a:pt x="338" y="2675"/>
                    <a:pt x="510" y="2101"/>
                  </a:cubicBezTo>
                  <a:cubicBezTo>
                    <a:pt x="584" y="1859"/>
                    <a:pt x="651" y="1601"/>
                    <a:pt x="664" y="1523"/>
                  </a:cubicBezTo>
                  <a:cubicBezTo>
                    <a:pt x="675" y="1448"/>
                    <a:pt x="697" y="1388"/>
                    <a:pt x="712" y="1388"/>
                  </a:cubicBezTo>
                  <a:cubicBezTo>
                    <a:pt x="712" y="1388"/>
                    <a:pt x="713" y="1388"/>
                    <a:pt x="713" y="1388"/>
                  </a:cubicBezTo>
                  <a:cubicBezTo>
                    <a:pt x="713" y="1388"/>
                    <a:pt x="713" y="1388"/>
                    <a:pt x="713" y="1388"/>
                  </a:cubicBezTo>
                  <a:cubicBezTo>
                    <a:pt x="740" y="1388"/>
                    <a:pt x="906" y="922"/>
                    <a:pt x="1034" y="486"/>
                  </a:cubicBezTo>
                  <a:cubicBezTo>
                    <a:pt x="1064" y="388"/>
                    <a:pt x="1097" y="310"/>
                    <a:pt x="1110" y="310"/>
                  </a:cubicBezTo>
                  <a:close/>
                  <a:moveTo>
                    <a:pt x="969" y="1"/>
                  </a:moveTo>
                  <a:cubicBezTo>
                    <a:pt x="945" y="1"/>
                    <a:pt x="934" y="9"/>
                    <a:pt x="922" y="22"/>
                  </a:cubicBezTo>
                  <a:cubicBezTo>
                    <a:pt x="902" y="47"/>
                    <a:pt x="868" y="127"/>
                    <a:pt x="846" y="199"/>
                  </a:cubicBezTo>
                  <a:cubicBezTo>
                    <a:pt x="803" y="354"/>
                    <a:pt x="427" y="1549"/>
                    <a:pt x="385" y="1669"/>
                  </a:cubicBezTo>
                  <a:cubicBezTo>
                    <a:pt x="369" y="1715"/>
                    <a:pt x="307" y="1903"/>
                    <a:pt x="247" y="2085"/>
                  </a:cubicBezTo>
                  <a:cubicBezTo>
                    <a:pt x="187" y="2268"/>
                    <a:pt x="110" y="2471"/>
                    <a:pt x="75" y="2535"/>
                  </a:cubicBezTo>
                  <a:cubicBezTo>
                    <a:pt x="0" y="2674"/>
                    <a:pt x="42" y="2812"/>
                    <a:pt x="173" y="2858"/>
                  </a:cubicBezTo>
                  <a:cubicBezTo>
                    <a:pt x="224" y="2875"/>
                    <a:pt x="388" y="2918"/>
                    <a:pt x="541" y="2955"/>
                  </a:cubicBezTo>
                  <a:cubicBezTo>
                    <a:pt x="643" y="2979"/>
                    <a:pt x="716" y="2994"/>
                    <a:pt x="771" y="2994"/>
                  </a:cubicBezTo>
                  <a:cubicBezTo>
                    <a:pt x="889" y="2994"/>
                    <a:pt x="927" y="2928"/>
                    <a:pt x="995" y="2745"/>
                  </a:cubicBezTo>
                  <a:cubicBezTo>
                    <a:pt x="1030" y="2651"/>
                    <a:pt x="1140" y="2475"/>
                    <a:pt x="1244" y="2348"/>
                  </a:cubicBezTo>
                  <a:cubicBezTo>
                    <a:pt x="1346" y="2222"/>
                    <a:pt x="1488" y="2033"/>
                    <a:pt x="1564" y="1922"/>
                  </a:cubicBezTo>
                  <a:cubicBezTo>
                    <a:pt x="1639" y="1813"/>
                    <a:pt x="1836" y="1547"/>
                    <a:pt x="2002" y="1330"/>
                  </a:cubicBezTo>
                  <a:cubicBezTo>
                    <a:pt x="2329" y="906"/>
                    <a:pt x="2473" y="657"/>
                    <a:pt x="2451" y="559"/>
                  </a:cubicBezTo>
                  <a:cubicBezTo>
                    <a:pt x="2432" y="475"/>
                    <a:pt x="2216" y="378"/>
                    <a:pt x="2086" y="378"/>
                  </a:cubicBezTo>
                  <a:cubicBezTo>
                    <a:pt x="2061" y="378"/>
                    <a:pt x="2039" y="381"/>
                    <a:pt x="2023" y="389"/>
                  </a:cubicBezTo>
                  <a:cubicBezTo>
                    <a:pt x="1997" y="400"/>
                    <a:pt x="1975" y="405"/>
                    <a:pt x="1960" y="405"/>
                  </a:cubicBezTo>
                  <a:cubicBezTo>
                    <a:pt x="1946" y="405"/>
                    <a:pt x="1938" y="400"/>
                    <a:pt x="1939" y="390"/>
                  </a:cubicBezTo>
                  <a:cubicBezTo>
                    <a:pt x="1942" y="368"/>
                    <a:pt x="1783" y="289"/>
                    <a:pt x="1582" y="211"/>
                  </a:cubicBezTo>
                  <a:cubicBezTo>
                    <a:pt x="1167" y="52"/>
                    <a:pt x="1029" y="1"/>
                    <a:pt x="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4"/>
            <p:cNvSpPr/>
            <p:nvPr/>
          </p:nvSpPr>
          <p:spPr>
            <a:xfrm>
              <a:off x="3807350" y="3992475"/>
              <a:ext cx="38375" cy="27675"/>
            </a:xfrm>
            <a:custGeom>
              <a:avLst/>
              <a:gdLst/>
              <a:ahLst/>
              <a:cxnLst/>
              <a:rect l="l" t="t" r="r" b="b"/>
              <a:pathLst>
                <a:path w="1535" h="1107" extrusionOk="0">
                  <a:moveTo>
                    <a:pt x="792" y="318"/>
                  </a:moveTo>
                  <a:cubicBezTo>
                    <a:pt x="887" y="318"/>
                    <a:pt x="912" y="344"/>
                    <a:pt x="969" y="425"/>
                  </a:cubicBezTo>
                  <a:cubicBezTo>
                    <a:pt x="1111" y="628"/>
                    <a:pt x="876" y="843"/>
                    <a:pt x="643" y="843"/>
                  </a:cubicBezTo>
                  <a:cubicBezTo>
                    <a:pt x="562" y="843"/>
                    <a:pt x="481" y="817"/>
                    <a:pt x="416" y="757"/>
                  </a:cubicBezTo>
                  <a:cubicBezTo>
                    <a:pt x="233" y="586"/>
                    <a:pt x="351" y="356"/>
                    <a:pt x="637" y="329"/>
                  </a:cubicBezTo>
                  <a:cubicBezTo>
                    <a:pt x="705" y="322"/>
                    <a:pt x="754" y="318"/>
                    <a:pt x="792" y="318"/>
                  </a:cubicBezTo>
                  <a:close/>
                  <a:moveTo>
                    <a:pt x="682" y="1"/>
                  </a:moveTo>
                  <a:cubicBezTo>
                    <a:pt x="636" y="1"/>
                    <a:pt x="585" y="5"/>
                    <a:pt x="527" y="14"/>
                  </a:cubicBezTo>
                  <a:cubicBezTo>
                    <a:pt x="336" y="45"/>
                    <a:pt x="181" y="155"/>
                    <a:pt x="113" y="309"/>
                  </a:cubicBezTo>
                  <a:cubicBezTo>
                    <a:pt x="1" y="564"/>
                    <a:pt x="11" y="676"/>
                    <a:pt x="163" y="877"/>
                  </a:cubicBezTo>
                  <a:cubicBezTo>
                    <a:pt x="293" y="1050"/>
                    <a:pt x="327" y="1070"/>
                    <a:pt x="535" y="1098"/>
                  </a:cubicBezTo>
                  <a:cubicBezTo>
                    <a:pt x="576" y="1103"/>
                    <a:pt x="616" y="1106"/>
                    <a:pt x="654" y="1106"/>
                  </a:cubicBezTo>
                  <a:cubicBezTo>
                    <a:pt x="1267" y="1106"/>
                    <a:pt x="1535" y="418"/>
                    <a:pt x="986" y="89"/>
                  </a:cubicBezTo>
                  <a:cubicBezTo>
                    <a:pt x="883" y="28"/>
                    <a:pt x="794" y="1"/>
                    <a:pt x="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44"/>
          <p:cNvGrpSpPr/>
          <p:nvPr/>
        </p:nvGrpSpPr>
        <p:grpSpPr>
          <a:xfrm>
            <a:off x="7230819" y="3828276"/>
            <a:ext cx="467381" cy="453537"/>
            <a:chOff x="5244650" y="4666550"/>
            <a:chExt cx="154450" cy="149875"/>
          </a:xfrm>
        </p:grpSpPr>
        <p:sp>
          <p:nvSpPr>
            <p:cNvPr id="1208" name="Google Shape;1208;p44"/>
            <p:cNvSpPr/>
            <p:nvPr/>
          </p:nvSpPr>
          <p:spPr>
            <a:xfrm>
              <a:off x="5244650" y="4666550"/>
              <a:ext cx="154450" cy="149875"/>
            </a:xfrm>
            <a:custGeom>
              <a:avLst/>
              <a:gdLst/>
              <a:ahLst/>
              <a:cxnLst/>
              <a:rect l="l" t="t" r="r" b="b"/>
              <a:pathLst>
                <a:path w="6178" h="5995" extrusionOk="0">
                  <a:moveTo>
                    <a:pt x="4603" y="299"/>
                  </a:moveTo>
                  <a:lnTo>
                    <a:pt x="4574" y="634"/>
                  </a:lnTo>
                  <a:cubicBezTo>
                    <a:pt x="4558" y="819"/>
                    <a:pt x="4534" y="1194"/>
                    <a:pt x="4520" y="1474"/>
                  </a:cubicBezTo>
                  <a:lnTo>
                    <a:pt x="4496" y="1980"/>
                  </a:lnTo>
                  <a:lnTo>
                    <a:pt x="4791" y="1987"/>
                  </a:lnTo>
                  <a:cubicBezTo>
                    <a:pt x="4955" y="1992"/>
                    <a:pt x="5183" y="1998"/>
                    <a:pt x="5302" y="2000"/>
                  </a:cubicBezTo>
                  <a:lnTo>
                    <a:pt x="5518" y="2004"/>
                  </a:lnTo>
                  <a:lnTo>
                    <a:pt x="5511" y="2149"/>
                  </a:lnTo>
                  <a:cubicBezTo>
                    <a:pt x="5505" y="2232"/>
                    <a:pt x="5479" y="2310"/>
                    <a:pt x="5449" y="2329"/>
                  </a:cubicBezTo>
                  <a:cubicBezTo>
                    <a:pt x="5429" y="2341"/>
                    <a:pt x="5317" y="2348"/>
                    <a:pt x="5168" y="2348"/>
                  </a:cubicBezTo>
                  <a:cubicBezTo>
                    <a:pt x="5095" y="2348"/>
                    <a:pt x="5013" y="2346"/>
                    <a:pt x="4929" y="2343"/>
                  </a:cubicBezTo>
                  <a:lnTo>
                    <a:pt x="4463" y="2325"/>
                  </a:lnTo>
                  <a:lnTo>
                    <a:pt x="4483" y="2980"/>
                  </a:lnTo>
                  <a:cubicBezTo>
                    <a:pt x="4495" y="3342"/>
                    <a:pt x="4510" y="3642"/>
                    <a:pt x="4518" y="3649"/>
                  </a:cubicBezTo>
                  <a:cubicBezTo>
                    <a:pt x="4526" y="3658"/>
                    <a:pt x="4832" y="3672"/>
                    <a:pt x="5198" y="3680"/>
                  </a:cubicBezTo>
                  <a:cubicBezTo>
                    <a:pt x="5785" y="3695"/>
                    <a:pt x="5865" y="3706"/>
                    <a:pt x="5878" y="3771"/>
                  </a:cubicBezTo>
                  <a:cubicBezTo>
                    <a:pt x="5886" y="3812"/>
                    <a:pt x="5875" y="3862"/>
                    <a:pt x="5854" y="3884"/>
                  </a:cubicBezTo>
                  <a:cubicBezTo>
                    <a:pt x="5832" y="3906"/>
                    <a:pt x="5516" y="3927"/>
                    <a:pt x="5155" y="3931"/>
                  </a:cubicBezTo>
                  <a:lnTo>
                    <a:pt x="4496" y="3940"/>
                  </a:lnTo>
                  <a:lnTo>
                    <a:pt x="4510" y="4688"/>
                  </a:lnTo>
                  <a:cubicBezTo>
                    <a:pt x="4519" y="5168"/>
                    <a:pt x="4509" y="5436"/>
                    <a:pt x="4481" y="5436"/>
                  </a:cubicBezTo>
                  <a:cubicBezTo>
                    <a:pt x="4457" y="5436"/>
                    <a:pt x="4394" y="5446"/>
                    <a:pt x="4341" y="5460"/>
                  </a:cubicBezTo>
                  <a:cubicBezTo>
                    <a:pt x="4323" y="5465"/>
                    <a:pt x="4309" y="5468"/>
                    <a:pt x="4297" y="5468"/>
                  </a:cubicBezTo>
                  <a:cubicBezTo>
                    <a:pt x="4246" y="5468"/>
                    <a:pt x="4245" y="5405"/>
                    <a:pt x="4245" y="5098"/>
                  </a:cubicBezTo>
                  <a:cubicBezTo>
                    <a:pt x="4245" y="4885"/>
                    <a:pt x="4232" y="4535"/>
                    <a:pt x="4216" y="4317"/>
                  </a:cubicBezTo>
                  <a:lnTo>
                    <a:pt x="4187" y="3923"/>
                  </a:lnTo>
                  <a:lnTo>
                    <a:pt x="3924" y="3943"/>
                  </a:lnTo>
                  <a:cubicBezTo>
                    <a:pt x="3781" y="3955"/>
                    <a:pt x="3524" y="3973"/>
                    <a:pt x="3359" y="3985"/>
                  </a:cubicBezTo>
                  <a:cubicBezTo>
                    <a:pt x="3193" y="3997"/>
                    <a:pt x="2887" y="4019"/>
                    <a:pt x="2678" y="4036"/>
                  </a:cubicBezTo>
                  <a:lnTo>
                    <a:pt x="2297" y="4067"/>
                  </a:lnTo>
                  <a:lnTo>
                    <a:pt x="2322" y="4479"/>
                  </a:lnTo>
                  <a:cubicBezTo>
                    <a:pt x="2336" y="4706"/>
                    <a:pt x="2358" y="5071"/>
                    <a:pt x="2371" y="5287"/>
                  </a:cubicBezTo>
                  <a:lnTo>
                    <a:pt x="2397" y="5682"/>
                  </a:lnTo>
                  <a:lnTo>
                    <a:pt x="2244" y="5706"/>
                  </a:lnTo>
                  <a:cubicBezTo>
                    <a:pt x="2178" y="5716"/>
                    <a:pt x="2125" y="5723"/>
                    <a:pt x="2083" y="5723"/>
                  </a:cubicBezTo>
                  <a:cubicBezTo>
                    <a:pt x="1933" y="5723"/>
                    <a:pt x="1912" y="5642"/>
                    <a:pt x="1914" y="5374"/>
                  </a:cubicBezTo>
                  <a:cubicBezTo>
                    <a:pt x="1915" y="5205"/>
                    <a:pt x="1915" y="4844"/>
                    <a:pt x="1914" y="4577"/>
                  </a:cubicBezTo>
                  <a:lnTo>
                    <a:pt x="1912" y="4087"/>
                  </a:lnTo>
                  <a:lnTo>
                    <a:pt x="1751" y="4112"/>
                  </a:lnTo>
                  <a:cubicBezTo>
                    <a:pt x="1664" y="4126"/>
                    <a:pt x="1513" y="4147"/>
                    <a:pt x="1418" y="4159"/>
                  </a:cubicBezTo>
                  <a:cubicBezTo>
                    <a:pt x="1323" y="4172"/>
                    <a:pt x="1106" y="4218"/>
                    <a:pt x="933" y="4263"/>
                  </a:cubicBezTo>
                  <a:lnTo>
                    <a:pt x="621" y="4343"/>
                  </a:lnTo>
                  <a:lnTo>
                    <a:pt x="621" y="4159"/>
                  </a:lnTo>
                  <a:lnTo>
                    <a:pt x="621" y="3976"/>
                  </a:lnTo>
                  <a:lnTo>
                    <a:pt x="870" y="3950"/>
                  </a:lnTo>
                  <a:cubicBezTo>
                    <a:pt x="1006" y="3936"/>
                    <a:pt x="1293" y="3914"/>
                    <a:pt x="1503" y="3903"/>
                  </a:cubicBezTo>
                  <a:cubicBezTo>
                    <a:pt x="1712" y="3892"/>
                    <a:pt x="1896" y="3873"/>
                    <a:pt x="1905" y="3862"/>
                  </a:cubicBezTo>
                  <a:cubicBezTo>
                    <a:pt x="1930" y="3834"/>
                    <a:pt x="1931" y="3775"/>
                    <a:pt x="1913" y="2966"/>
                  </a:cubicBezTo>
                  <a:lnTo>
                    <a:pt x="1899" y="2333"/>
                  </a:lnTo>
                  <a:lnTo>
                    <a:pt x="1271" y="2328"/>
                  </a:lnTo>
                  <a:cubicBezTo>
                    <a:pt x="383" y="2320"/>
                    <a:pt x="363" y="2318"/>
                    <a:pt x="363" y="2230"/>
                  </a:cubicBezTo>
                  <a:cubicBezTo>
                    <a:pt x="363" y="2142"/>
                    <a:pt x="498" y="2122"/>
                    <a:pt x="1307" y="2092"/>
                  </a:cubicBezTo>
                  <a:cubicBezTo>
                    <a:pt x="1623" y="2080"/>
                    <a:pt x="1888" y="2064"/>
                    <a:pt x="1895" y="2058"/>
                  </a:cubicBezTo>
                  <a:cubicBezTo>
                    <a:pt x="1902" y="2051"/>
                    <a:pt x="1917" y="1679"/>
                    <a:pt x="1930" y="1232"/>
                  </a:cubicBezTo>
                  <a:cubicBezTo>
                    <a:pt x="1943" y="784"/>
                    <a:pt x="1963" y="408"/>
                    <a:pt x="1975" y="395"/>
                  </a:cubicBezTo>
                  <a:cubicBezTo>
                    <a:pt x="1980" y="390"/>
                    <a:pt x="1998" y="388"/>
                    <a:pt x="2025" y="388"/>
                  </a:cubicBezTo>
                  <a:cubicBezTo>
                    <a:pt x="2067" y="388"/>
                    <a:pt x="2130" y="394"/>
                    <a:pt x="2197" y="404"/>
                  </a:cubicBezTo>
                  <a:lnTo>
                    <a:pt x="2397" y="435"/>
                  </a:lnTo>
                  <a:lnTo>
                    <a:pt x="2382" y="1252"/>
                  </a:lnTo>
                  <a:lnTo>
                    <a:pt x="2368" y="2070"/>
                  </a:lnTo>
                  <a:lnTo>
                    <a:pt x="2368" y="2070"/>
                  </a:lnTo>
                  <a:lnTo>
                    <a:pt x="2778" y="2068"/>
                  </a:lnTo>
                  <a:cubicBezTo>
                    <a:pt x="3005" y="2067"/>
                    <a:pt x="3335" y="2046"/>
                    <a:pt x="3512" y="2020"/>
                  </a:cubicBezTo>
                  <a:cubicBezTo>
                    <a:pt x="3688" y="1996"/>
                    <a:pt x="3934" y="1966"/>
                    <a:pt x="4055" y="1953"/>
                  </a:cubicBezTo>
                  <a:lnTo>
                    <a:pt x="4274" y="1930"/>
                  </a:lnTo>
                  <a:lnTo>
                    <a:pt x="4303" y="1301"/>
                  </a:lnTo>
                  <a:cubicBezTo>
                    <a:pt x="4319" y="956"/>
                    <a:pt x="4351" y="650"/>
                    <a:pt x="4375" y="622"/>
                  </a:cubicBezTo>
                  <a:cubicBezTo>
                    <a:pt x="4399" y="593"/>
                    <a:pt x="4406" y="509"/>
                    <a:pt x="4391" y="435"/>
                  </a:cubicBezTo>
                  <a:cubicBezTo>
                    <a:pt x="4366" y="307"/>
                    <a:pt x="4372" y="299"/>
                    <a:pt x="4483" y="299"/>
                  </a:cubicBezTo>
                  <a:close/>
                  <a:moveTo>
                    <a:pt x="4285" y="0"/>
                  </a:moveTo>
                  <a:cubicBezTo>
                    <a:pt x="4175" y="0"/>
                    <a:pt x="4110" y="12"/>
                    <a:pt x="4095" y="36"/>
                  </a:cubicBezTo>
                  <a:cubicBezTo>
                    <a:pt x="4078" y="63"/>
                    <a:pt x="4070" y="168"/>
                    <a:pt x="4076" y="266"/>
                  </a:cubicBezTo>
                  <a:cubicBezTo>
                    <a:pt x="4093" y="525"/>
                    <a:pt x="4024" y="1721"/>
                    <a:pt x="3991" y="1729"/>
                  </a:cubicBezTo>
                  <a:cubicBezTo>
                    <a:pt x="3888" y="1749"/>
                    <a:pt x="3338" y="1771"/>
                    <a:pt x="2988" y="1771"/>
                  </a:cubicBezTo>
                  <a:cubicBezTo>
                    <a:pt x="2947" y="1771"/>
                    <a:pt x="2908" y="1771"/>
                    <a:pt x="2873" y="1770"/>
                  </a:cubicBezTo>
                  <a:lnTo>
                    <a:pt x="2642" y="1766"/>
                  </a:lnTo>
                  <a:lnTo>
                    <a:pt x="2649" y="1065"/>
                  </a:lnTo>
                  <a:cubicBezTo>
                    <a:pt x="2652" y="678"/>
                    <a:pt x="2653" y="339"/>
                    <a:pt x="2651" y="307"/>
                  </a:cubicBezTo>
                  <a:cubicBezTo>
                    <a:pt x="2644" y="203"/>
                    <a:pt x="2259" y="118"/>
                    <a:pt x="1980" y="118"/>
                  </a:cubicBezTo>
                  <a:cubicBezTo>
                    <a:pt x="1851" y="118"/>
                    <a:pt x="1744" y="137"/>
                    <a:pt x="1709" y="180"/>
                  </a:cubicBezTo>
                  <a:cubicBezTo>
                    <a:pt x="1682" y="212"/>
                    <a:pt x="1663" y="547"/>
                    <a:pt x="1661" y="1007"/>
                  </a:cubicBezTo>
                  <a:cubicBezTo>
                    <a:pt x="1659" y="1435"/>
                    <a:pt x="1648" y="1789"/>
                    <a:pt x="1638" y="1799"/>
                  </a:cubicBezTo>
                  <a:cubicBezTo>
                    <a:pt x="1628" y="1808"/>
                    <a:pt x="1311" y="1826"/>
                    <a:pt x="937" y="1840"/>
                  </a:cubicBezTo>
                  <a:cubicBezTo>
                    <a:pt x="564" y="1854"/>
                    <a:pt x="224" y="1880"/>
                    <a:pt x="185" y="1900"/>
                  </a:cubicBezTo>
                  <a:cubicBezTo>
                    <a:pt x="91" y="1948"/>
                    <a:pt x="1" y="2451"/>
                    <a:pt x="72" y="2526"/>
                  </a:cubicBezTo>
                  <a:cubicBezTo>
                    <a:pt x="107" y="2562"/>
                    <a:pt x="366" y="2584"/>
                    <a:pt x="880" y="2594"/>
                  </a:cubicBezTo>
                  <a:lnTo>
                    <a:pt x="1636" y="2608"/>
                  </a:lnTo>
                  <a:lnTo>
                    <a:pt x="1648" y="3112"/>
                  </a:lnTo>
                  <a:lnTo>
                    <a:pt x="1661" y="3615"/>
                  </a:lnTo>
                  <a:lnTo>
                    <a:pt x="1519" y="3638"/>
                  </a:lnTo>
                  <a:cubicBezTo>
                    <a:pt x="1441" y="3650"/>
                    <a:pt x="1176" y="3671"/>
                    <a:pt x="925" y="3685"/>
                  </a:cubicBezTo>
                  <a:cubicBezTo>
                    <a:pt x="341" y="3717"/>
                    <a:pt x="314" y="3739"/>
                    <a:pt x="325" y="4174"/>
                  </a:cubicBezTo>
                  <a:cubicBezTo>
                    <a:pt x="331" y="4392"/>
                    <a:pt x="355" y="4517"/>
                    <a:pt x="403" y="4577"/>
                  </a:cubicBezTo>
                  <a:lnTo>
                    <a:pt x="473" y="4663"/>
                  </a:lnTo>
                  <a:lnTo>
                    <a:pt x="818" y="4574"/>
                  </a:lnTo>
                  <a:cubicBezTo>
                    <a:pt x="1007" y="4526"/>
                    <a:pt x="1275" y="4473"/>
                    <a:pt x="1410" y="4457"/>
                  </a:cubicBezTo>
                  <a:lnTo>
                    <a:pt x="1656" y="4428"/>
                  </a:lnTo>
                  <a:lnTo>
                    <a:pt x="1659" y="4704"/>
                  </a:lnTo>
                  <a:cubicBezTo>
                    <a:pt x="1660" y="4855"/>
                    <a:pt x="1657" y="5164"/>
                    <a:pt x="1655" y="5390"/>
                  </a:cubicBezTo>
                  <a:cubicBezTo>
                    <a:pt x="1649" y="5918"/>
                    <a:pt x="1687" y="5972"/>
                    <a:pt x="2145" y="5972"/>
                  </a:cubicBezTo>
                  <a:cubicBezTo>
                    <a:pt x="2155" y="5972"/>
                    <a:pt x="2164" y="5972"/>
                    <a:pt x="2175" y="5972"/>
                  </a:cubicBezTo>
                  <a:cubicBezTo>
                    <a:pt x="2672" y="5970"/>
                    <a:pt x="2660" y="5994"/>
                    <a:pt x="2624" y="5090"/>
                  </a:cubicBezTo>
                  <a:lnTo>
                    <a:pt x="2593" y="4326"/>
                  </a:lnTo>
                  <a:lnTo>
                    <a:pt x="2825" y="4297"/>
                  </a:lnTo>
                  <a:cubicBezTo>
                    <a:pt x="2953" y="4282"/>
                    <a:pt x="3263" y="4269"/>
                    <a:pt x="3514" y="4269"/>
                  </a:cubicBezTo>
                  <a:lnTo>
                    <a:pt x="3970" y="4269"/>
                  </a:lnTo>
                  <a:lnTo>
                    <a:pt x="3980" y="4946"/>
                  </a:lnTo>
                  <a:cubicBezTo>
                    <a:pt x="3986" y="5349"/>
                    <a:pt x="4010" y="5647"/>
                    <a:pt x="4038" y="5680"/>
                  </a:cubicBezTo>
                  <a:cubicBezTo>
                    <a:pt x="4068" y="5715"/>
                    <a:pt x="4191" y="5736"/>
                    <a:pt x="4376" y="5736"/>
                  </a:cubicBezTo>
                  <a:cubicBezTo>
                    <a:pt x="4821" y="5736"/>
                    <a:pt x="4821" y="5736"/>
                    <a:pt x="4796" y="4926"/>
                  </a:cubicBezTo>
                  <a:cubicBezTo>
                    <a:pt x="4781" y="4466"/>
                    <a:pt x="4790" y="4255"/>
                    <a:pt x="4823" y="4243"/>
                  </a:cubicBezTo>
                  <a:cubicBezTo>
                    <a:pt x="4848" y="4235"/>
                    <a:pt x="5114" y="4219"/>
                    <a:pt x="5410" y="4209"/>
                  </a:cubicBezTo>
                  <a:cubicBezTo>
                    <a:pt x="5706" y="4198"/>
                    <a:pt x="5983" y="4177"/>
                    <a:pt x="6022" y="4161"/>
                  </a:cubicBezTo>
                  <a:cubicBezTo>
                    <a:pt x="6069" y="4143"/>
                    <a:pt x="6105" y="4063"/>
                    <a:pt x="6125" y="3931"/>
                  </a:cubicBezTo>
                  <a:cubicBezTo>
                    <a:pt x="6142" y="3820"/>
                    <a:pt x="6162" y="3692"/>
                    <a:pt x="6170" y="3646"/>
                  </a:cubicBezTo>
                  <a:cubicBezTo>
                    <a:pt x="6177" y="3601"/>
                    <a:pt x="6157" y="3518"/>
                    <a:pt x="6125" y="3469"/>
                  </a:cubicBezTo>
                  <a:cubicBezTo>
                    <a:pt x="6084" y="3405"/>
                    <a:pt x="6059" y="3385"/>
                    <a:pt x="5815" y="3385"/>
                  </a:cubicBezTo>
                  <a:cubicBezTo>
                    <a:pt x="5720" y="3385"/>
                    <a:pt x="5591" y="3388"/>
                    <a:pt x="5415" y="3393"/>
                  </a:cubicBezTo>
                  <a:lnTo>
                    <a:pt x="4763" y="3409"/>
                  </a:lnTo>
                  <a:lnTo>
                    <a:pt x="4758" y="3246"/>
                  </a:lnTo>
                  <a:cubicBezTo>
                    <a:pt x="4749" y="3015"/>
                    <a:pt x="4768" y="2655"/>
                    <a:pt x="4789" y="2633"/>
                  </a:cubicBezTo>
                  <a:cubicBezTo>
                    <a:pt x="4798" y="2624"/>
                    <a:pt x="4931" y="2617"/>
                    <a:pt x="5103" y="2617"/>
                  </a:cubicBezTo>
                  <a:cubicBezTo>
                    <a:pt x="5135" y="2617"/>
                    <a:pt x="5169" y="2617"/>
                    <a:pt x="5203" y="2617"/>
                  </a:cubicBezTo>
                  <a:cubicBezTo>
                    <a:pt x="5228" y="2618"/>
                    <a:pt x="5251" y="2618"/>
                    <a:pt x="5274" y="2618"/>
                  </a:cubicBezTo>
                  <a:cubicBezTo>
                    <a:pt x="5719" y="2618"/>
                    <a:pt x="5777" y="2550"/>
                    <a:pt x="5821" y="2111"/>
                  </a:cubicBezTo>
                  <a:cubicBezTo>
                    <a:pt x="5845" y="1869"/>
                    <a:pt x="5839" y="1791"/>
                    <a:pt x="5793" y="1762"/>
                  </a:cubicBezTo>
                  <a:cubicBezTo>
                    <a:pt x="5760" y="1741"/>
                    <a:pt x="5521" y="1724"/>
                    <a:pt x="5266" y="1723"/>
                  </a:cubicBezTo>
                  <a:lnTo>
                    <a:pt x="4800" y="1721"/>
                  </a:lnTo>
                  <a:lnTo>
                    <a:pt x="4829" y="1020"/>
                  </a:lnTo>
                  <a:cubicBezTo>
                    <a:pt x="4844" y="634"/>
                    <a:pt x="4864" y="296"/>
                    <a:pt x="4872" y="268"/>
                  </a:cubicBezTo>
                  <a:cubicBezTo>
                    <a:pt x="4879" y="239"/>
                    <a:pt x="4852" y="173"/>
                    <a:pt x="4808" y="120"/>
                  </a:cubicBezTo>
                  <a:cubicBezTo>
                    <a:pt x="4744" y="40"/>
                    <a:pt x="4679" y="20"/>
                    <a:pt x="4429" y="5"/>
                  </a:cubicBezTo>
                  <a:cubicBezTo>
                    <a:pt x="4374" y="2"/>
                    <a:pt x="4326" y="0"/>
                    <a:pt x="4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4"/>
            <p:cNvSpPr/>
            <p:nvPr/>
          </p:nvSpPr>
          <p:spPr>
            <a:xfrm>
              <a:off x="5300100" y="4724150"/>
              <a:ext cx="48200" cy="38525"/>
            </a:xfrm>
            <a:custGeom>
              <a:avLst/>
              <a:gdLst/>
              <a:ahLst/>
              <a:cxnLst/>
              <a:rect l="l" t="t" r="r" b="b"/>
              <a:pathLst>
                <a:path w="1928" h="1541" extrusionOk="0">
                  <a:moveTo>
                    <a:pt x="730" y="302"/>
                  </a:moveTo>
                  <a:cubicBezTo>
                    <a:pt x="813" y="302"/>
                    <a:pt x="904" y="303"/>
                    <a:pt x="998" y="305"/>
                  </a:cubicBezTo>
                  <a:lnTo>
                    <a:pt x="1648" y="317"/>
                  </a:lnTo>
                  <a:lnTo>
                    <a:pt x="1660" y="715"/>
                  </a:lnTo>
                  <a:cubicBezTo>
                    <a:pt x="1669" y="1011"/>
                    <a:pt x="1657" y="1119"/>
                    <a:pt x="1615" y="1134"/>
                  </a:cubicBezTo>
                  <a:cubicBezTo>
                    <a:pt x="1565" y="1151"/>
                    <a:pt x="1105" y="1194"/>
                    <a:pt x="920" y="1198"/>
                  </a:cubicBezTo>
                  <a:cubicBezTo>
                    <a:pt x="871" y="1199"/>
                    <a:pt x="854" y="1219"/>
                    <a:pt x="873" y="1251"/>
                  </a:cubicBezTo>
                  <a:cubicBezTo>
                    <a:pt x="886" y="1273"/>
                    <a:pt x="885" y="1284"/>
                    <a:pt x="871" y="1284"/>
                  </a:cubicBezTo>
                  <a:cubicBezTo>
                    <a:pt x="862" y="1284"/>
                    <a:pt x="849" y="1280"/>
                    <a:pt x="830" y="1272"/>
                  </a:cubicBezTo>
                  <a:cubicBezTo>
                    <a:pt x="790" y="1256"/>
                    <a:pt x="649" y="1242"/>
                    <a:pt x="522" y="1242"/>
                  </a:cubicBezTo>
                  <a:lnTo>
                    <a:pt x="288" y="1242"/>
                  </a:lnTo>
                  <a:lnTo>
                    <a:pt x="288" y="795"/>
                  </a:lnTo>
                  <a:cubicBezTo>
                    <a:pt x="288" y="548"/>
                    <a:pt x="302" y="337"/>
                    <a:pt x="319" y="321"/>
                  </a:cubicBezTo>
                  <a:cubicBezTo>
                    <a:pt x="331" y="309"/>
                    <a:pt x="500" y="302"/>
                    <a:pt x="730" y="302"/>
                  </a:cubicBezTo>
                  <a:close/>
                  <a:moveTo>
                    <a:pt x="1790" y="1"/>
                  </a:moveTo>
                  <a:cubicBezTo>
                    <a:pt x="1787" y="1"/>
                    <a:pt x="1784" y="1"/>
                    <a:pt x="1783" y="3"/>
                  </a:cubicBezTo>
                  <a:cubicBezTo>
                    <a:pt x="1779" y="8"/>
                    <a:pt x="1393" y="19"/>
                    <a:pt x="924" y="25"/>
                  </a:cubicBezTo>
                  <a:cubicBezTo>
                    <a:pt x="83" y="38"/>
                    <a:pt x="74" y="39"/>
                    <a:pt x="54" y="134"/>
                  </a:cubicBezTo>
                  <a:cubicBezTo>
                    <a:pt x="42" y="187"/>
                    <a:pt x="26" y="524"/>
                    <a:pt x="16" y="886"/>
                  </a:cubicBezTo>
                  <a:lnTo>
                    <a:pt x="0" y="1541"/>
                  </a:lnTo>
                  <a:lnTo>
                    <a:pt x="306" y="1518"/>
                  </a:lnTo>
                  <a:cubicBezTo>
                    <a:pt x="476" y="1506"/>
                    <a:pt x="795" y="1477"/>
                    <a:pt x="1022" y="1453"/>
                  </a:cubicBezTo>
                  <a:cubicBezTo>
                    <a:pt x="1247" y="1429"/>
                    <a:pt x="1541" y="1400"/>
                    <a:pt x="1679" y="1387"/>
                  </a:cubicBezTo>
                  <a:lnTo>
                    <a:pt x="1928" y="1365"/>
                  </a:lnTo>
                  <a:lnTo>
                    <a:pt x="1928" y="705"/>
                  </a:lnTo>
                  <a:cubicBezTo>
                    <a:pt x="1928" y="142"/>
                    <a:pt x="1917" y="42"/>
                    <a:pt x="1859" y="19"/>
                  </a:cubicBezTo>
                  <a:cubicBezTo>
                    <a:pt x="1831" y="8"/>
                    <a:pt x="1803" y="1"/>
                    <a:pt x="17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0" name="Google Shape;1210;p44"/>
          <p:cNvGrpSpPr/>
          <p:nvPr/>
        </p:nvGrpSpPr>
        <p:grpSpPr>
          <a:xfrm>
            <a:off x="486863" y="3200391"/>
            <a:ext cx="924382" cy="1002619"/>
            <a:chOff x="4427950" y="2495000"/>
            <a:chExt cx="259250" cy="281200"/>
          </a:xfrm>
        </p:grpSpPr>
        <p:sp>
          <p:nvSpPr>
            <p:cNvPr id="1211" name="Google Shape;1211;p44"/>
            <p:cNvSpPr/>
            <p:nvPr/>
          </p:nvSpPr>
          <p:spPr>
            <a:xfrm>
              <a:off x="4427950" y="2495000"/>
              <a:ext cx="259250" cy="281200"/>
            </a:xfrm>
            <a:custGeom>
              <a:avLst/>
              <a:gdLst/>
              <a:ahLst/>
              <a:cxnLst/>
              <a:rect l="l" t="t" r="r" b="b"/>
              <a:pathLst>
                <a:path w="10370" h="11248" extrusionOk="0">
                  <a:moveTo>
                    <a:pt x="5063" y="285"/>
                  </a:moveTo>
                  <a:cubicBezTo>
                    <a:pt x="5067" y="285"/>
                    <a:pt x="5072" y="286"/>
                    <a:pt x="5076" y="286"/>
                  </a:cubicBezTo>
                  <a:cubicBezTo>
                    <a:pt x="5081" y="287"/>
                    <a:pt x="5088" y="286"/>
                    <a:pt x="5094" y="288"/>
                  </a:cubicBezTo>
                  <a:cubicBezTo>
                    <a:pt x="5099" y="289"/>
                    <a:pt x="5105" y="289"/>
                    <a:pt x="5110" y="290"/>
                  </a:cubicBezTo>
                  <a:lnTo>
                    <a:pt x="5113" y="290"/>
                  </a:lnTo>
                  <a:cubicBezTo>
                    <a:pt x="5119" y="292"/>
                    <a:pt x="5124" y="293"/>
                    <a:pt x="5129" y="296"/>
                  </a:cubicBezTo>
                  <a:lnTo>
                    <a:pt x="5138" y="298"/>
                  </a:lnTo>
                  <a:lnTo>
                    <a:pt x="5145" y="301"/>
                  </a:lnTo>
                  <a:lnTo>
                    <a:pt x="5162" y="307"/>
                  </a:lnTo>
                  <a:lnTo>
                    <a:pt x="5374" y="392"/>
                  </a:lnTo>
                  <a:lnTo>
                    <a:pt x="5583" y="478"/>
                  </a:lnTo>
                  <a:cubicBezTo>
                    <a:pt x="5583" y="478"/>
                    <a:pt x="6155" y="742"/>
                    <a:pt x="6226" y="770"/>
                  </a:cubicBezTo>
                  <a:cubicBezTo>
                    <a:pt x="6537" y="895"/>
                    <a:pt x="6724" y="881"/>
                    <a:pt x="6878" y="897"/>
                  </a:cubicBezTo>
                  <a:cubicBezTo>
                    <a:pt x="6955" y="906"/>
                    <a:pt x="7032" y="913"/>
                    <a:pt x="7108" y="925"/>
                  </a:cubicBezTo>
                  <a:cubicBezTo>
                    <a:pt x="7184" y="936"/>
                    <a:pt x="7258" y="949"/>
                    <a:pt x="7332" y="966"/>
                  </a:cubicBezTo>
                  <a:cubicBezTo>
                    <a:pt x="7407" y="983"/>
                    <a:pt x="7480" y="1003"/>
                    <a:pt x="7552" y="1024"/>
                  </a:cubicBezTo>
                  <a:cubicBezTo>
                    <a:pt x="7625" y="1045"/>
                    <a:pt x="7697" y="1067"/>
                    <a:pt x="7769" y="1089"/>
                  </a:cubicBezTo>
                  <a:cubicBezTo>
                    <a:pt x="7914" y="1133"/>
                    <a:pt x="8059" y="1179"/>
                    <a:pt x="8202" y="1225"/>
                  </a:cubicBezTo>
                  <a:cubicBezTo>
                    <a:pt x="8490" y="1318"/>
                    <a:pt x="8775" y="1417"/>
                    <a:pt x="9060" y="1520"/>
                  </a:cubicBezTo>
                  <a:lnTo>
                    <a:pt x="9166" y="1558"/>
                  </a:lnTo>
                  <a:lnTo>
                    <a:pt x="9220" y="1577"/>
                  </a:lnTo>
                  <a:lnTo>
                    <a:pt x="9246" y="1587"/>
                  </a:lnTo>
                  <a:lnTo>
                    <a:pt x="9253" y="1590"/>
                  </a:lnTo>
                  <a:lnTo>
                    <a:pt x="9258" y="1592"/>
                  </a:lnTo>
                  <a:lnTo>
                    <a:pt x="9268" y="1596"/>
                  </a:lnTo>
                  <a:cubicBezTo>
                    <a:pt x="9319" y="1618"/>
                    <a:pt x="9363" y="1655"/>
                    <a:pt x="9392" y="1701"/>
                  </a:cubicBezTo>
                  <a:cubicBezTo>
                    <a:pt x="9422" y="1746"/>
                    <a:pt x="9438" y="1800"/>
                    <a:pt x="9438" y="1852"/>
                  </a:cubicBezTo>
                  <a:lnTo>
                    <a:pt x="9438" y="1872"/>
                  </a:lnTo>
                  <a:lnTo>
                    <a:pt x="9436" y="1900"/>
                  </a:lnTo>
                  <a:lnTo>
                    <a:pt x="9433" y="1957"/>
                  </a:lnTo>
                  <a:lnTo>
                    <a:pt x="9427" y="2070"/>
                  </a:lnTo>
                  <a:cubicBezTo>
                    <a:pt x="9412" y="2372"/>
                    <a:pt x="9400" y="2675"/>
                    <a:pt x="9392" y="2977"/>
                  </a:cubicBezTo>
                  <a:cubicBezTo>
                    <a:pt x="9383" y="3279"/>
                    <a:pt x="9381" y="3582"/>
                    <a:pt x="9377" y="3884"/>
                  </a:cubicBezTo>
                  <a:cubicBezTo>
                    <a:pt x="9369" y="4489"/>
                    <a:pt x="9365" y="5093"/>
                    <a:pt x="9364" y="5698"/>
                  </a:cubicBezTo>
                  <a:cubicBezTo>
                    <a:pt x="9365" y="6907"/>
                    <a:pt x="9356" y="8116"/>
                    <a:pt x="9354" y="9326"/>
                  </a:cubicBezTo>
                  <a:lnTo>
                    <a:pt x="9353" y="9389"/>
                  </a:lnTo>
                  <a:cubicBezTo>
                    <a:pt x="9353" y="9404"/>
                    <a:pt x="9364" y="9418"/>
                    <a:pt x="9379" y="9422"/>
                  </a:cubicBezTo>
                  <a:lnTo>
                    <a:pt x="9437" y="9441"/>
                  </a:lnTo>
                  <a:lnTo>
                    <a:pt x="9693" y="9526"/>
                  </a:lnTo>
                  <a:cubicBezTo>
                    <a:pt x="9731" y="9538"/>
                    <a:pt x="10114" y="9696"/>
                    <a:pt x="10102" y="9735"/>
                  </a:cubicBezTo>
                  <a:lnTo>
                    <a:pt x="10058" y="9870"/>
                  </a:lnTo>
                  <a:cubicBezTo>
                    <a:pt x="10057" y="9872"/>
                    <a:pt x="10057" y="9875"/>
                    <a:pt x="10056" y="9877"/>
                  </a:cubicBezTo>
                  <a:lnTo>
                    <a:pt x="9934" y="10462"/>
                  </a:lnTo>
                  <a:lnTo>
                    <a:pt x="9846" y="10738"/>
                  </a:lnTo>
                  <a:lnTo>
                    <a:pt x="9823" y="10807"/>
                  </a:lnTo>
                  <a:lnTo>
                    <a:pt x="9820" y="10816"/>
                  </a:lnTo>
                  <a:lnTo>
                    <a:pt x="9818" y="10822"/>
                  </a:lnTo>
                  <a:lnTo>
                    <a:pt x="9814" y="10834"/>
                  </a:lnTo>
                  <a:cubicBezTo>
                    <a:pt x="9811" y="10843"/>
                    <a:pt x="9806" y="10849"/>
                    <a:pt x="9803" y="10857"/>
                  </a:cubicBezTo>
                  <a:cubicBezTo>
                    <a:pt x="9788" y="10888"/>
                    <a:pt x="9767" y="10914"/>
                    <a:pt x="9742" y="10937"/>
                  </a:cubicBezTo>
                  <a:cubicBezTo>
                    <a:pt x="9693" y="10981"/>
                    <a:pt x="9628" y="11007"/>
                    <a:pt x="9562" y="11007"/>
                  </a:cubicBezTo>
                  <a:cubicBezTo>
                    <a:pt x="9561" y="11007"/>
                    <a:pt x="9560" y="11007"/>
                    <a:pt x="9558" y="11007"/>
                  </a:cubicBezTo>
                  <a:cubicBezTo>
                    <a:pt x="9550" y="11007"/>
                    <a:pt x="9541" y="11006"/>
                    <a:pt x="9533" y="11006"/>
                  </a:cubicBezTo>
                  <a:cubicBezTo>
                    <a:pt x="9525" y="11006"/>
                    <a:pt x="9517" y="11003"/>
                    <a:pt x="9508" y="11002"/>
                  </a:cubicBezTo>
                  <a:cubicBezTo>
                    <a:pt x="9500" y="11002"/>
                    <a:pt x="9492" y="10999"/>
                    <a:pt x="9484" y="10997"/>
                  </a:cubicBezTo>
                  <a:lnTo>
                    <a:pt x="9477" y="10994"/>
                  </a:lnTo>
                  <a:cubicBezTo>
                    <a:pt x="9475" y="10994"/>
                    <a:pt x="9474" y="10994"/>
                    <a:pt x="9471" y="10993"/>
                  </a:cubicBezTo>
                  <a:lnTo>
                    <a:pt x="9454" y="10987"/>
                  </a:lnTo>
                  <a:lnTo>
                    <a:pt x="9316" y="10942"/>
                  </a:lnTo>
                  <a:lnTo>
                    <a:pt x="9309" y="10940"/>
                  </a:lnTo>
                  <a:cubicBezTo>
                    <a:pt x="9053" y="10827"/>
                    <a:pt x="8795" y="10718"/>
                    <a:pt x="8536" y="10610"/>
                  </a:cubicBezTo>
                  <a:lnTo>
                    <a:pt x="8342" y="10529"/>
                  </a:lnTo>
                  <a:lnTo>
                    <a:pt x="8146" y="10449"/>
                  </a:lnTo>
                  <a:cubicBezTo>
                    <a:pt x="8016" y="10395"/>
                    <a:pt x="7885" y="10343"/>
                    <a:pt x="7755" y="10290"/>
                  </a:cubicBezTo>
                  <a:cubicBezTo>
                    <a:pt x="7689" y="10264"/>
                    <a:pt x="7625" y="10237"/>
                    <a:pt x="7559" y="10211"/>
                  </a:cubicBezTo>
                  <a:cubicBezTo>
                    <a:pt x="7493" y="10187"/>
                    <a:pt x="7427" y="10162"/>
                    <a:pt x="7360" y="10141"/>
                  </a:cubicBezTo>
                  <a:cubicBezTo>
                    <a:pt x="7294" y="10119"/>
                    <a:pt x="7226" y="10100"/>
                    <a:pt x="7159" y="10079"/>
                  </a:cubicBezTo>
                  <a:lnTo>
                    <a:pt x="6957" y="10018"/>
                  </a:lnTo>
                  <a:cubicBezTo>
                    <a:pt x="6824" y="9978"/>
                    <a:pt x="6688" y="9939"/>
                    <a:pt x="6553" y="9899"/>
                  </a:cubicBezTo>
                  <a:lnTo>
                    <a:pt x="6150" y="9782"/>
                  </a:lnTo>
                  <a:lnTo>
                    <a:pt x="5340" y="9548"/>
                  </a:lnTo>
                  <a:lnTo>
                    <a:pt x="5314" y="9540"/>
                  </a:lnTo>
                  <a:cubicBezTo>
                    <a:pt x="5310" y="9539"/>
                    <a:pt x="5307" y="9538"/>
                    <a:pt x="5302" y="9537"/>
                  </a:cubicBezTo>
                  <a:cubicBezTo>
                    <a:pt x="5295" y="9536"/>
                    <a:pt x="5290" y="9532"/>
                    <a:pt x="5282" y="9530"/>
                  </a:cubicBezTo>
                  <a:cubicBezTo>
                    <a:pt x="5281" y="9529"/>
                    <a:pt x="5279" y="9528"/>
                    <a:pt x="5277" y="9527"/>
                  </a:cubicBezTo>
                  <a:cubicBezTo>
                    <a:pt x="5264" y="9519"/>
                    <a:pt x="5249" y="9513"/>
                    <a:pt x="5237" y="9501"/>
                  </a:cubicBezTo>
                  <a:lnTo>
                    <a:pt x="5233" y="9498"/>
                  </a:lnTo>
                  <a:lnTo>
                    <a:pt x="5229" y="9492"/>
                  </a:lnTo>
                  <a:cubicBezTo>
                    <a:pt x="5225" y="9489"/>
                    <a:pt x="5222" y="9487"/>
                    <a:pt x="5219" y="9484"/>
                  </a:cubicBezTo>
                  <a:cubicBezTo>
                    <a:pt x="5214" y="9476"/>
                    <a:pt x="5207" y="9471"/>
                    <a:pt x="5203" y="9462"/>
                  </a:cubicBezTo>
                  <a:cubicBezTo>
                    <a:pt x="5193" y="9450"/>
                    <a:pt x="5186" y="9434"/>
                    <a:pt x="5180" y="9418"/>
                  </a:cubicBezTo>
                  <a:cubicBezTo>
                    <a:pt x="5180" y="9417"/>
                    <a:pt x="5178" y="9415"/>
                    <a:pt x="5178" y="9414"/>
                  </a:cubicBezTo>
                  <a:cubicBezTo>
                    <a:pt x="5176" y="9406"/>
                    <a:pt x="5173" y="9398"/>
                    <a:pt x="5172" y="9390"/>
                  </a:cubicBezTo>
                  <a:cubicBezTo>
                    <a:pt x="5170" y="9382"/>
                    <a:pt x="5170" y="9374"/>
                    <a:pt x="5169" y="9365"/>
                  </a:cubicBezTo>
                  <a:cubicBezTo>
                    <a:pt x="5168" y="9364"/>
                    <a:pt x="5168" y="9363"/>
                    <a:pt x="5168" y="9362"/>
                  </a:cubicBezTo>
                  <a:cubicBezTo>
                    <a:pt x="5168" y="9345"/>
                    <a:pt x="5168" y="9327"/>
                    <a:pt x="5172" y="9310"/>
                  </a:cubicBezTo>
                  <a:lnTo>
                    <a:pt x="5173" y="9302"/>
                  </a:lnTo>
                  <a:lnTo>
                    <a:pt x="5173" y="9299"/>
                  </a:lnTo>
                  <a:lnTo>
                    <a:pt x="5175" y="9293"/>
                  </a:lnTo>
                  <a:lnTo>
                    <a:pt x="5182" y="9268"/>
                  </a:lnTo>
                  <a:lnTo>
                    <a:pt x="5197" y="9217"/>
                  </a:lnTo>
                  <a:lnTo>
                    <a:pt x="5224" y="9115"/>
                  </a:lnTo>
                  <a:lnTo>
                    <a:pt x="5340" y="8710"/>
                  </a:lnTo>
                  <a:lnTo>
                    <a:pt x="5397" y="8509"/>
                  </a:lnTo>
                  <a:lnTo>
                    <a:pt x="5411" y="8457"/>
                  </a:lnTo>
                  <a:lnTo>
                    <a:pt x="5419" y="8432"/>
                  </a:lnTo>
                  <a:lnTo>
                    <a:pt x="5422" y="8420"/>
                  </a:lnTo>
                  <a:lnTo>
                    <a:pt x="5425" y="8412"/>
                  </a:lnTo>
                  <a:lnTo>
                    <a:pt x="5428" y="8400"/>
                  </a:lnTo>
                  <a:cubicBezTo>
                    <a:pt x="5429" y="8397"/>
                    <a:pt x="5429" y="8396"/>
                    <a:pt x="5431" y="8395"/>
                  </a:cubicBezTo>
                  <a:cubicBezTo>
                    <a:pt x="5433" y="8391"/>
                    <a:pt x="5434" y="8387"/>
                    <a:pt x="5436" y="8382"/>
                  </a:cubicBezTo>
                  <a:lnTo>
                    <a:pt x="5439" y="8375"/>
                  </a:lnTo>
                  <a:lnTo>
                    <a:pt x="5443" y="8367"/>
                  </a:lnTo>
                  <a:lnTo>
                    <a:pt x="5450" y="8356"/>
                  </a:lnTo>
                  <a:cubicBezTo>
                    <a:pt x="5450" y="8355"/>
                    <a:pt x="5451" y="8354"/>
                    <a:pt x="5452" y="8353"/>
                  </a:cubicBezTo>
                  <a:cubicBezTo>
                    <a:pt x="5474" y="8317"/>
                    <a:pt x="5507" y="8285"/>
                    <a:pt x="5547" y="8266"/>
                  </a:cubicBezTo>
                  <a:cubicBezTo>
                    <a:pt x="5556" y="8261"/>
                    <a:pt x="5565" y="8257"/>
                    <a:pt x="5575" y="8253"/>
                  </a:cubicBezTo>
                  <a:cubicBezTo>
                    <a:pt x="5577" y="8252"/>
                    <a:pt x="5578" y="8252"/>
                    <a:pt x="5579" y="8251"/>
                  </a:cubicBezTo>
                  <a:lnTo>
                    <a:pt x="5593" y="8247"/>
                  </a:lnTo>
                  <a:lnTo>
                    <a:pt x="5601" y="8245"/>
                  </a:lnTo>
                  <a:lnTo>
                    <a:pt x="5610" y="8244"/>
                  </a:lnTo>
                  <a:cubicBezTo>
                    <a:pt x="5631" y="8238"/>
                    <a:pt x="5653" y="8238"/>
                    <a:pt x="5675" y="8238"/>
                  </a:cubicBezTo>
                  <a:lnTo>
                    <a:pt x="5678" y="8238"/>
                  </a:lnTo>
                  <a:cubicBezTo>
                    <a:pt x="5689" y="8239"/>
                    <a:pt x="5701" y="8239"/>
                    <a:pt x="5710" y="8243"/>
                  </a:cubicBezTo>
                  <a:lnTo>
                    <a:pt x="5719" y="8245"/>
                  </a:lnTo>
                  <a:lnTo>
                    <a:pt x="5723" y="8246"/>
                  </a:lnTo>
                  <a:lnTo>
                    <a:pt x="5725" y="8246"/>
                  </a:lnTo>
                  <a:lnTo>
                    <a:pt x="5729" y="8247"/>
                  </a:lnTo>
                  <a:lnTo>
                    <a:pt x="5754" y="8254"/>
                  </a:lnTo>
                  <a:lnTo>
                    <a:pt x="5855" y="8283"/>
                  </a:lnTo>
                  <a:lnTo>
                    <a:pt x="6058" y="8342"/>
                  </a:lnTo>
                  <a:lnTo>
                    <a:pt x="6075" y="8347"/>
                  </a:lnTo>
                  <a:lnTo>
                    <a:pt x="6278" y="8410"/>
                  </a:lnTo>
                  <a:lnTo>
                    <a:pt x="6537" y="8366"/>
                  </a:lnTo>
                  <a:cubicBezTo>
                    <a:pt x="6549" y="8370"/>
                    <a:pt x="6561" y="8372"/>
                    <a:pt x="6572" y="8372"/>
                  </a:cubicBezTo>
                  <a:cubicBezTo>
                    <a:pt x="6634" y="8372"/>
                    <a:pt x="6688" y="8322"/>
                    <a:pt x="6689" y="8255"/>
                  </a:cubicBezTo>
                  <a:lnTo>
                    <a:pt x="6682" y="8078"/>
                  </a:lnTo>
                  <a:lnTo>
                    <a:pt x="6686" y="7455"/>
                  </a:lnTo>
                  <a:lnTo>
                    <a:pt x="6686" y="7410"/>
                  </a:lnTo>
                  <a:cubicBezTo>
                    <a:pt x="6686" y="7396"/>
                    <a:pt x="6678" y="7384"/>
                    <a:pt x="6665" y="7377"/>
                  </a:cubicBezTo>
                  <a:lnTo>
                    <a:pt x="6611" y="7352"/>
                  </a:lnTo>
                  <a:cubicBezTo>
                    <a:pt x="6511" y="7303"/>
                    <a:pt x="6408" y="7260"/>
                    <a:pt x="6305" y="7218"/>
                  </a:cubicBezTo>
                  <a:cubicBezTo>
                    <a:pt x="6203" y="7176"/>
                    <a:pt x="6099" y="7137"/>
                    <a:pt x="5995" y="7099"/>
                  </a:cubicBezTo>
                  <a:cubicBezTo>
                    <a:pt x="5786" y="7024"/>
                    <a:pt x="5577" y="6953"/>
                    <a:pt x="5365" y="6888"/>
                  </a:cubicBezTo>
                  <a:cubicBezTo>
                    <a:pt x="5154" y="6822"/>
                    <a:pt x="4941" y="6759"/>
                    <a:pt x="4728" y="6700"/>
                  </a:cubicBezTo>
                  <a:cubicBezTo>
                    <a:pt x="4621" y="6670"/>
                    <a:pt x="4513" y="6642"/>
                    <a:pt x="4406" y="6616"/>
                  </a:cubicBezTo>
                  <a:cubicBezTo>
                    <a:pt x="4298" y="6588"/>
                    <a:pt x="4371" y="6603"/>
                    <a:pt x="4262" y="6580"/>
                  </a:cubicBezTo>
                  <a:lnTo>
                    <a:pt x="4070" y="6538"/>
                  </a:lnTo>
                  <a:cubicBezTo>
                    <a:pt x="4069" y="6537"/>
                    <a:pt x="4068" y="6537"/>
                    <a:pt x="4067" y="6537"/>
                  </a:cubicBezTo>
                  <a:cubicBezTo>
                    <a:pt x="4028" y="6537"/>
                    <a:pt x="3880" y="6716"/>
                    <a:pt x="3867" y="6733"/>
                  </a:cubicBezTo>
                  <a:cubicBezTo>
                    <a:pt x="3866" y="6733"/>
                    <a:pt x="3866" y="6734"/>
                    <a:pt x="3864" y="6735"/>
                  </a:cubicBezTo>
                  <a:lnTo>
                    <a:pt x="3713" y="6956"/>
                  </a:lnTo>
                  <a:cubicBezTo>
                    <a:pt x="3625" y="7083"/>
                    <a:pt x="3536" y="7211"/>
                    <a:pt x="3449" y="7337"/>
                  </a:cubicBezTo>
                  <a:lnTo>
                    <a:pt x="3407" y="7395"/>
                  </a:lnTo>
                  <a:cubicBezTo>
                    <a:pt x="3394" y="7416"/>
                    <a:pt x="3403" y="7442"/>
                    <a:pt x="3425" y="7450"/>
                  </a:cubicBezTo>
                  <a:lnTo>
                    <a:pt x="3631" y="7581"/>
                  </a:lnTo>
                  <a:lnTo>
                    <a:pt x="3916" y="7610"/>
                  </a:lnTo>
                  <a:lnTo>
                    <a:pt x="4020" y="7644"/>
                  </a:lnTo>
                  <a:cubicBezTo>
                    <a:pt x="4048" y="7655"/>
                    <a:pt x="4076" y="7666"/>
                    <a:pt x="4101" y="7683"/>
                  </a:cubicBezTo>
                  <a:cubicBezTo>
                    <a:pt x="4107" y="7687"/>
                    <a:pt x="4113" y="7690"/>
                    <a:pt x="4120" y="7694"/>
                  </a:cubicBezTo>
                  <a:lnTo>
                    <a:pt x="4137" y="7708"/>
                  </a:lnTo>
                  <a:lnTo>
                    <a:pt x="4146" y="7716"/>
                  </a:lnTo>
                  <a:lnTo>
                    <a:pt x="4154" y="7723"/>
                  </a:lnTo>
                  <a:lnTo>
                    <a:pt x="4170" y="7738"/>
                  </a:lnTo>
                  <a:cubicBezTo>
                    <a:pt x="4175" y="7744"/>
                    <a:pt x="4180" y="7750"/>
                    <a:pt x="4185" y="7755"/>
                  </a:cubicBezTo>
                  <a:cubicBezTo>
                    <a:pt x="4189" y="7761"/>
                    <a:pt x="4195" y="7766"/>
                    <a:pt x="4199" y="7772"/>
                  </a:cubicBezTo>
                  <a:cubicBezTo>
                    <a:pt x="4207" y="7785"/>
                    <a:pt x="4217" y="7797"/>
                    <a:pt x="4223" y="7810"/>
                  </a:cubicBezTo>
                  <a:cubicBezTo>
                    <a:pt x="4227" y="7816"/>
                    <a:pt x="4230" y="7823"/>
                    <a:pt x="4233" y="7828"/>
                  </a:cubicBezTo>
                  <a:cubicBezTo>
                    <a:pt x="4234" y="7829"/>
                    <a:pt x="4234" y="7830"/>
                    <a:pt x="4235" y="7831"/>
                  </a:cubicBezTo>
                  <a:lnTo>
                    <a:pt x="4243" y="7850"/>
                  </a:lnTo>
                  <a:lnTo>
                    <a:pt x="4248" y="7860"/>
                  </a:lnTo>
                  <a:lnTo>
                    <a:pt x="4251" y="7871"/>
                  </a:lnTo>
                  <a:lnTo>
                    <a:pt x="4259" y="7892"/>
                  </a:lnTo>
                  <a:cubicBezTo>
                    <a:pt x="4261" y="7900"/>
                    <a:pt x="4262" y="7907"/>
                    <a:pt x="4263" y="7915"/>
                  </a:cubicBezTo>
                  <a:cubicBezTo>
                    <a:pt x="4265" y="7921"/>
                    <a:pt x="4267" y="7928"/>
                    <a:pt x="4268" y="7936"/>
                  </a:cubicBezTo>
                  <a:cubicBezTo>
                    <a:pt x="4269" y="7951"/>
                    <a:pt x="4273" y="7966"/>
                    <a:pt x="4273" y="7981"/>
                  </a:cubicBezTo>
                  <a:lnTo>
                    <a:pt x="4273" y="8001"/>
                  </a:lnTo>
                  <a:cubicBezTo>
                    <a:pt x="4273" y="8002"/>
                    <a:pt x="4273" y="8003"/>
                    <a:pt x="4273" y="8004"/>
                  </a:cubicBezTo>
                  <a:lnTo>
                    <a:pt x="4271" y="8025"/>
                  </a:lnTo>
                  <a:cubicBezTo>
                    <a:pt x="4271" y="8040"/>
                    <a:pt x="4267" y="8054"/>
                    <a:pt x="4265" y="8069"/>
                  </a:cubicBezTo>
                  <a:cubicBezTo>
                    <a:pt x="4264" y="8077"/>
                    <a:pt x="4262" y="8083"/>
                    <a:pt x="4260" y="8091"/>
                  </a:cubicBezTo>
                  <a:lnTo>
                    <a:pt x="4254" y="8112"/>
                  </a:lnTo>
                  <a:lnTo>
                    <a:pt x="4236" y="8166"/>
                  </a:lnTo>
                  <a:lnTo>
                    <a:pt x="4098" y="8586"/>
                  </a:lnTo>
                  <a:lnTo>
                    <a:pt x="4029" y="8797"/>
                  </a:lnTo>
                  <a:lnTo>
                    <a:pt x="3825" y="8983"/>
                  </a:lnTo>
                  <a:cubicBezTo>
                    <a:pt x="3751" y="9019"/>
                    <a:pt x="3671" y="9037"/>
                    <a:pt x="3590" y="9037"/>
                  </a:cubicBezTo>
                  <a:cubicBezTo>
                    <a:pt x="3531" y="9037"/>
                    <a:pt x="3472" y="9027"/>
                    <a:pt x="3415" y="9007"/>
                  </a:cubicBezTo>
                  <a:lnTo>
                    <a:pt x="3270" y="8989"/>
                  </a:lnTo>
                  <a:lnTo>
                    <a:pt x="2850" y="8847"/>
                  </a:lnTo>
                  <a:lnTo>
                    <a:pt x="2835" y="8842"/>
                  </a:lnTo>
                  <a:lnTo>
                    <a:pt x="2832" y="8842"/>
                  </a:lnTo>
                  <a:lnTo>
                    <a:pt x="2362" y="8683"/>
                  </a:lnTo>
                  <a:lnTo>
                    <a:pt x="1876" y="8518"/>
                  </a:lnTo>
                  <a:lnTo>
                    <a:pt x="1861" y="8513"/>
                  </a:lnTo>
                  <a:cubicBezTo>
                    <a:pt x="1705" y="8453"/>
                    <a:pt x="1547" y="8396"/>
                    <a:pt x="1389" y="8341"/>
                  </a:cubicBezTo>
                  <a:cubicBezTo>
                    <a:pt x="1226" y="8284"/>
                    <a:pt x="1062" y="8230"/>
                    <a:pt x="899" y="8176"/>
                  </a:cubicBezTo>
                  <a:lnTo>
                    <a:pt x="554" y="8098"/>
                  </a:lnTo>
                  <a:cubicBezTo>
                    <a:pt x="401" y="8048"/>
                    <a:pt x="284" y="7924"/>
                    <a:pt x="243" y="7768"/>
                  </a:cubicBezTo>
                  <a:lnTo>
                    <a:pt x="436" y="7266"/>
                  </a:lnTo>
                  <a:lnTo>
                    <a:pt x="513" y="7019"/>
                  </a:lnTo>
                  <a:lnTo>
                    <a:pt x="552" y="6896"/>
                  </a:lnTo>
                  <a:lnTo>
                    <a:pt x="561" y="6865"/>
                  </a:lnTo>
                  <a:lnTo>
                    <a:pt x="566" y="6849"/>
                  </a:lnTo>
                  <a:lnTo>
                    <a:pt x="569" y="6842"/>
                  </a:lnTo>
                  <a:lnTo>
                    <a:pt x="570" y="6838"/>
                  </a:lnTo>
                  <a:cubicBezTo>
                    <a:pt x="573" y="6831"/>
                    <a:pt x="575" y="6826"/>
                    <a:pt x="577" y="6820"/>
                  </a:cubicBezTo>
                  <a:cubicBezTo>
                    <a:pt x="577" y="6818"/>
                    <a:pt x="578" y="6817"/>
                    <a:pt x="578" y="6815"/>
                  </a:cubicBezTo>
                  <a:cubicBezTo>
                    <a:pt x="582" y="6810"/>
                    <a:pt x="584" y="6804"/>
                    <a:pt x="587" y="6798"/>
                  </a:cubicBezTo>
                  <a:cubicBezTo>
                    <a:pt x="617" y="6740"/>
                    <a:pt x="785" y="6727"/>
                    <a:pt x="924" y="6727"/>
                  </a:cubicBezTo>
                  <a:cubicBezTo>
                    <a:pt x="1028" y="6727"/>
                    <a:pt x="1116" y="6734"/>
                    <a:pt x="1116" y="6734"/>
                  </a:cubicBezTo>
                  <a:lnTo>
                    <a:pt x="1363" y="6811"/>
                  </a:lnTo>
                  <a:lnTo>
                    <a:pt x="1424" y="6829"/>
                  </a:lnTo>
                  <a:cubicBezTo>
                    <a:pt x="1428" y="6830"/>
                    <a:pt x="1432" y="6831"/>
                    <a:pt x="1435" y="6831"/>
                  </a:cubicBezTo>
                  <a:cubicBezTo>
                    <a:pt x="1447" y="6831"/>
                    <a:pt x="1458" y="6825"/>
                    <a:pt x="1465" y="6815"/>
                  </a:cubicBezTo>
                  <a:lnTo>
                    <a:pt x="1499" y="6765"/>
                  </a:lnTo>
                  <a:cubicBezTo>
                    <a:pt x="1780" y="6354"/>
                    <a:pt x="2062" y="5945"/>
                    <a:pt x="2345" y="5535"/>
                  </a:cubicBezTo>
                  <a:cubicBezTo>
                    <a:pt x="2628" y="5126"/>
                    <a:pt x="2913" y="4718"/>
                    <a:pt x="3198" y="4310"/>
                  </a:cubicBezTo>
                  <a:lnTo>
                    <a:pt x="3626" y="3699"/>
                  </a:lnTo>
                  <a:cubicBezTo>
                    <a:pt x="3697" y="3598"/>
                    <a:pt x="3769" y="3496"/>
                    <a:pt x="3844" y="3397"/>
                  </a:cubicBezTo>
                  <a:lnTo>
                    <a:pt x="4068" y="3098"/>
                  </a:lnTo>
                  <a:cubicBezTo>
                    <a:pt x="4142" y="2998"/>
                    <a:pt x="4216" y="2897"/>
                    <a:pt x="4286" y="2795"/>
                  </a:cubicBezTo>
                  <a:cubicBezTo>
                    <a:pt x="4357" y="2693"/>
                    <a:pt x="4426" y="2589"/>
                    <a:pt x="4494" y="2484"/>
                  </a:cubicBezTo>
                  <a:cubicBezTo>
                    <a:pt x="4561" y="2380"/>
                    <a:pt x="4626" y="2274"/>
                    <a:pt x="4690" y="2167"/>
                  </a:cubicBezTo>
                  <a:cubicBezTo>
                    <a:pt x="4753" y="2059"/>
                    <a:pt x="4815" y="1950"/>
                    <a:pt x="4872" y="1838"/>
                  </a:cubicBezTo>
                  <a:lnTo>
                    <a:pt x="4889" y="1803"/>
                  </a:lnTo>
                  <a:cubicBezTo>
                    <a:pt x="4900" y="1783"/>
                    <a:pt x="4889" y="1759"/>
                    <a:pt x="4869" y="1753"/>
                  </a:cubicBezTo>
                  <a:lnTo>
                    <a:pt x="4843" y="1744"/>
                  </a:lnTo>
                  <a:cubicBezTo>
                    <a:pt x="4841" y="1743"/>
                    <a:pt x="4838" y="1742"/>
                    <a:pt x="4836" y="1741"/>
                  </a:cubicBezTo>
                  <a:cubicBezTo>
                    <a:pt x="4810" y="1726"/>
                    <a:pt x="4630" y="1622"/>
                    <a:pt x="4606" y="1569"/>
                  </a:cubicBezTo>
                  <a:cubicBezTo>
                    <a:pt x="4592" y="1541"/>
                    <a:pt x="4584" y="1510"/>
                    <a:pt x="4579" y="1479"/>
                  </a:cubicBezTo>
                  <a:cubicBezTo>
                    <a:pt x="4575" y="1450"/>
                    <a:pt x="4630" y="985"/>
                    <a:pt x="4636" y="935"/>
                  </a:cubicBezTo>
                  <a:cubicBezTo>
                    <a:pt x="4637" y="932"/>
                    <a:pt x="4637" y="930"/>
                    <a:pt x="4638" y="927"/>
                  </a:cubicBezTo>
                  <a:lnTo>
                    <a:pt x="4716" y="719"/>
                  </a:lnTo>
                  <a:lnTo>
                    <a:pt x="4796" y="506"/>
                  </a:lnTo>
                  <a:cubicBezTo>
                    <a:pt x="4802" y="489"/>
                    <a:pt x="4810" y="471"/>
                    <a:pt x="4816" y="455"/>
                  </a:cubicBezTo>
                  <a:cubicBezTo>
                    <a:pt x="4816" y="454"/>
                    <a:pt x="4816" y="453"/>
                    <a:pt x="4817" y="451"/>
                  </a:cubicBezTo>
                  <a:cubicBezTo>
                    <a:pt x="4823" y="441"/>
                    <a:pt x="4828" y="428"/>
                    <a:pt x="4836" y="417"/>
                  </a:cubicBezTo>
                  <a:cubicBezTo>
                    <a:pt x="4848" y="394"/>
                    <a:pt x="4865" y="373"/>
                    <a:pt x="4885" y="356"/>
                  </a:cubicBezTo>
                  <a:cubicBezTo>
                    <a:pt x="4923" y="320"/>
                    <a:pt x="4971" y="298"/>
                    <a:pt x="5020" y="289"/>
                  </a:cubicBezTo>
                  <a:cubicBezTo>
                    <a:pt x="5027" y="289"/>
                    <a:pt x="5032" y="288"/>
                    <a:pt x="5037" y="287"/>
                  </a:cubicBezTo>
                  <a:lnTo>
                    <a:pt x="5041" y="287"/>
                  </a:lnTo>
                  <a:cubicBezTo>
                    <a:pt x="5047" y="286"/>
                    <a:pt x="5052" y="286"/>
                    <a:pt x="5058" y="286"/>
                  </a:cubicBezTo>
                  <a:cubicBezTo>
                    <a:pt x="5060" y="286"/>
                    <a:pt x="5061" y="285"/>
                    <a:pt x="5063" y="285"/>
                  </a:cubicBezTo>
                  <a:close/>
                  <a:moveTo>
                    <a:pt x="5111" y="1"/>
                  </a:moveTo>
                  <a:cubicBezTo>
                    <a:pt x="5109" y="1"/>
                    <a:pt x="5106" y="1"/>
                    <a:pt x="5103" y="1"/>
                  </a:cubicBezTo>
                  <a:cubicBezTo>
                    <a:pt x="5090" y="1"/>
                    <a:pt x="5077" y="2"/>
                    <a:pt x="5064" y="3"/>
                  </a:cubicBezTo>
                  <a:cubicBezTo>
                    <a:pt x="5051" y="4"/>
                    <a:pt x="5038" y="5"/>
                    <a:pt x="5026" y="8"/>
                  </a:cubicBezTo>
                  <a:lnTo>
                    <a:pt x="4990" y="15"/>
                  </a:lnTo>
                  <a:cubicBezTo>
                    <a:pt x="4989" y="15"/>
                    <a:pt x="4988" y="15"/>
                    <a:pt x="4987" y="16"/>
                  </a:cubicBezTo>
                  <a:lnTo>
                    <a:pt x="4952" y="25"/>
                  </a:lnTo>
                  <a:cubicBezTo>
                    <a:pt x="4855" y="55"/>
                    <a:pt x="4768" y="114"/>
                    <a:pt x="4704" y="190"/>
                  </a:cubicBezTo>
                  <a:cubicBezTo>
                    <a:pt x="4672" y="227"/>
                    <a:pt x="4645" y="269"/>
                    <a:pt x="4626" y="314"/>
                  </a:cubicBezTo>
                  <a:cubicBezTo>
                    <a:pt x="4615" y="336"/>
                    <a:pt x="4609" y="359"/>
                    <a:pt x="4602" y="382"/>
                  </a:cubicBezTo>
                  <a:cubicBezTo>
                    <a:pt x="4602" y="382"/>
                    <a:pt x="4602" y="383"/>
                    <a:pt x="4601" y="384"/>
                  </a:cubicBezTo>
                  <a:lnTo>
                    <a:pt x="4587" y="438"/>
                  </a:lnTo>
                  <a:lnTo>
                    <a:pt x="4528" y="658"/>
                  </a:lnTo>
                  <a:lnTo>
                    <a:pt x="4468" y="877"/>
                  </a:lnTo>
                  <a:lnTo>
                    <a:pt x="4407" y="1095"/>
                  </a:lnTo>
                  <a:lnTo>
                    <a:pt x="4376" y="1205"/>
                  </a:lnTo>
                  <a:lnTo>
                    <a:pt x="4368" y="1231"/>
                  </a:lnTo>
                  <a:cubicBezTo>
                    <a:pt x="4367" y="1236"/>
                    <a:pt x="4365" y="1241"/>
                    <a:pt x="4364" y="1246"/>
                  </a:cubicBezTo>
                  <a:lnTo>
                    <a:pt x="4360" y="1263"/>
                  </a:lnTo>
                  <a:cubicBezTo>
                    <a:pt x="4354" y="1284"/>
                    <a:pt x="4352" y="1306"/>
                    <a:pt x="4348" y="1327"/>
                  </a:cubicBezTo>
                  <a:cubicBezTo>
                    <a:pt x="4348" y="1329"/>
                    <a:pt x="4348" y="1330"/>
                    <a:pt x="4348" y="1331"/>
                  </a:cubicBezTo>
                  <a:cubicBezTo>
                    <a:pt x="4345" y="1374"/>
                    <a:pt x="4347" y="1419"/>
                    <a:pt x="4356" y="1462"/>
                  </a:cubicBezTo>
                  <a:cubicBezTo>
                    <a:pt x="4364" y="1506"/>
                    <a:pt x="4378" y="1549"/>
                    <a:pt x="4399" y="1587"/>
                  </a:cubicBezTo>
                  <a:cubicBezTo>
                    <a:pt x="4420" y="1627"/>
                    <a:pt x="4443" y="1663"/>
                    <a:pt x="4474" y="1695"/>
                  </a:cubicBezTo>
                  <a:cubicBezTo>
                    <a:pt x="4481" y="1704"/>
                    <a:pt x="4489" y="1711"/>
                    <a:pt x="4498" y="1718"/>
                  </a:cubicBezTo>
                  <a:cubicBezTo>
                    <a:pt x="4505" y="1726"/>
                    <a:pt x="4514" y="1733"/>
                    <a:pt x="4523" y="1740"/>
                  </a:cubicBezTo>
                  <a:lnTo>
                    <a:pt x="4547" y="1759"/>
                  </a:lnTo>
                  <a:cubicBezTo>
                    <a:pt x="4548" y="1759"/>
                    <a:pt x="4549" y="1760"/>
                    <a:pt x="4550" y="1761"/>
                  </a:cubicBezTo>
                  <a:lnTo>
                    <a:pt x="4577" y="1777"/>
                  </a:lnTo>
                  <a:cubicBezTo>
                    <a:pt x="4586" y="1784"/>
                    <a:pt x="4595" y="1788"/>
                    <a:pt x="4606" y="1793"/>
                  </a:cubicBezTo>
                  <a:cubicBezTo>
                    <a:pt x="4615" y="1798"/>
                    <a:pt x="4625" y="1803"/>
                    <a:pt x="4635" y="1807"/>
                  </a:cubicBezTo>
                  <a:lnTo>
                    <a:pt x="4666" y="1819"/>
                  </a:lnTo>
                  <a:cubicBezTo>
                    <a:pt x="4671" y="1821"/>
                    <a:pt x="4676" y="1822"/>
                    <a:pt x="4681" y="1823"/>
                  </a:cubicBezTo>
                  <a:lnTo>
                    <a:pt x="4693" y="1827"/>
                  </a:lnTo>
                  <a:lnTo>
                    <a:pt x="4709" y="1833"/>
                  </a:lnTo>
                  <a:cubicBezTo>
                    <a:pt x="4645" y="1904"/>
                    <a:pt x="4584" y="1977"/>
                    <a:pt x="4524" y="2051"/>
                  </a:cubicBezTo>
                  <a:cubicBezTo>
                    <a:pt x="4445" y="2147"/>
                    <a:pt x="4368" y="2245"/>
                    <a:pt x="4292" y="2343"/>
                  </a:cubicBezTo>
                  <a:cubicBezTo>
                    <a:pt x="4141" y="2542"/>
                    <a:pt x="3998" y="2745"/>
                    <a:pt x="3863" y="2954"/>
                  </a:cubicBezTo>
                  <a:lnTo>
                    <a:pt x="3659" y="3267"/>
                  </a:lnTo>
                  <a:cubicBezTo>
                    <a:pt x="3592" y="3372"/>
                    <a:pt x="3522" y="3475"/>
                    <a:pt x="3450" y="3576"/>
                  </a:cubicBezTo>
                  <a:lnTo>
                    <a:pt x="3024" y="4188"/>
                  </a:lnTo>
                  <a:lnTo>
                    <a:pt x="2167" y="5410"/>
                  </a:lnTo>
                  <a:cubicBezTo>
                    <a:pt x="1902" y="5785"/>
                    <a:pt x="1637" y="6159"/>
                    <a:pt x="1371" y="6532"/>
                  </a:cubicBezTo>
                  <a:cubicBezTo>
                    <a:pt x="1365" y="6542"/>
                    <a:pt x="1354" y="6547"/>
                    <a:pt x="1342" y="6547"/>
                  </a:cubicBezTo>
                  <a:cubicBezTo>
                    <a:pt x="1338" y="6547"/>
                    <a:pt x="1334" y="6546"/>
                    <a:pt x="1330" y="6545"/>
                  </a:cubicBezTo>
                  <a:cubicBezTo>
                    <a:pt x="1286" y="6529"/>
                    <a:pt x="1240" y="6513"/>
                    <a:pt x="1195" y="6498"/>
                  </a:cubicBezTo>
                  <a:lnTo>
                    <a:pt x="1072" y="6456"/>
                  </a:lnTo>
                  <a:lnTo>
                    <a:pt x="1011" y="6436"/>
                  </a:lnTo>
                  <a:lnTo>
                    <a:pt x="980" y="6425"/>
                  </a:lnTo>
                  <a:lnTo>
                    <a:pt x="939" y="6414"/>
                  </a:lnTo>
                  <a:cubicBezTo>
                    <a:pt x="403" y="6535"/>
                    <a:pt x="335" y="6708"/>
                    <a:pt x="335" y="6708"/>
                  </a:cubicBezTo>
                  <a:cubicBezTo>
                    <a:pt x="334" y="6708"/>
                    <a:pt x="334" y="6710"/>
                    <a:pt x="333" y="6711"/>
                  </a:cubicBezTo>
                  <a:cubicBezTo>
                    <a:pt x="327" y="6723"/>
                    <a:pt x="323" y="6736"/>
                    <a:pt x="318" y="6750"/>
                  </a:cubicBezTo>
                  <a:lnTo>
                    <a:pt x="313" y="6760"/>
                  </a:lnTo>
                  <a:lnTo>
                    <a:pt x="311" y="6767"/>
                  </a:lnTo>
                  <a:lnTo>
                    <a:pt x="306" y="6783"/>
                  </a:lnTo>
                  <a:lnTo>
                    <a:pt x="295" y="6814"/>
                  </a:lnTo>
                  <a:lnTo>
                    <a:pt x="256" y="6937"/>
                  </a:lnTo>
                  <a:lnTo>
                    <a:pt x="175" y="7183"/>
                  </a:lnTo>
                  <a:lnTo>
                    <a:pt x="94" y="7427"/>
                  </a:lnTo>
                  <a:lnTo>
                    <a:pt x="54" y="7550"/>
                  </a:lnTo>
                  <a:lnTo>
                    <a:pt x="34" y="7612"/>
                  </a:lnTo>
                  <a:lnTo>
                    <a:pt x="31" y="7620"/>
                  </a:lnTo>
                  <a:cubicBezTo>
                    <a:pt x="30" y="7622"/>
                    <a:pt x="29" y="7624"/>
                    <a:pt x="28" y="7628"/>
                  </a:cubicBezTo>
                  <a:lnTo>
                    <a:pt x="23" y="7649"/>
                  </a:lnTo>
                  <a:cubicBezTo>
                    <a:pt x="19" y="7663"/>
                    <a:pt x="14" y="7676"/>
                    <a:pt x="13" y="7691"/>
                  </a:cubicBezTo>
                  <a:cubicBezTo>
                    <a:pt x="2" y="7748"/>
                    <a:pt x="0" y="7808"/>
                    <a:pt x="8" y="7865"/>
                  </a:cubicBezTo>
                  <a:cubicBezTo>
                    <a:pt x="16" y="7923"/>
                    <a:pt x="33" y="7980"/>
                    <a:pt x="59" y="8032"/>
                  </a:cubicBezTo>
                  <a:cubicBezTo>
                    <a:pt x="85" y="8084"/>
                    <a:pt x="120" y="8132"/>
                    <a:pt x="161" y="8173"/>
                  </a:cubicBezTo>
                  <a:cubicBezTo>
                    <a:pt x="171" y="8184"/>
                    <a:pt x="182" y="8194"/>
                    <a:pt x="194" y="8203"/>
                  </a:cubicBezTo>
                  <a:lnTo>
                    <a:pt x="227" y="8230"/>
                  </a:lnTo>
                  <a:cubicBezTo>
                    <a:pt x="228" y="8230"/>
                    <a:pt x="229" y="8231"/>
                    <a:pt x="229" y="8231"/>
                  </a:cubicBezTo>
                  <a:cubicBezTo>
                    <a:pt x="241" y="8239"/>
                    <a:pt x="254" y="8247"/>
                    <a:pt x="265" y="8254"/>
                  </a:cubicBezTo>
                  <a:cubicBezTo>
                    <a:pt x="277" y="8262"/>
                    <a:pt x="291" y="8268"/>
                    <a:pt x="304" y="8275"/>
                  </a:cubicBezTo>
                  <a:cubicBezTo>
                    <a:pt x="310" y="8278"/>
                    <a:pt x="317" y="8281"/>
                    <a:pt x="324" y="8284"/>
                  </a:cubicBezTo>
                  <a:lnTo>
                    <a:pt x="344" y="8292"/>
                  </a:lnTo>
                  <a:lnTo>
                    <a:pt x="365" y="8300"/>
                  </a:lnTo>
                  <a:lnTo>
                    <a:pt x="374" y="8303"/>
                  </a:lnTo>
                  <a:lnTo>
                    <a:pt x="382" y="8306"/>
                  </a:lnTo>
                  <a:lnTo>
                    <a:pt x="444" y="8326"/>
                  </a:lnTo>
                  <a:lnTo>
                    <a:pt x="567" y="8366"/>
                  </a:lnTo>
                  <a:lnTo>
                    <a:pt x="811" y="8447"/>
                  </a:lnTo>
                  <a:cubicBezTo>
                    <a:pt x="976" y="8500"/>
                    <a:pt x="1140" y="8552"/>
                    <a:pt x="1305" y="8603"/>
                  </a:cubicBezTo>
                  <a:cubicBezTo>
                    <a:pt x="1469" y="8653"/>
                    <a:pt x="1635" y="8702"/>
                    <a:pt x="1802" y="8747"/>
                  </a:cubicBezTo>
                  <a:lnTo>
                    <a:pt x="1813" y="8750"/>
                  </a:lnTo>
                  <a:lnTo>
                    <a:pt x="2293" y="8898"/>
                  </a:lnTo>
                  <a:lnTo>
                    <a:pt x="2782" y="9052"/>
                  </a:lnTo>
                  <a:lnTo>
                    <a:pt x="2799" y="9058"/>
                  </a:lnTo>
                  <a:lnTo>
                    <a:pt x="2802" y="9058"/>
                  </a:lnTo>
                  <a:lnTo>
                    <a:pt x="3206" y="9186"/>
                  </a:lnTo>
                  <a:lnTo>
                    <a:pt x="3418" y="9252"/>
                  </a:lnTo>
                  <a:lnTo>
                    <a:pt x="3524" y="9286"/>
                  </a:lnTo>
                  <a:lnTo>
                    <a:pt x="3550" y="9295"/>
                  </a:lnTo>
                  <a:lnTo>
                    <a:pt x="3583" y="9303"/>
                  </a:lnTo>
                  <a:lnTo>
                    <a:pt x="3598" y="9308"/>
                  </a:lnTo>
                  <a:cubicBezTo>
                    <a:pt x="3600" y="9308"/>
                    <a:pt x="3601" y="9308"/>
                    <a:pt x="3602" y="9309"/>
                  </a:cubicBezTo>
                  <a:lnTo>
                    <a:pt x="3618" y="9311"/>
                  </a:lnTo>
                  <a:cubicBezTo>
                    <a:pt x="3628" y="9313"/>
                    <a:pt x="3640" y="9315"/>
                    <a:pt x="3652" y="9316"/>
                  </a:cubicBezTo>
                  <a:cubicBezTo>
                    <a:pt x="3669" y="9318"/>
                    <a:pt x="3686" y="9319"/>
                    <a:pt x="3703" y="9319"/>
                  </a:cubicBezTo>
                  <a:cubicBezTo>
                    <a:pt x="3733" y="9319"/>
                    <a:pt x="3762" y="9316"/>
                    <a:pt x="3790" y="9311"/>
                  </a:cubicBezTo>
                  <a:cubicBezTo>
                    <a:pt x="3836" y="9302"/>
                    <a:pt x="3879" y="9288"/>
                    <a:pt x="3921" y="9268"/>
                  </a:cubicBezTo>
                  <a:cubicBezTo>
                    <a:pt x="4003" y="9226"/>
                    <a:pt x="4075" y="9162"/>
                    <a:pt x="4122" y="9083"/>
                  </a:cubicBezTo>
                  <a:cubicBezTo>
                    <a:pt x="4135" y="9065"/>
                    <a:pt x="4143" y="9045"/>
                    <a:pt x="4153" y="9024"/>
                  </a:cubicBezTo>
                  <a:cubicBezTo>
                    <a:pt x="4154" y="9023"/>
                    <a:pt x="4154" y="9022"/>
                    <a:pt x="4155" y="9021"/>
                  </a:cubicBezTo>
                  <a:cubicBezTo>
                    <a:pt x="4158" y="9012"/>
                    <a:pt x="4163" y="9001"/>
                    <a:pt x="4166" y="8990"/>
                  </a:cubicBezTo>
                  <a:lnTo>
                    <a:pt x="4172" y="8974"/>
                  </a:lnTo>
                  <a:lnTo>
                    <a:pt x="4176" y="8961"/>
                  </a:lnTo>
                  <a:lnTo>
                    <a:pt x="4210" y="8856"/>
                  </a:lnTo>
                  <a:lnTo>
                    <a:pt x="4277" y="8644"/>
                  </a:lnTo>
                  <a:lnTo>
                    <a:pt x="4410" y="8221"/>
                  </a:lnTo>
                  <a:lnTo>
                    <a:pt x="4427" y="8169"/>
                  </a:lnTo>
                  <a:lnTo>
                    <a:pt x="4436" y="8137"/>
                  </a:lnTo>
                  <a:cubicBezTo>
                    <a:pt x="4439" y="8126"/>
                    <a:pt x="4442" y="8115"/>
                    <a:pt x="4443" y="8105"/>
                  </a:cubicBezTo>
                  <a:cubicBezTo>
                    <a:pt x="4447" y="8082"/>
                    <a:pt x="4452" y="8061"/>
                    <a:pt x="4452" y="8038"/>
                  </a:cubicBezTo>
                  <a:lnTo>
                    <a:pt x="4454" y="8007"/>
                  </a:lnTo>
                  <a:cubicBezTo>
                    <a:pt x="4454" y="8006"/>
                    <a:pt x="4454" y="8005"/>
                    <a:pt x="4454" y="8004"/>
                  </a:cubicBezTo>
                  <a:lnTo>
                    <a:pt x="4453" y="7972"/>
                  </a:lnTo>
                  <a:cubicBezTo>
                    <a:pt x="4453" y="7951"/>
                    <a:pt x="4449" y="7928"/>
                    <a:pt x="4446" y="7907"/>
                  </a:cubicBezTo>
                  <a:cubicBezTo>
                    <a:pt x="4445" y="7896"/>
                    <a:pt x="4441" y="7886"/>
                    <a:pt x="4439" y="7874"/>
                  </a:cubicBezTo>
                  <a:cubicBezTo>
                    <a:pt x="4437" y="7863"/>
                    <a:pt x="4435" y="7853"/>
                    <a:pt x="4432" y="7842"/>
                  </a:cubicBezTo>
                  <a:lnTo>
                    <a:pt x="4421" y="7811"/>
                  </a:lnTo>
                  <a:lnTo>
                    <a:pt x="4416" y="7797"/>
                  </a:lnTo>
                  <a:cubicBezTo>
                    <a:pt x="4416" y="7796"/>
                    <a:pt x="4415" y="7795"/>
                    <a:pt x="4415" y="7794"/>
                  </a:cubicBezTo>
                  <a:lnTo>
                    <a:pt x="4408" y="7780"/>
                  </a:lnTo>
                  <a:lnTo>
                    <a:pt x="4394" y="7750"/>
                  </a:lnTo>
                  <a:cubicBezTo>
                    <a:pt x="4390" y="7740"/>
                    <a:pt x="4384" y="7731"/>
                    <a:pt x="4378" y="7721"/>
                  </a:cubicBezTo>
                  <a:cubicBezTo>
                    <a:pt x="4369" y="7702"/>
                    <a:pt x="4355" y="7684"/>
                    <a:pt x="4342" y="7667"/>
                  </a:cubicBezTo>
                  <a:cubicBezTo>
                    <a:pt x="4336" y="7657"/>
                    <a:pt x="4328" y="7650"/>
                    <a:pt x="4322" y="7641"/>
                  </a:cubicBezTo>
                  <a:cubicBezTo>
                    <a:pt x="4314" y="7633"/>
                    <a:pt x="4307" y="7624"/>
                    <a:pt x="4299" y="7615"/>
                  </a:cubicBezTo>
                  <a:lnTo>
                    <a:pt x="4276" y="7593"/>
                  </a:lnTo>
                  <a:lnTo>
                    <a:pt x="4265" y="7582"/>
                  </a:lnTo>
                  <a:cubicBezTo>
                    <a:pt x="4264" y="7582"/>
                    <a:pt x="4263" y="7581"/>
                    <a:pt x="4262" y="7580"/>
                  </a:cubicBezTo>
                  <a:lnTo>
                    <a:pt x="4250" y="7572"/>
                  </a:lnTo>
                  <a:lnTo>
                    <a:pt x="4224" y="7550"/>
                  </a:lnTo>
                  <a:cubicBezTo>
                    <a:pt x="4216" y="7544"/>
                    <a:pt x="4206" y="7539"/>
                    <a:pt x="4197" y="7532"/>
                  </a:cubicBezTo>
                  <a:cubicBezTo>
                    <a:pt x="4159" y="7509"/>
                    <a:pt x="4119" y="7490"/>
                    <a:pt x="4077" y="7477"/>
                  </a:cubicBezTo>
                  <a:lnTo>
                    <a:pt x="3971" y="7441"/>
                  </a:lnTo>
                  <a:lnTo>
                    <a:pt x="3711" y="7356"/>
                  </a:lnTo>
                  <a:cubicBezTo>
                    <a:pt x="3687" y="7348"/>
                    <a:pt x="3679" y="7322"/>
                    <a:pt x="3692" y="7301"/>
                  </a:cubicBezTo>
                  <a:lnTo>
                    <a:pt x="3862" y="7061"/>
                  </a:lnTo>
                  <a:lnTo>
                    <a:pt x="3931" y="6964"/>
                  </a:lnTo>
                  <a:cubicBezTo>
                    <a:pt x="3995" y="6874"/>
                    <a:pt x="4097" y="6824"/>
                    <a:pt x="4202" y="6824"/>
                  </a:cubicBezTo>
                  <a:cubicBezTo>
                    <a:pt x="4244" y="6824"/>
                    <a:pt x="4286" y="6832"/>
                    <a:pt x="4327" y="6848"/>
                  </a:cubicBezTo>
                  <a:cubicBezTo>
                    <a:pt x="4328" y="6849"/>
                    <a:pt x="4329" y="6849"/>
                    <a:pt x="4330" y="6849"/>
                  </a:cubicBezTo>
                  <a:cubicBezTo>
                    <a:pt x="4433" y="6891"/>
                    <a:pt x="4536" y="6932"/>
                    <a:pt x="4640" y="6971"/>
                  </a:cubicBezTo>
                  <a:cubicBezTo>
                    <a:pt x="4847" y="7049"/>
                    <a:pt x="5056" y="7124"/>
                    <a:pt x="5266" y="7196"/>
                  </a:cubicBezTo>
                  <a:cubicBezTo>
                    <a:pt x="5475" y="7267"/>
                    <a:pt x="5686" y="7334"/>
                    <a:pt x="5898" y="7396"/>
                  </a:cubicBezTo>
                  <a:cubicBezTo>
                    <a:pt x="6005" y="7426"/>
                    <a:pt x="6112" y="7456"/>
                    <a:pt x="6220" y="7483"/>
                  </a:cubicBezTo>
                  <a:cubicBezTo>
                    <a:pt x="6247" y="7489"/>
                    <a:pt x="6275" y="7496"/>
                    <a:pt x="6301" y="7502"/>
                  </a:cubicBezTo>
                  <a:cubicBezTo>
                    <a:pt x="6399" y="7526"/>
                    <a:pt x="6468" y="7614"/>
                    <a:pt x="6466" y="7716"/>
                  </a:cubicBezTo>
                  <a:lnTo>
                    <a:pt x="6460" y="7951"/>
                  </a:lnTo>
                  <a:cubicBezTo>
                    <a:pt x="6458" y="8062"/>
                    <a:pt x="6365" y="8145"/>
                    <a:pt x="6262" y="8145"/>
                  </a:cubicBezTo>
                  <a:cubicBezTo>
                    <a:pt x="6241" y="8145"/>
                    <a:pt x="6220" y="8142"/>
                    <a:pt x="6199" y="8135"/>
                  </a:cubicBezTo>
                  <a:lnTo>
                    <a:pt x="6135" y="8113"/>
                  </a:lnTo>
                  <a:lnTo>
                    <a:pt x="6121" y="8108"/>
                  </a:lnTo>
                  <a:lnTo>
                    <a:pt x="5936" y="8040"/>
                  </a:lnTo>
                  <a:lnTo>
                    <a:pt x="5838" y="8003"/>
                  </a:lnTo>
                  <a:lnTo>
                    <a:pt x="5813" y="7994"/>
                  </a:lnTo>
                  <a:lnTo>
                    <a:pt x="5810" y="7993"/>
                  </a:lnTo>
                  <a:lnTo>
                    <a:pt x="5806" y="7991"/>
                  </a:lnTo>
                  <a:lnTo>
                    <a:pt x="5797" y="7988"/>
                  </a:lnTo>
                  <a:lnTo>
                    <a:pt x="5780" y="7983"/>
                  </a:lnTo>
                  <a:cubicBezTo>
                    <a:pt x="5759" y="7975"/>
                    <a:pt x="5735" y="7972"/>
                    <a:pt x="5713" y="7968"/>
                  </a:cubicBezTo>
                  <a:lnTo>
                    <a:pt x="5709" y="7967"/>
                  </a:lnTo>
                  <a:cubicBezTo>
                    <a:pt x="5683" y="7964"/>
                    <a:pt x="5657" y="7962"/>
                    <a:pt x="5630" y="7962"/>
                  </a:cubicBezTo>
                  <a:cubicBezTo>
                    <a:pt x="5609" y="7962"/>
                    <a:pt x="5589" y="7963"/>
                    <a:pt x="5568" y="7966"/>
                  </a:cubicBezTo>
                  <a:lnTo>
                    <a:pt x="5552" y="7968"/>
                  </a:lnTo>
                  <a:lnTo>
                    <a:pt x="5549" y="7968"/>
                  </a:lnTo>
                  <a:lnTo>
                    <a:pt x="5533" y="7971"/>
                  </a:lnTo>
                  <a:cubicBezTo>
                    <a:pt x="5521" y="7974"/>
                    <a:pt x="5511" y="7977"/>
                    <a:pt x="5499" y="7979"/>
                  </a:cubicBezTo>
                  <a:cubicBezTo>
                    <a:pt x="5498" y="7979"/>
                    <a:pt x="5498" y="7980"/>
                    <a:pt x="5497" y="7980"/>
                  </a:cubicBezTo>
                  <a:cubicBezTo>
                    <a:pt x="5474" y="7986"/>
                    <a:pt x="5452" y="7993"/>
                    <a:pt x="5431" y="8002"/>
                  </a:cubicBezTo>
                  <a:cubicBezTo>
                    <a:pt x="5341" y="8038"/>
                    <a:pt x="5263" y="8100"/>
                    <a:pt x="5204" y="8177"/>
                  </a:cubicBezTo>
                  <a:cubicBezTo>
                    <a:pt x="5197" y="8188"/>
                    <a:pt x="5190" y="8198"/>
                    <a:pt x="5183" y="8208"/>
                  </a:cubicBezTo>
                  <a:lnTo>
                    <a:pt x="5174" y="8222"/>
                  </a:lnTo>
                  <a:cubicBezTo>
                    <a:pt x="5173" y="8223"/>
                    <a:pt x="5173" y="8223"/>
                    <a:pt x="5172" y="8224"/>
                  </a:cubicBezTo>
                  <a:lnTo>
                    <a:pt x="5165" y="8239"/>
                  </a:lnTo>
                  <a:lnTo>
                    <a:pt x="5147" y="8270"/>
                  </a:lnTo>
                  <a:cubicBezTo>
                    <a:pt x="5147" y="8271"/>
                    <a:pt x="5146" y="8272"/>
                    <a:pt x="5146" y="8273"/>
                  </a:cubicBezTo>
                  <a:cubicBezTo>
                    <a:pt x="5142" y="8284"/>
                    <a:pt x="5138" y="8295"/>
                    <a:pt x="5133" y="8306"/>
                  </a:cubicBezTo>
                  <a:lnTo>
                    <a:pt x="5126" y="8323"/>
                  </a:lnTo>
                  <a:lnTo>
                    <a:pt x="5121" y="8335"/>
                  </a:lnTo>
                  <a:lnTo>
                    <a:pt x="5112" y="8360"/>
                  </a:lnTo>
                  <a:lnTo>
                    <a:pt x="5094" y="8409"/>
                  </a:lnTo>
                  <a:lnTo>
                    <a:pt x="5021" y="8607"/>
                  </a:lnTo>
                  <a:lnTo>
                    <a:pt x="4877" y="9003"/>
                  </a:lnTo>
                  <a:cubicBezTo>
                    <a:pt x="4877" y="9003"/>
                    <a:pt x="4705" y="9451"/>
                    <a:pt x="4731" y="9497"/>
                  </a:cubicBezTo>
                  <a:cubicBezTo>
                    <a:pt x="4743" y="9520"/>
                    <a:pt x="4759" y="9542"/>
                    <a:pt x="4772" y="9563"/>
                  </a:cubicBezTo>
                  <a:cubicBezTo>
                    <a:pt x="4774" y="9564"/>
                    <a:pt x="4774" y="9564"/>
                    <a:pt x="4775" y="9565"/>
                  </a:cubicBezTo>
                  <a:cubicBezTo>
                    <a:pt x="4782" y="9576"/>
                    <a:pt x="4791" y="9585"/>
                    <a:pt x="4798" y="9595"/>
                  </a:cubicBezTo>
                  <a:lnTo>
                    <a:pt x="4811" y="9610"/>
                  </a:lnTo>
                  <a:cubicBezTo>
                    <a:pt x="4811" y="9610"/>
                    <a:pt x="4812" y="9611"/>
                    <a:pt x="4812" y="9611"/>
                  </a:cubicBezTo>
                  <a:lnTo>
                    <a:pt x="4825" y="9625"/>
                  </a:lnTo>
                  <a:cubicBezTo>
                    <a:pt x="4861" y="9663"/>
                    <a:pt x="4904" y="9695"/>
                    <a:pt x="4950" y="9724"/>
                  </a:cubicBezTo>
                  <a:cubicBezTo>
                    <a:pt x="4950" y="9724"/>
                    <a:pt x="4951" y="9724"/>
                    <a:pt x="4952" y="9725"/>
                  </a:cubicBezTo>
                  <a:cubicBezTo>
                    <a:pt x="4974" y="9738"/>
                    <a:pt x="5121" y="9921"/>
                    <a:pt x="5145" y="9930"/>
                  </a:cubicBezTo>
                  <a:cubicBezTo>
                    <a:pt x="5157" y="9936"/>
                    <a:pt x="5171" y="9941"/>
                    <a:pt x="5183" y="9945"/>
                  </a:cubicBezTo>
                  <a:lnTo>
                    <a:pt x="5207" y="9955"/>
                  </a:lnTo>
                  <a:lnTo>
                    <a:pt x="5999" y="10242"/>
                  </a:lnTo>
                  <a:lnTo>
                    <a:pt x="6395" y="10387"/>
                  </a:lnTo>
                  <a:cubicBezTo>
                    <a:pt x="6528" y="10434"/>
                    <a:pt x="6660" y="10482"/>
                    <a:pt x="6793" y="10528"/>
                  </a:cubicBezTo>
                  <a:cubicBezTo>
                    <a:pt x="6925" y="10574"/>
                    <a:pt x="7058" y="10621"/>
                    <a:pt x="7190" y="10665"/>
                  </a:cubicBezTo>
                  <a:cubicBezTo>
                    <a:pt x="7257" y="10688"/>
                    <a:pt x="7325" y="10708"/>
                    <a:pt x="7392" y="10726"/>
                  </a:cubicBezTo>
                  <a:cubicBezTo>
                    <a:pt x="7460" y="10743"/>
                    <a:pt x="7529" y="10760"/>
                    <a:pt x="7597" y="10778"/>
                  </a:cubicBezTo>
                  <a:cubicBezTo>
                    <a:pt x="7733" y="10812"/>
                    <a:pt x="7869" y="10847"/>
                    <a:pt x="8006" y="10880"/>
                  </a:cubicBezTo>
                  <a:lnTo>
                    <a:pt x="8211" y="10931"/>
                  </a:lnTo>
                  <a:lnTo>
                    <a:pt x="8416" y="10981"/>
                  </a:lnTo>
                  <a:cubicBezTo>
                    <a:pt x="8690" y="11046"/>
                    <a:pt x="8964" y="11110"/>
                    <a:pt x="9240" y="11170"/>
                  </a:cubicBezTo>
                  <a:lnTo>
                    <a:pt x="9244" y="11171"/>
                  </a:lnTo>
                  <a:lnTo>
                    <a:pt x="9379" y="11216"/>
                  </a:lnTo>
                  <a:lnTo>
                    <a:pt x="9397" y="11221"/>
                  </a:lnTo>
                  <a:cubicBezTo>
                    <a:pt x="9399" y="11222"/>
                    <a:pt x="9404" y="11223"/>
                    <a:pt x="9407" y="11224"/>
                  </a:cubicBezTo>
                  <a:lnTo>
                    <a:pt x="9418" y="11227"/>
                  </a:lnTo>
                  <a:cubicBezTo>
                    <a:pt x="9433" y="11232"/>
                    <a:pt x="9448" y="11236"/>
                    <a:pt x="9464" y="11238"/>
                  </a:cubicBezTo>
                  <a:cubicBezTo>
                    <a:pt x="9479" y="11240"/>
                    <a:pt x="9495" y="11244"/>
                    <a:pt x="9511" y="11245"/>
                  </a:cubicBezTo>
                  <a:cubicBezTo>
                    <a:pt x="9526" y="11245"/>
                    <a:pt x="9542" y="11248"/>
                    <a:pt x="9558" y="11248"/>
                  </a:cubicBezTo>
                  <a:cubicBezTo>
                    <a:pt x="9560" y="11248"/>
                    <a:pt x="9561" y="11248"/>
                    <a:pt x="9562" y="11248"/>
                  </a:cubicBezTo>
                  <a:cubicBezTo>
                    <a:pt x="9688" y="11248"/>
                    <a:pt x="9812" y="11199"/>
                    <a:pt x="9905" y="11115"/>
                  </a:cubicBezTo>
                  <a:cubicBezTo>
                    <a:pt x="9952" y="11072"/>
                    <a:pt x="9990" y="11021"/>
                    <a:pt x="10019" y="10966"/>
                  </a:cubicBezTo>
                  <a:cubicBezTo>
                    <a:pt x="10025" y="10951"/>
                    <a:pt x="10033" y="10937"/>
                    <a:pt x="10038" y="10922"/>
                  </a:cubicBezTo>
                  <a:lnTo>
                    <a:pt x="10046" y="10900"/>
                  </a:lnTo>
                  <a:lnTo>
                    <a:pt x="10050" y="10889"/>
                  </a:lnTo>
                  <a:lnTo>
                    <a:pt x="10053" y="10880"/>
                  </a:lnTo>
                  <a:lnTo>
                    <a:pt x="10075" y="10812"/>
                  </a:lnTo>
                  <a:lnTo>
                    <a:pt x="10164" y="10535"/>
                  </a:lnTo>
                  <a:lnTo>
                    <a:pt x="10253" y="10259"/>
                  </a:lnTo>
                  <a:lnTo>
                    <a:pt x="10298" y="10122"/>
                  </a:lnTo>
                  <a:lnTo>
                    <a:pt x="10320" y="10052"/>
                  </a:lnTo>
                  <a:lnTo>
                    <a:pt x="10325" y="10035"/>
                  </a:lnTo>
                  <a:cubicBezTo>
                    <a:pt x="10328" y="10030"/>
                    <a:pt x="10330" y="10024"/>
                    <a:pt x="10332" y="10016"/>
                  </a:cubicBezTo>
                  <a:cubicBezTo>
                    <a:pt x="10336" y="10001"/>
                    <a:pt x="10340" y="9986"/>
                    <a:pt x="10344" y="9970"/>
                  </a:cubicBezTo>
                  <a:cubicBezTo>
                    <a:pt x="10369" y="9847"/>
                    <a:pt x="10348" y="9715"/>
                    <a:pt x="10285" y="9606"/>
                  </a:cubicBezTo>
                  <a:cubicBezTo>
                    <a:pt x="10253" y="9551"/>
                    <a:pt x="10212" y="9502"/>
                    <a:pt x="10163" y="9462"/>
                  </a:cubicBezTo>
                  <a:cubicBezTo>
                    <a:pt x="10114" y="9423"/>
                    <a:pt x="10057" y="9392"/>
                    <a:pt x="9997" y="9373"/>
                  </a:cubicBezTo>
                  <a:lnTo>
                    <a:pt x="9621" y="9250"/>
                  </a:lnTo>
                  <a:cubicBezTo>
                    <a:pt x="9606" y="9245"/>
                    <a:pt x="9597" y="9231"/>
                    <a:pt x="9597" y="9215"/>
                  </a:cubicBezTo>
                  <a:lnTo>
                    <a:pt x="9630" y="7516"/>
                  </a:lnTo>
                  <a:lnTo>
                    <a:pt x="9667" y="5702"/>
                  </a:lnTo>
                  <a:cubicBezTo>
                    <a:pt x="9680" y="5097"/>
                    <a:pt x="9690" y="4493"/>
                    <a:pt x="9696" y="3888"/>
                  </a:cubicBezTo>
                  <a:cubicBezTo>
                    <a:pt x="9698" y="3586"/>
                    <a:pt x="9702" y="3284"/>
                    <a:pt x="9700" y="2981"/>
                  </a:cubicBezTo>
                  <a:cubicBezTo>
                    <a:pt x="9698" y="2679"/>
                    <a:pt x="9693" y="2377"/>
                    <a:pt x="9686" y="2074"/>
                  </a:cubicBezTo>
                  <a:lnTo>
                    <a:pt x="9683" y="1961"/>
                  </a:lnTo>
                  <a:lnTo>
                    <a:pt x="9681" y="1904"/>
                  </a:lnTo>
                  <a:lnTo>
                    <a:pt x="9681" y="1876"/>
                  </a:lnTo>
                  <a:lnTo>
                    <a:pt x="9679" y="1839"/>
                  </a:lnTo>
                  <a:cubicBezTo>
                    <a:pt x="9671" y="1741"/>
                    <a:pt x="9633" y="1646"/>
                    <a:pt x="9573" y="1570"/>
                  </a:cubicBezTo>
                  <a:cubicBezTo>
                    <a:pt x="9515" y="1492"/>
                    <a:pt x="9432" y="1434"/>
                    <a:pt x="9343" y="1403"/>
                  </a:cubicBezTo>
                  <a:lnTo>
                    <a:pt x="9326" y="1397"/>
                  </a:lnTo>
                  <a:lnTo>
                    <a:pt x="9317" y="1395"/>
                  </a:lnTo>
                  <a:lnTo>
                    <a:pt x="9311" y="1393"/>
                  </a:lnTo>
                  <a:lnTo>
                    <a:pt x="9283" y="1385"/>
                  </a:lnTo>
                  <a:lnTo>
                    <a:pt x="9228" y="1369"/>
                  </a:lnTo>
                  <a:lnTo>
                    <a:pt x="9119" y="1337"/>
                  </a:lnTo>
                  <a:cubicBezTo>
                    <a:pt x="8830" y="1253"/>
                    <a:pt x="8540" y="1164"/>
                    <a:pt x="8253" y="1070"/>
                  </a:cubicBezTo>
                  <a:cubicBezTo>
                    <a:pt x="8110" y="1023"/>
                    <a:pt x="7967" y="974"/>
                    <a:pt x="7824" y="925"/>
                  </a:cubicBezTo>
                  <a:cubicBezTo>
                    <a:pt x="7752" y="899"/>
                    <a:pt x="7681" y="875"/>
                    <a:pt x="7610" y="849"/>
                  </a:cubicBezTo>
                  <a:cubicBezTo>
                    <a:pt x="7538" y="824"/>
                    <a:pt x="7468" y="797"/>
                    <a:pt x="7398" y="766"/>
                  </a:cubicBezTo>
                  <a:cubicBezTo>
                    <a:pt x="7329" y="736"/>
                    <a:pt x="7261" y="701"/>
                    <a:pt x="7192" y="667"/>
                  </a:cubicBezTo>
                  <a:cubicBezTo>
                    <a:pt x="6876" y="505"/>
                    <a:pt x="6266" y="412"/>
                    <a:pt x="6199" y="373"/>
                  </a:cubicBezTo>
                  <a:cubicBezTo>
                    <a:pt x="6069" y="298"/>
                    <a:pt x="5515" y="89"/>
                    <a:pt x="5479" y="77"/>
                  </a:cubicBezTo>
                  <a:cubicBezTo>
                    <a:pt x="5478" y="75"/>
                    <a:pt x="5476" y="75"/>
                    <a:pt x="5475" y="75"/>
                  </a:cubicBezTo>
                  <a:lnTo>
                    <a:pt x="5256" y="20"/>
                  </a:lnTo>
                  <a:cubicBezTo>
                    <a:pt x="5210" y="9"/>
                    <a:pt x="5161" y="1"/>
                    <a:pt x="5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4"/>
            <p:cNvSpPr/>
            <p:nvPr/>
          </p:nvSpPr>
          <p:spPr>
            <a:xfrm>
              <a:off x="4551650" y="2571825"/>
              <a:ext cx="45550" cy="69825"/>
            </a:xfrm>
            <a:custGeom>
              <a:avLst/>
              <a:gdLst/>
              <a:ahLst/>
              <a:cxnLst/>
              <a:rect l="l" t="t" r="r" b="b"/>
              <a:pathLst>
                <a:path w="1822" h="2793" extrusionOk="0">
                  <a:moveTo>
                    <a:pt x="1525" y="191"/>
                  </a:moveTo>
                  <a:cubicBezTo>
                    <a:pt x="1531" y="191"/>
                    <a:pt x="1537" y="194"/>
                    <a:pt x="1542" y="198"/>
                  </a:cubicBezTo>
                  <a:cubicBezTo>
                    <a:pt x="1553" y="208"/>
                    <a:pt x="1559" y="222"/>
                    <a:pt x="1560" y="233"/>
                  </a:cubicBezTo>
                  <a:cubicBezTo>
                    <a:pt x="1563" y="244"/>
                    <a:pt x="1562" y="249"/>
                    <a:pt x="1564" y="249"/>
                  </a:cubicBezTo>
                  <a:cubicBezTo>
                    <a:pt x="1564" y="250"/>
                    <a:pt x="1564" y="250"/>
                    <a:pt x="1564" y="250"/>
                  </a:cubicBezTo>
                  <a:cubicBezTo>
                    <a:pt x="1564" y="251"/>
                    <a:pt x="1564" y="251"/>
                    <a:pt x="1565" y="251"/>
                  </a:cubicBezTo>
                  <a:cubicBezTo>
                    <a:pt x="1565" y="251"/>
                    <a:pt x="1565" y="251"/>
                    <a:pt x="1566" y="250"/>
                  </a:cubicBezTo>
                  <a:cubicBezTo>
                    <a:pt x="1566" y="250"/>
                    <a:pt x="1566" y="250"/>
                    <a:pt x="1567" y="249"/>
                  </a:cubicBezTo>
                  <a:cubicBezTo>
                    <a:pt x="1569" y="248"/>
                    <a:pt x="1569" y="248"/>
                    <a:pt x="1572" y="248"/>
                  </a:cubicBezTo>
                  <a:cubicBezTo>
                    <a:pt x="1574" y="247"/>
                    <a:pt x="1575" y="247"/>
                    <a:pt x="1579" y="247"/>
                  </a:cubicBezTo>
                  <a:cubicBezTo>
                    <a:pt x="1580" y="248"/>
                    <a:pt x="1581" y="248"/>
                    <a:pt x="1582" y="249"/>
                  </a:cubicBezTo>
                  <a:cubicBezTo>
                    <a:pt x="1583" y="249"/>
                    <a:pt x="1584" y="250"/>
                    <a:pt x="1585" y="251"/>
                  </a:cubicBezTo>
                  <a:lnTo>
                    <a:pt x="1586" y="254"/>
                  </a:lnTo>
                  <a:lnTo>
                    <a:pt x="1588" y="255"/>
                  </a:lnTo>
                  <a:cubicBezTo>
                    <a:pt x="1588" y="256"/>
                    <a:pt x="1588" y="260"/>
                    <a:pt x="1588" y="262"/>
                  </a:cubicBezTo>
                  <a:cubicBezTo>
                    <a:pt x="1589" y="280"/>
                    <a:pt x="1589" y="297"/>
                    <a:pt x="1589" y="315"/>
                  </a:cubicBezTo>
                  <a:lnTo>
                    <a:pt x="1588" y="369"/>
                  </a:lnTo>
                  <a:cubicBezTo>
                    <a:pt x="1587" y="439"/>
                    <a:pt x="1585" y="510"/>
                    <a:pt x="1582" y="580"/>
                  </a:cubicBezTo>
                  <a:lnTo>
                    <a:pt x="1570" y="793"/>
                  </a:lnTo>
                  <a:cubicBezTo>
                    <a:pt x="1567" y="863"/>
                    <a:pt x="1564" y="934"/>
                    <a:pt x="1557" y="1004"/>
                  </a:cubicBezTo>
                  <a:cubicBezTo>
                    <a:pt x="1552" y="1075"/>
                    <a:pt x="1545" y="1145"/>
                    <a:pt x="1541" y="1216"/>
                  </a:cubicBezTo>
                  <a:lnTo>
                    <a:pt x="1538" y="1269"/>
                  </a:lnTo>
                  <a:lnTo>
                    <a:pt x="1537" y="1323"/>
                  </a:lnTo>
                  <a:cubicBezTo>
                    <a:pt x="1536" y="1340"/>
                    <a:pt x="1536" y="1358"/>
                    <a:pt x="1537" y="1375"/>
                  </a:cubicBezTo>
                  <a:cubicBezTo>
                    <a:pt x="1539" y="1393"/>
                    <a:pt x="1541" y="1410"/>
                    <a:pt x="1544" y="1428"/>
                  </a:cubicBezTo>
                  <a:cubicBezTo>
                    <a:pt x="1549" y="1447"/>
                    <a:pt x="1551" y="1464"/>
                    <a:pt x="1553" y="1482"/>
                  </a:cubicBezTo>
                  <a:cubicBezTo>
                    <a:pt x="1555" y="1499"/>
                    <a:pt x="1556" y="1517"/>
                    <a:pt x="1557" y="1535"/>
                  </a:cubicBezTo>
                  <a:lnTo>
                    <a:pt x="1564" y="1641"/>
                  </a:lnTo>
                  <a:lnTo>
                    <a:pt x="1569" y="1747"/>
                  </a:lnTo>
                  <a:lnTo>
                    <a:pt x="1573" y="1854"/>
                  </a:lnTo>
                  <a:lnTo>
                    <a:pt x="1578" y="2065"/>
                  </a:lnTo>
                  <a:cubicBezTo>
                    <a:pt x="1579" y="2137"/>
                    <a:pt x="1582" y="2207"/>
                    <a:pt x="1576" y="2278"/>
                  </a:cubicBezTo>
                  <a:cubicBezTo>
                    <a:pt x="1573" y="2313"/>
                    <a:pt x="1570" y="2348"/>
                    <a:pt x="1563" y="2383"/>
                  </a:cubicBezTo>
                  <a:cubicBezTo>
                    <a:pt x="1558" y="2402"/>
                    <a:pt x="1553" y="2419"/>
                    <a:pt x="1545" y="2436"/>
                  </a:cubicBezTo>
                  <a:cubicBezTo>
                    <a:pt x="1538" y="2454"/>
                    <a:pt x="1529" y="2471"/>
                    <a:pt x="1522" y="2489"/>
                  </a:cubicBezTo>
                  <a:cubicBezTo>
                    <a:pt x="1513" y="2506"/>
                    <a:pt x="1507" y="2524"/>
                    <a:pt x="1502" y="2542"/>
                  </a:cubicBezTo>
                  <a:cubicBezTo>
                    <a:pt x="1502" y="2544"/>
                    <a:pt x="1502" y="2545"/>
                    <a:pt x="1501" y="2547"/>
                  </a:cubicBezTo>
                  <a:cubicBezTo>
                    <a:pt x="1502" y="2546"/>
                    <a:pt x="1503" y="2546"/>
                    <a:pt x="1504" y="2546"/>
                  </a:cubicBezTo>
                  <a:cubicBezTo>
                    <a:pt x="1505" y="2546"/>
                    <a:pt x="1506" y="2546"/>
                    <a:pt x="1507" y="2547"/>
                  </a:cubicBezTo>
                  <a:cubicBezTo>
                    <a:pt x="1513" y="2549"/>
                    <a:pt x="1521" y="2556"/>
                    <a:pt x="1524" y="2564"/>
                  </a:cubicBezTo>
                  <a:cubicBezTo>
                    <a:pt x="1527" y="2573"/>
                    <a:pt x="1526" y="2580"/>
                    <a:pt x="1523" y="2584"/>
                  </a:cubicBezTo>
                  <a:cubicBezTo>
                    <a:pt x="1521" y="2590"/>
                    <a:pt x="1516" y="2590"/>
                    <a:pt x="1511" y="2590"/>
                  </a:cubicBezTo>
                  <a:cubicBezTo>
                    <a:pt x="1511" y="2590"/>
                    <a:pt x="1510" y="2590"/>
                    <a:pt x="1510" y="2591"/>
                  </a:cubicBezTo>
                  <a:lnTo>
                    <a:pt x="1504" y="2589"/>
                  </a:lnTo>
                  <a:lnTo>
                    <a:pt x="1491" y="2584"/>
                  </a:lnTo>
                  <a:cubicBezTo>
                    <a:pt x="1482" y="2582"/>
                    <a:pt x="1475" y="2579"/>
                    <a:pt x="1466" y="2577"/>
                  </a:cubicBezTo>
                  <a:cubicBezTo>
                    <a:pt x="1449" y="2570"/>
                    <a:pt x="1433" y="2563"/>
                    <a:pt x="1417" y="2555"/>
                  </a:cubicBezTo>
                  <a:cubicBezTo>
                    <a:pt x="1354" y="2523"/>
                    <a:pt x="1290" y="2490"/>
                    <a:pt x="1228" y="2451"/>
                  </a:cubicBezTo>
                  <a:cubicBezTo>
                    <a:pt x="1167" y="2412"/>
                    <a:pt x="1106" y="2371"/>
                    <a:pt x="1043" y="2333"/>
                  </a:cubicBezTo>
                  <a:cubicBezTo>
                    <a:pt x="981" y="2295"/>
                    <a:pt x="918" y="2258"/>
                    <a:pt x="856" y="2222"/>
                  </a:cubicBezTo>
                  <a:cubicBezTo>
                    <a:pt x="828" y="2206"/>
                    <a:pt x="525" y="2193"/>
                    <a:pt x="439" y="2193"/>
                  </a:cubicBezTo>
                  <a:cubicBezTo>
                    <a:pt x="430" y="2193"/>
                    <a:pt x="423" y="2193"/>
                    <a:pt x="420" y="2193"/>
                  </a:cubicBezTo>
                  <a:cubicBezTo>
                    <a:pt x="408" y="2195"/>
                    <a:pt x="397" y="2195"/>
                    <a:pt x="386" y="2195"/>
                  </a:cubicBezTo>
                  <a:cubicBezTo>
                    <a:pt x="378" y="2195"/>
                    <a:pt x="370" y="2195"/>
                    <a:pt x="363" y="2194"/>
                  </a:cubicBezTo>
                  <a:cubicBezTo>
                    <a:pt x="345" y="2193"/>
                    <a:pt x="327" y="2191"/>
                    <a:pt x="309" y="2188"/>
                  </a:cubicBezTo>
                  <a:cubicBezTo>
                    <a:pt x="291" y="2186"/>
                    <a:pt x="274" y="2182"/>
                    <a:pt x="257" y="2177"/>
                  </a:cubicBezTo>
                  <a:lnTo>
                    <a:pt x="251" y="2175"/>
                  </a:lnTo>
                  <a:lnTo>
                    <a:pt x="248" y="2174"/>
                  </a:lnTo>
                  <a:lnTo>
                    <a:pt x="246" y="2174"/>
                  </a:lnTo>
                  <a:cubicBezTo>
                    <a:pt x="245" y="2174"/>
                    <a:pt x="243" y="2174"/>
                    <a:pt x="242" y="2173"/>
                  </a:cubicBezTo>
                  <a:cubicBezTo>
                    <a:pt x="241" y="2172"/>
                    <a:pt x="239" y="2172"/>
                    <a:pt x="238" y="2170"/>
                  </a:cubicBezTo>
                  <a:cubicBezTo>
                    <a:pt x="233" y="2164"/>
                    <a:pt x="233" y="2155"/>
                    <a:pt x="235" y="2149"/>
                  </a:cubicBezTo>
                  <a:cubicBezTo>
                    <a:pt x="236" y="2146"/>
                    <a:pt x="237" y="2144"/>
                    <a:pt x="239" y="2142"/>
                  </a:cubicBezTo>
                  <a:cubicBezTo>
                    <a:pt x="240" y="2141"/>
                    <a:pt x="241" y="2139"/>
                    <a:pt x="243" y="2137"/>
                  </a:cubicBezTo>
                  <a:cubicBezTo>
                    <a:pt x="262" y="2107"/>
                    <a:pt x="283" y="2077"/>
                    <a:pt x="304" y="2049"/>
                  </a:cubicBezTo>
                  <a:cubicBezTo>
                    <a:pt x="326" y="2021"/>
                    <a:pt x="347" y="1993"/>
                    <a:pt x="369" y="1966"/>
                  </a:cubicBezTo>
                  <a:cubicBezTo>
                    <a:pt x="413" y="1910"/>
                    <a:pt x="455" y="1852"/>
                    <a:pt x="499" y="1797"/>
                  </a:cubicBezTo>
                  <a:cubicBezTo>
                    <a:pt x="585" y="1685"/>
                    <a:pt x="676" y="1576"/>
                    <a:pt x="757" y="1459"/>
                  </a:cubicBezTo>
                  <a:cubicBezTo>
                    <a:pt x="777" y="1431"/>
                    <a:pt x="798" y="1402"/>
                    <a:pt x="817" y="1372"/>
                  </a:cubicBezTo>
                  <a:cubicBezTo>
                    <a:pt x="836" y="1343"/>
                    <a:pt x="856" y="1313"/>
                    <a:pt x="874" y="1282"/>
                  </a:cubicBezTo>
                  <a:cubicBezTo>
                    <a:pt x="908" y="1220"/>
                    <a:pt x="933" y="1152"/>
                    <a:pt x="960" y="1083"/>
                  </a:cubicBezTo>
                  <a:cubicBezTo>
                    <a:pt x="985" y="1015"/>
                    <a:pt x="1013" y="949"/>
                    <a:pt x="1055" y="891"/>
                  </a:cubicBezTo>
                  <a:cubicBezTo>
                    <a:pt x="1075" y="862"/>
                    <a:pt x="1099" y="835"/>
                    <a:pt x="1124" y="810"/>
                  </a:cubicBezTo>
                  <a:cubicBezTo>
                    <a:pt x="1136" y="797"/>
                    <a:pt x="1153" y="787"/>
                    <a:pt x="1176" y="781"/>
                  </a:cubicBezTo>
                  <a:cubicBezTo>
                    <a:pt x="1198" y="776"/>
                    <a:pt x="1406" y="446"/>
                    <a:pt x="1430" y="376"/>
                  </a:cubicBezTo>
                  <a:cubicBezTo>
                    <a:pt x="1442" y="342"/>
                    <a:pt x="1456" y="309"/>
                    <a:pt x="1471" y="276"/>
                  </a:cubicBezTo>
                  <a:cubicBezTo>
                    <a:pt x="1479" y="260"/>
                    <a:pt x="1487" y="244"/>
                    <a:pt x="1495" y="228"/>
                  </a:cubicBezTo>
                  <a:lnTo>
                    <a:pt x="1502" y="216"/>
                  </a:lnTo>
                  <a:cubicBezTo>
                    <a:pt x="1503" y="214"/>
                    <a:pt x="1503" y="213"/>
                    <a:pt x="1504" y="212"/>
                  </a:cubicBezTo>
                  <a:lnTo>
                    <a:pt x="1505" y="208"/>
                  </a:lnTo>
                  <a:cubicBezTo>
                    <a:pt x="1507" y="206"/>
                    <a:pt x="1508" y="204"/>
                    <a:pt x="1509" y="202"/>
                  </a:cubicBezTo>
                  <a:cubicBezTo>
                    <a:pt x="1510" y="200"/>
                    <a:pt x="1511" y="198"/>
                    <a:pt x="1513" y="197"/>
                  </a:cubicBezTo>
                  <a:cubicBezTo>
                    <a:pt x="1516" y="193"/>
                    <a:pt x="1521" y="191"/>
                    <a:pt x="1525" y="191"/>
                  </a:cubicBezTo>
                  <a:close/>
                  <a:moveTo>
                    <a:pt x="1607" y="0"/>
                  </a:moveTo>
                  <a:cubicBezTo>
                    <a:pt x="1599" y="0"/>
                    <a:pt x="1590" y="2"/>
                    <a:pt x="1583" y="4"/>
                  </a:cubicBezTo>
                  <a:cubicBezTo>
                    <a:pt x="1549" y="11"/>
                    <a:pt x="1520" y="30"/>
                    <a:pt x="1496" y="49"/>
                  </a:cubicBezTo>
                  <a:cubicBezTo>
                    <a:pt x="1485" y="60"/>
                    <a:pt x="1473" y="67"/>
                    <a:pt x="1463" y="77"/>
                  </a:cubicBezTo>
                  <a:cubicBezTo>
                    <a:pt x="1454" y="87"/>
                    <a:pt x="1443" y="94"/>
                    <a:pt x="1433" y="103"/>
                  </a:cubicBezTo>
                  <a:lnTo>
                    <a:pt x="1417" y="114"/>
                  </a:lnTo>
                  <a:lnTo>
                    <a:pt x="1404" y="128"/>
                  </a:lnTo>
                  <a:lnTo>
                    <a:pt x="1392" y="141"/>
                  </a:lnTo>
                  <a:lnTo>
                    <a:pt x="1383" y="152"/>
                  </a:lnTo>
                  <a:cubicBezTo>
                    <a:pt x="1371" y="165"/>
                    <a:pt x="1360" y="177"/>
                    <a:pt x="1347" y="191"/>
                  </a:cubicBezTo>
                  <a:cubicBezTo>
                    <a:pt x="1322" y="217"/>
                    <a:pt x="1296" y="241"/>
                    <a:pt x="1268" y="265"/>
                  </a:cubicBezTo>
                  <a:cubicBezTo>
                    <a:pt x="1212" y="313"/>
                    <a:pt x="940" y="769"/>
                    <a:pt x="919" y="799"/>
                  </a:cubicBezTo>
                  <a:cubicBezTo>
                    <a:pt x="881" y="858"/>
                    <a:pt x="830" y="908"/>
                    <a:pt x="774" y="956"/>
                  </a:cubicBezTo>
                  <a:cubicBezTo>
                    <a:pt x="720" y="1004"/>
                    <a:pt x="665" y="1052"/>
                    <a:pt x="619" y="1107"/>
                  </a:cubicBezTo>
                  <a:cubicBezTo>
                    <a:pt x="597" y="1135"/>
                    <a:pt x="577" y="1163"/>
                    <a:pt x="555" y="1191"/>
                  </a:cubicBezTo>
                  <a:cubicBezTo>
                    <a:pt x="535" y="1220"/>
                    <a:pt x="515" y="1249"/>
                    <a:pt x="495" y="1279"/>
                  </a:cubicBezTo>
                  <a:cubicBezTo>
                    <a:pt x="415" y="1396"/>
                    <a:pt x="347" y="1520"/>
                    <a:pt x="272" y="1641"/>
                  </a:cubicBezTo>
                  <a:cubicBezTo>
                    <a:pt x="235" y="1701"/>
                    <a:pt x="197" y="1761"/>
                    <a:pt x="160" y="1821"/>
                  </a:cubicBezTo>
                  <a:cubicBezTo>
                    <a:pt x="142" y="1852"/>
                    <a:pt x="124" y="1882"/>
                    <a:pt x="104" y="1912"/>
                  </a:cubicBezTo>
                  <a:cubicBezTo>
                    <a:pt x="86" y="1942"/>
                    <a:pt x="66" y="1971"/>
                    <a:pt x="46" y="2000"/>
                  </a:cubicBezTo>
                  <a:cubicBezTo>
                    <a:pt x="27" y="2027"/>
                    <a:pt x="14" y="2058"/>
                    <a:pt x="7" y="2091"/>
                  </a:cubicBezTo>
                  <a:cubicBezTo>
                    <a:pt x="1" y="2124"/>
                    <a:pt x="2" y="2157"/>
                    <a:pt x="8" y="2189"/>
                  </a:cubicBezTo>
                  <a:cubicBezTo>
                    <a:pt x="16" y="2221"/>
                    <a:pt x="29" y="2251"/>
                    <a:pt x="47" y="2277"/>
                  </a:cubicBezTo>
                  <a:cubicBezTo>
                    <a:pt x="66" y="2303"/>
                    <a:pt x="88" y="2326"/>
                    <a:pt x="115" y="2344"/>
                  </a:cubicBezTo>
                  <a:cubicBezTo>
                    <a:pt x="128" y="2352"/>
                    <a:pt x="142" y="2360"/>
                    <a:pt x="156" y="2366"/>
                  </a:cubicBezTo>
                  <a:cubicBezTo>
                    <a:pt x="156" y="2366"/>
                    <a:pt x="845" y="2715"/>
                    <a:pt x="917" y="2720"/>
                  </a:cubicBezTo>
                  <a:cubicBezTo>
                    <a:pt x="990" y="2726"/>
                    <a:pt x="1064" y="2728"/>
                    <a:pt x="1136" y="2733"/>
                  </a:cubicBezTo>
                  <a:cubicBezTo>
                    <a:pt x="1204" y="2738"/>
                    <a:pt x="1561" y="2792"/>
                    <a:pt x="1639" y="2792"/>
                  </a:cubicBezTo>
                  <a:cubicBezTo>
                    <a:pt x="1645" y="2792"/>
                    <a:pt x="1649" y="2792"/>
                    <a:pt x="1651" y="2791"/>
                  </a:cubicBezTo>
                  <a:cubicBezTo>
                    <a:pt x="1660" y="2789"/>
                    <a:pt x="1668" y="2786"/>
                    <a:pt x="1677" y="2783"/>
                  </a:cubicBezTo>
                  <a:cubicBezTo>
                    <a:pt x="1685" y="2781"/>
                    <a:pt x="1693" y="2777"/>
                    <a:pt x="1701" y="2772"/>
                  </a:cubicBezTo>
                  <a:cubicBezTo>
                    <a:pt x="1717" y="2764"/>
                    <a:pt x="1735" y="2754"/>
                    <a:pt x="1748" y="2740"/>
                  </a:cubicBezTo>
                  <a:cubicBezTo>
                    <a:pt x="1776" y="2716"/>
                    <a:pt x="1799" y="2680"/>
                    <a:pt x="1808" y="2643"/>
                  </a:cubicBezTo>
                  <a:cubicBezTo>
                    <a:pt x="1812" y="2633"/>
                    <a:pt x="1814" y="2624"/>
                    <a:pt x="1815" y="2614"/>
                  </a:cubicBezTo>
                  <a:cubicBezTo>
                    <a:pt x="1817" y="2605"/>
                    <a:pt x="1817" y="2595"/>
                    <a:pt x="1817" y="2585"/>
                  </a:cubicBezTo>
                  <a:lnTo>
                    <a:pt x="1817" y="2571"/>
                  </a:lnTo>
                  <a:lnTo>
                    <a:pt x="1817" y="2564"/>
                  </a:lnTo>
                  <a:lnTo>
                    <a:pt x="1817" y="2561"/>
                  </a:lnTo>
                  <a:cubicBezTo>
                    <a:pt x="1816" y="2556"/>
                    <a:pt x="1815" y="2552"/>
                    <a:pt x="1814" y="2548"/>
                  </a:cubicBezTo>
                  <a:cubicBezTo>
                    <a:pt x="1809" y="2530"/>
                    <a:pt x="1803" y="2512"/>
                    <a:pt x="1795" y="2495"/>
                  </a:cubicBezTo>
                  <a:cubicBezTo>
                    <a:pt x="1789" y="2476"/>
                    <a:pt x="1781" y="2458"/>
                    <a:pt x="1774" y="2441"/>
                  </a:cubicBezTo>
                  <a:cubicBezTo>
                    <a:pt x="1768" y="2423"/>
                    <a:pt x="1762" y="2405"/>
                    <a:pt x="1758" y="2388"/>
                  </a:cubicBezTo>
                  <a:cubicBezTo>
                    <a:pt x="1753" y="2351"/>
                    <a:pt x="1751" y="2316"/>
                    <a:pt x="1748" y="2281"/>
                  </a:cubicBezTo>
                  <a:cubicBezTo>
                    <a:pt x="1745" y="2210"/>
                    <a:pt x="1751" y="2140"/>
                    <a:pt x="1755" y="2069"/>
                  </a:cubicBezTo>
                  <a:lnTo>
                    <a:pt x="1767" y="1857"/>
                  </a:lnTo>
                  <a:lnTo>
                    <a:pt x="1774" y="1751"/>
                  </a:lnTo>
                  <a:lnTo>
                    <a:pt x="1784" y="1645"/>
                  </a:lnTo>
                  <a:lnTo>
                    <a:pt x="1793" y="1538"/>
                  </a:lnTo>
                  <a:cubicBezTo>
                    <a:pt x="1794" y="1521"/>
                    <a:pt x="1797" y="1503"/>
                    <a:pt x="1799" y="1486"/>
                  </a:cubicBezTo>
                  <a:cubicBezTo>
                    <a:pt x="1802" y="1468"/>
                    <a:pt x="1805" y="1451"/>
                    <a:pt x="1809" y="1433"/>
                  </a:cubicBezTo>
                  <a:cubicBezTo>
                    <a:pt x="1813" y="1416"/>
                    <a:pt x="1817" y="1397"/>
                    <a:pt x="1819" y="1380"/>
                  </a:cubicBezTo>
                  <a:cubicBezTo>
                    <a:pt x="1820" y="1362"/>
                    <a:pt x="1821" y="1345"/>
                    <a:pt x="1821" y="1327"/>
                  </a:cubicBezTo>
                  <a:lnTo>
                    <a:pt x="1821" y="1273"/>
                  </a:lnTo>
                  <a:lnTo>
                    <a:pt x="1820" y="1221"/>
                  </a:lnTo>
                  <a:cubicBezTo>
                    <a:pt x="1819" y="1150"/>
                    <a:pt x="1815" y="1079"/>
                    <a:pt x="1812" y="1009"/>
                  </a:cubicBezTo>
                  <a:cubicBezTo>
                    <a:pt x="1808" y="937"/>
                    <a:pt x="1807" y="866"/>
                    <a:pt x="1805" y="796"/>
                  </a:cubicBezTo>
                  <a:lnTo>
                    <a:pt x="1802" y="583"/>
                  </a:lnTo>
                  <a:cubicBezTo>
                    <a:pt x="1801" y="513"/>
                    <a:pt x="1801" y="442"/>
                    <a:pt x="1803" y="371"/>
                  </a:cubicBezTo>
                  <a:lnTo>
                    <a:pt x="1804" y="318"/>
                  </a:lnTo>
                  <a:cubicBezTo>
                    <a:pt x="1804" y="300"/>
                    <a:pt x="1804" y="283"/>
                    <a:pt x="1806" y="265"/>
                  </a:cubicBezTo>
                  <a:cubicBezTo>
                    <a:pt x="1806" y="263"/>
                    <a:pt x="1806" y="262"/>
                    <a:pt x="1806" y="258"/>
                  </a:cubicBezTo>
                  <a:lnTo>
                    <a:pt x="1806" y="247"/>
                  </a:lnTo>
                  <a:lnTo>
                    <a:pt x="1807" y="223"/>
                  </a:lnTo>
                  <a:cubicBezTo>
                    <a:pt x="1806" y="207"/>
                    <a:pt x="1804" y="191"/>
                    <a:pt x="1802" y="175"/>
                  </a:cubicBezTo>
                  <a:cubicBezTo>
                    <a:pt x="1798" y="159"/>
                    <a:pt x="1793" y="142"/>
                    <a:pt x="1787" y="126"/>
                  </a:cubicBezTo>
                  <a:cubicBezTo>
                    <a:pt x="1779" y="111"/>
                    <a:pt x="1772" y="95"/>
                    <a:pt x="1761" y="81"/>
                  </a:cubicBezTo>
                  <a:cubicBezTo>
                    <a:pt x="1756" y="75"/>
                    <a:pt x="1751" y="67"/>
                    <a:pt x="1744" y="61"/>
                  </a:cubicBezTo>
                  <a:cubicBezTo>
                    <a:pt x="1738" y="55"/>
                    <a:pt x="1731" y="49"/>
                    <a:pt x="1725" y="44"/>
                  </a:cubicBezTo>
                  <a:cubicBezTo>
                    <a:pt x="1722" y="41"/>
                    <a:pt x="1719" y="39"/>
                    <a:pt x="1715" y="35"/>
                  </a:cubicBezTo>
                  <a:cubicBezTo>
                    <a:pt x="1711" y="33"/>
                    <a:pt x="1708" y="31"/>
                    <a:pt x="1704" y="29"/>
                  </a:cubicBezTo>
                  <a:cubicBezTo>
                    <a:pt x="1697" y="25"/>
                    <a:pt x="1690" y="20"/>
                    <a:pt x="1681" y="16"/>
                  </a:cubicBezTo>
                  <a:cubicBezTo>
                    <a:pt x="1674" y="13"/>
                    <a:pt x="1666" y="10"/>
                    <a:pt x="1658" y="8"/>
                  </a:cubicBezTo>
                  <a:cubicBezTo>
                    <a:pt x="1650" y="4"/>
                    <a:pt x="1642" y="2"/>
                    <a:pt x="1633" y="2"/>
                  </a:cubicBezTo>
                  <a:cubicBezTo>
                    <a:pt x="1625" y="1"/>
                    <a:pt x="1616" y="0"/>
                    <a:pt x="1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4"/>
            <p:cNvSpPr/>
            <p:nvPr/>
          </p:nvSpPr>
          <p:spPr>
            <a:xfrm>
              <a:off x="4589025" y="2635475"/>
              <a:ext cx="150" cy="325"/>
            </a:xfrm>
            <a:custGeom>
              <a:avLst/>
              <a:gdLst/>
              <a:ahLst/>
              <a:cxnLst/>
              <a:rect l="l" t="t" r="r" b="b"/>
              <a:pathLst>
                <a:path w="6" h="13" extrusionOk="0">
                  <a:moveTo>
                    <a:pt x="6" y="1"/>
                  </a:moveTo>
                  <a:lnTo>
                    <a:pt x="6" y="1"/>
                  </a:lnTo>
                  <a:cubicBezTo>
                    <a:pt x="3" y="2"/>
                    <a:pt x="1" y="3"/>
                    <a:pt x="0" y="6"/>
                  </a:cubicBezTo>
                  <a:cubicBezTo>
                    <a:pt x="1" y="7"/>
                    <a:pt x="0" y="7"/>
                    <a:pt x="0" y="8"/>
                  </a:cubicBezTo>
                  <a:cubicBezTo>
                    <a:pt x="1" y="9"/>
                    <a:pt x="1" y="10"/>
                    <a:pt x="1" y="12"/>
                  </a:cubicBezTo>
                  <a:cubicBezTo>
                    <a:pt x="2" y="12"/>
                    <a:pt x="2" y="12"/>
                    <a:pt x="2" y="13"/>
                  </a:cubicBezTo>
                  <a:lnTo>
                    <a:pt x="3" y="13"/>
                  </a:lnTo>
                  <a:lnTo>
                    <a:pt x="3" y="9"/>
                  </a:lnTo>
                  <a:cubicBezTo>
                    <a:pt x="5" y="6"/>
                    <a:pt x="6" y="4"/>
                    <a:pt x="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44"/>
          <p:cNvGrpSpPr/>
          <p:nvPr/>
        </p:nvGrpSpPr>
        <p:grpSpPr>
          <a:xfrm rot="-1464194">
            <a:off x="861313" y="691245"/>
            <a:ext cx="400890" cy="308761"/>
            <a:chOff x="6060100" y="2504357"/>
            <a:chExt cx="256950" cy="197900"/>
          </a:xfrm>
        </p:grpSpPr>
        <p:sp>
          <p:nvSpPr>
            <p:cNvPr id="1215" name="Google Shape;1215;p44"/>
            <p:cNvSpPr/>
            <p:nvPr/>
          </p:nvSpPr>
          <p:spPr>
            <a:xfrm>
              <a:off x="6060100" y="2504357"/>
              <a:ext cx="256950" cy="197900"/>
            </a:xfrm>
            <a:custGeom>
              <a:avLst/>
              <a:gdLst/>
              <a:ahLst/>
              <a:cxnLst/>
              <a:rect l="l" t="t" r="r" b="b"/>
              <a:pathLst>
                <a:path w="10278" h="7916" extrusionOk="0">
                  <a:moveTo>
                    <a:pt x="7357" y="528"/>
                  </a:moveTo>
                  <a:cubicBezTo>
                    <a:pt x="8886" y="528"/>
                    <a:pt x="8922" y="2740"/>
                    <a:pt x="8396" y="3792"/>
                  </a:cubicBezTo>
                  <a:cubicBezTo>
                    <a:pt x="7578" y="5426"/>
                    <a:pt x="6108" y="6456"/>
                    <a:pt x="4602" y="7389"/>
                  </a:cubicBezTo>
                  <a:cubicBezTo>
                    <a:pt x="4522" y="7437"/>
                    <a:pt x="4492" y="7506"/>
                    <a:pt x="4490" y="7573"/>
                  </a:cubicBezTo>
                  <a:cubicBezTo>
                    <a:pt x="3361" y="6492"/>
                    <a:pt x="2315" y="5241"/>
                    <a:pt x="1806" y="3740"/>
                  </a:cubicBezTo>
                  <a:cubicBezTo>
                    <a:pt x="1504" y="2849"/>
                    <a:pt x="1365" y="1667"/>
                    <a:pt x="2125" y="949"/>
                  </a:cubicBezTo>
                  <a:cubicBezTo>
                    <a:pt x="2364" y="723"/>
                    <a:pt x="2666" y="625"/>
                    <a:pt x="2977" y="625"/>
                  </a:cubicBezTo>
                  <a:cubicBezTo>
                    <a:pt x="3565" y="625"/>
                    <a:pt x="4183" y="977"/>
                    <a:pt x="4464" y="1480"/>
                  </a:cubicBezTo>
                  <a:cubicBezTo>
                    <a:pt x="4681" y="1868"/>
                    <a:pt x="4759" y="2335"/>
                    <a:pt x="4836" y="2766"/>
                  </a:cubicBezTo>
                  <a:cubicBezTo>
                    <a:pt x="4857" y="2889"/>
                    <a:pt x="4963" y="2946"/>
                    <a:pt x="5072" y="2946"/>
                  </a:cubicBezTo>
                  <a:cubicBezTo>
                    <a:pt x="5208" y="2946"/>
                    <a:pt x="5348" y="2857"/>
                    <a:pt x="5332" y="2700"/>
                  </a:cubicBezTo>
                  <a:cubicBezTo>
                    <a:pt x="5332" y="2688"/>
                    <a:pt x="5330" y="2678"/>
                    <a:pt x="5330" y="2667"/>
                  </a:cubicBezTo>
                  <a:cubicBezTo>
                    <a:pt x="5526" y="1806"/>
                    <a:pt x="5948" y="818"/>
                    <a:pt x="6886" y="589"/>
                  </a:cubicBezTo>
                  <a:cubicBezTo>
                    <a:pt x="7057" y="547"/>
                    <a:pt x="7213" y="528"/>
                    <a:pt x="7357" y="528"/>
                  </a:cubicBezTo>
                  <a:close/>
                  <a:moveTo>
                    <a:pt x="3085" y="0"/>
                  </a:moveTo>
                  <a:cubicBezTo>
                    <a:pt x="2364" y="0"/>
                    <a:pt x="1702" y="444"/>
                    <a:pt x="1326" y="1106"/>
                  </a:cubicBezTo>
                  <a:cubicBezTo>
                    <a:pt x="1" y="3440"/>
                    <a:pt x="2522" y="6659"/>
                    <a:pt x="4355" y="7890"/>
                  </a:cubicBezTo>
                  <a:cubicBezTo>
                    <a:pt x="4382" y="7907"/>
                    <a:pt x="4409" y="7915"/>
                    <a:pt x="4435" y="7915"/>
                  </a:cubicBezTo>
                  <a:cubicBezTo>
                    <a:pt x="4510" y="7915"/>
                    <a:pt x="4576" y="7850"/>
                    <a:pt x="4594" y="7774"/>
                  </a:cubicBezTo>
                  <a:cubicBezTo>
                    <a:pt x="4634" y="7805"/>
                    <a:pt x="4684" y="7824"/>
                    <a:pt x="4740" y="7824"/>
                  </a:cubicBezTo>
                  <a:cubicBezTo>
                    <a:pt x="4773" y="7824"/>
                    <a:pt x="4808" y="7817"/>
                    <a:pt x="4845" y="7802"/>
                  </a:cubicBezTo>
                  <a:cubicBezTo>
                    <a:pt x="6960" y="6909"/>
                    <a:pt x="10278" y="3867"/>
                    <a:pt x="9031" y="1275"/>
                  </a:cubicBezTo>
                  <a:cubicBezTo>
                    <a:pt x="8680" y="547"/>
                    <a:pt x="7983" y="6"/>
                    <a:pt x="7205" y="6"/>
                  </a:cubicBezTo>
                  <a:cubicBezTo>
                    <a:pt x="7000" y="6"/>
                    <a:pt x="6790" y="44"/>
                    <a:pt x="6578" y="125"/>
                  </a:cubicBezTo>
                  <a:cubicBezTo>
                    <a:pt x="5831" y="414"/>
                    <a:pt x="5399" y="1092"/>
                    <a:pt x="5163" y="1829"/>
                  </a:cubicBezTo>
                  <a:cubicBezTo>
                    <a:pt x="4944" y="1092"/>
                    <a:pt x="4514" y="430"/>
                    <a:pt x="3753" y="130"/>
                  </a:cubicBezTo>
                  <a:cubicBezTo>
                    <a:pt x="3529" y="41"/>
                    <a:pt x="3304" y="0"/>
                    <a:pt x="30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4"/>
            <p:cNvSpPr/>
            <p:nvPr/>
          </p:nvSpPr>
          <p:spPr>
            <a:xfrm>
              <a:off x="6094225" y="2517532"/>
              <a:ext cx="188925" cy="176175"/>
            </a:xfrm>
            <a:custGeom>
              <a:avLst/>
              <a:gdLst/>
              <a:ahLst/>
              <a:cxnLst/>
              <a:rect l="l" t="t" r="r" b="b"/>
              <a:pathLst>
                <a:path w="7557" h="7047" extrusionOk="0">
                  <a:moveTo>
                    <a:pt x="5992" y="1"/>
                  </a:moveTo>
                  <a:cubicBezTo>
                    <a:pt x="5848" y="1"/>
                    <a:pt x="5692" y="20"/>
                    <a:pt x="5521" y="62"/>
                  </a:cubicBezTo>
                  <a:cubicBezTo>
                    <a:pt x="4583" y="291"/>
                    <a:pt x="4161" y="1279"/>
                    <a:pt x="3965" y="2140"/>
                  </a:cubicBezTo>
                  <a:cubicBezTo>
                    <a:pt x="3965" y="2151"/>
                    <a:pt x="3967" y="2161"/>
                    <a:pt x="3967" y="2173"/>
                  </a:cubicBezTo>
                  <a:cubicBezTo>
                    <a:pt x="3983" y="2330"/>
                    <a:pt x="3843" y="2419"/>
                    <a:pt x="3707" y="2419"/>
                  </a:cubicBezTo>
                  <a:cubicBezTo>
                    <a:pt x="3598" y="2419"/>
                    <a:pt x="3492" y="2362"/>
                    <a:pt x="3470" y="2239"/>
                  </a:cubicBezTo>
                  <a:cubicBezTo>
                    <a:pt x="3394" y="1808"/>
                    <a:pt x="3316" y="1341"/>
                    <a:pt x="3098" y="953"/>
                  </a:cubicBezTo>
                  <a:cubicBezTo>
                    <a:pt x="2817" y="450"/>
                    <a:pt x="2199" y="98"/>
                    <a:pt x="1611" y="98"/>
                  </a:cubicBezTo>
                  <a:cubicBezTo>
                    <a:pt x="1301" y="98"/>
                    <a:pt x="999" y="196"/>
                    <a:pt x="760" y="422"/>
                  </a:cubicBezTo>
                  <a:cubicBezTo>
                    <a:pt x="0" y="1140"/>
                    <a:pt x="139" y="2322"/>
                    <a:pt x="441" y="3213"/>
                  </a:cubicBezTo>
                  <a:cubicBezTo>
                    <a:pt x="949" y="4714"/>
                    <a:pt x="1996" y="5966"/>
                    <a:pt x="3124" y="7046"/>
                  </a:cubicBezTo>
                  <a:cubicBezTo>
                    <a:pt x="3127" y="6979"/>
                    <a:pt x="3157" y="6911"/>
                    <a:pt x="3237" y="6862"/>
                  </a:cubicBezTo>
                  <a:cubicBezTo>
                    <a:pt x="4743" y="5929"/>
                    <a:pt x="6213" y="4899"/>
                    <a:pt x="7031" y="3265"/>
                  </a:cubicBezTo>
                  <a:cubicBezTo>
                    <a:pt x="7557" y="2213"/>
                    <a:pt x="7521" y="1"/>
                    <a:pt x="5992" y="1"/>
                  </a:cubicBezTo>
                  <a:close/>
                </a:path>
              </a:pathLst>
            </a:custGeom>
            <a:solidFill>
              <a:srgbClr val="FF6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7" name="Google Shape;1217;p44"/>
          <p:cNvGrpSpPr/>
          <p:nvPr/>
        </p:nvGrpSpPr>
        <p:grpSpPr>
          <a:xfrm>
            <a:off x="713184" y="4691184"/>
            <a:ext cx="7726459" cy="369843"/>
            <a:chOff x="713184" y="4691184"/>
            <a:chExt cx="7726459" cy="369843"/>
          </a:xfrm>
        </p:grpSpPr>
        <p:sp>
          <p:nvSpPr>
            <p:cNvPr id="1218" name="Google Shape;1218;p44"/>
            <p:cNvSpPr/>
            <p:nvPr/>
          </p:nvSpPr>
          <p:spPr>
            <a:xfrm>
              <a:off x="713184" y="4691184"/>
              <a:ext cx="7726459" cy="369843"/>
            </a:xfrm>
            <a:custGeom>
              <a:avLst/>
              <a:gdLst/>
              <a:ahLst/>
              <a:cxnLst/>
              <a:rect l="l" t="t" r="r" b="b"/>
              <a:pathLst>
                <a:path w="327323" h="15668" extrusionOk="0">
                  <a:moveTo>
                    <a:pt x="0" y="0"/>
                  </a:moveTo>
                  <a:lnTo>
                    <a:pt x="135" y="14315"/>
                  </a:lnTo>
                  <a:lnTo>
                    <a:pt x="327323" y="15668"/>
                  </a:lnTo>
                  <a:lnTo>
                    <a:pt x="323601" y="78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19" name="Google Shape;1219;p44">
              <a:hlinkClick r:id="" action="ppaction://hlinkshowjump?jump=nextslide"/>
            </p:cNvPr>
            <p:cNvSpPr/>
            <p:nvPr/>
          </p:nvSpPr>
          <p:spPr>
            <a:xfrm>
              <a:off x="7976332" y="4790561"/>
              <a:ext cx="236100" cy="180600"/>
            </a:xfrm>
            <a:prstGeom prst="stripedRightArrow">
              <a:avLst>
                <a:gd name="adj1" fmla="val 50000"/>
                <a:gd name="adj2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4">
              <a:hlinkClick r:id="" action="ppaction://hlinkshowjump?jump=previousslide"/>
            </p:cNvPr>
            <p:cNvSpPr/>
            <p:nvPr/>
          </p:nvSpPr>
          <p:spPr>
            <a:xfrm flipH="1">
              <a:off x="833551" y="4790561"/>
              <a:ext cx="236100" cy="180600"/>
            </a:xfrm>
            <a:prstGeom prst="stripedRightArrow">
              <a:avLst>
                <a:gd name="adj1" fmla="val 50000"/>
                <a:gd name="adj2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4">
              <a:hlinkClick r:id="rId3" action="ppaction://hlinksldjump"/>
            </p:cNvPr>
            <p:cNvSpPr/>
            <p:nvPr/>
          </p:nvSpPr>
          <p:spPr>
            <a:xfrm>
              <a:off x="4405006" y="4772876"/>
              <a:ext cx="235934" cy="204890"/>
            </a:xfrm>
            <a:custGeom>
              <a:avLst/>
              <a:gdLst/>
              <a:ahLst/>
              <a:cxnLst/>
              <a:rect l="l" t="t" r="r" b="b"/>
              <a:pathLst>
                <a:path w="12654" h="10989" extrusionOk="0">
                  <a:moveTo>
                    <a:pt x="1965" y="10656"/>
                  </a:moveTo>
                  <a:lnTo>
                    <a:pt x="2298" y="5428"/>
                  </a:lnTo>
                  <a:lnTo>
                    <a:pt x="0" y="5395"/>
                  </a:lnTo>
                  <a:lnTo>
                    <a:pt x="6593" y="0"/>
                  </a:lnTo>
                  <a:lnTo>
                    <a:pt x="12654" y="5595"/>
                  </a:lnTo>
                  <a:lnTo>
                    <a:pt x="10622" y="5528"/>
                  </a:lnTo>
                  <a:lnTo>
                    <a:pt x="10789" y="10889"/>
                  </a:lnTo>
                  <a:lnTo>
                    <a:pt x="7859" y="10889"/>
                  </a:lnTo>
                  <a:lnTo>
                    <a:pt x="7859" y="8026"/>
                  </a:lnTo>
                  <a:lnTo>
                    <a:pt x="5927" y="7959"/>
                  </a:lnTo>
                  <a:lnTo>
                    <a:pt x="5894" y="10989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063" y="638101"/>
            <a:ext cx="5875478" cy="29606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52"/>
          <p:cNvSpPr/>
          <p:nvPr/>
        </p:nvSpPr>
        <p:spPr>
          <a:xfrm>
            <a:off x="2497500" y="3534814"/>
            <a:ext cx="792702" cy="1242027"/>
          </a:xfrm>
          <a:custGeom>
            <a:avLst/>
            <a:gdLst/>
            <a:ahLst/>
            <a:cxnLst/>
            <a:rect l="l" t="t" r="r" b="b"/>
            <a:pathLst>
              <a:path w="14343" h="22473" extrusionOk="0">
                <a:moveTo>
                  <a:pt x="14283" y="0"/>
                </a:moveTo>
                <a:cubicBezTo>
                  <a:pt x="14278" y="0"/>
                  <a:pt x="14274" y="1"/>
                  <a:pt x="14269" y="2"/>
                </a:cubicBezTo>
                <a:cubicBezTo>
                  <a:pt x="14076" y="49"/>
                  <a:pt x="13869" y="90"/>
                  <a:pt x="13618" y="128"/>
                </a:cubicBezTo>
                <a:cubicBezTo>
                  <a:pt x="13588" y="133"/>
                  <a:pt x="13567" y="161"/>
                  <a:pt x="13572" y="192"/>
                </a:cubicBezTo>
                <a:cubicBezTo>
                  <a:pt x="13576" y="219"/>
                  <a:pt x="13599" y="239"/>
                  <a:pt x="13626" y="239"/>
                </a:cubicBezTo>
                <a:cubicBezTo>
                  <a:pt x="13629" y="239"/>
                  <a:pt x="13632" y="238"/>
                  <a:pt x="13635" y="238"/>
                </a:cubicBezTo>
                <a:cubicBezTo>
                  <a:pt x="13889" y="199"/>
                  <a:pt x="14098" y="158"/>
                  <a:pt x="14295" y="110"/>
                </a:cubicBezTo>
                <a:cubicBezTo>
                  <a:pt x="14325" y="102"/>
                  <a:pt x="14343" y="73"/>
                  <a:pt x="14336" y="43"/>
                </a:cubicBezTo>
                <a:cubicBezTo>
                  <a:pt x="14330" y="17"/>
                  <a:pt x="14308" y="0"/>
                  <a:pt x="14283" y="0"/>
                </a:cubicBezTo>
                <a:close/>
                <a:moveTo>
                  <a:pt x="12856" y="233"/>
                </a:moveTo>
                <a:cubicBezTo>
                  <a:pt x="12853" y="233"/>
                  <a:pt x="12851" y="233"/>
                  <a:pt x="12848" y="234"/>
                </a:cubicBezTo>
                <a:cubicBezTo>
                  <a:pt x="12559" y="272"/>
                  <a:pt x="12317" y="308"/>
                  <a:pt x="12076" y="353"/>
                </a:cubicBezTo>
                <a:cubicBezTo>
                  <a:pt x="12046" y="360"/>
                  <a:pt x="12026" y="389"/>
                  <a:pt x="12032" y="419"/>
                </a:cubicBezTo>
                <a:cubicBezTo>
                  <a:pt x="12036" y="445"/>
                  <a:pt x="12060" y="464"/>
                  <a:pt x="12087" y="464"/>
                </a:cubicBezTo>
                <a:cubicBezTo>
                  <a:pt x="12090" y="464"/>
                  <a:pt x="12093" y="464"/>
                  <a:pt x="12096" y="462"/>
                </a:cubicBezTo>
                <a:cubicBezTo>
                  <a:pt x="12336" y="418"/>
                  <a:pt x="12576" y="382"/>
                  <a:pt x="12862" y="345"/>
                </a:cubicBezTo>
                <a:cubicBezTo>
                  <a:pt x="12893" y="341"/>
                  <a:pt x="12915" y="313"/>
                  <a:pt x="12910" y="282"/>
                </a:cubicBezTo>
                <a:cubicBezTo>
                  <a:pt x="12906" y="254"/>
                  <a:pt x="12883" y="233"/>
                  <a:pt x="12856" y="233"/>
                </a:cubicBezTo>
                <a:close/>
                <a:moveTo>
                  <a:pt x="11334" y="548"/>
                </a:moveTo>
                <a:cubicBezTo>
                  <a:pt x="11328" y="548"/>
                  <a:pt x="11321" y="549"/>
                  <a:pt x="11315" y="551"/>
                </a:cubicBezTo>
                <a:cubicBezTo>
                  <a:pt x="11092" y="628"/>
                  <a:pt x="10892" y="718"/>
                  <a:pt x="10705" y="827"/>
                </a:cubicBezTo>
                <a:cubicBezTo>
                  <a:pt x="10670" y="846"/>
                  <a:pt x="10636" y="867"/>
                  <a:pt x="10603" y="888"/>
                </a:cubicBezTo>
                <a:cubicBezTo>
                  <a:pt x="10576" y="905"/>
                  <a:pt x="10569" y="939"/>
                  <a:pt x="10585" y="965"/>
                </a:cubicBezTo>
                <a:cubicBezTo>
                  <a:pt x="10595" y="982"/>
                  <a:pt x="10614" y="991"/>
                  <a:pt x="10632" y="991"/>
                </a:cubicBezTo>
                <a:cubicBezTo>
                  <a:pt x="10642" y="991"/>
                  <a:pt x="10653" y="988"/>
                  <a:pt x="10662" y="983"/>
                </a:cubicBezTo>
                <a:cubicBezTo>
                  <a:pt x="10695" y="962"/>
                  <a:pt x="10728" y="942"/>
                  <a:pt x="10761" y="923"/>
                </a:cubicBezTo>
                <a:cubicBezTo>
                  <a:pt x="10941" y="818"/>
                  <a:pt x="11136" y="731"/>
                  <a:pt x="11352" y="656"/>
                </a:cubicBezTo>
                <a:cubicBezTo>
                  <a:pt x="11382" y="646"/>
                  <a:pt x="11397" y="614"/>
                  <a:pt x="11386" y="585"/>
                </a:cubicBezTo>
                <a:cubicBezTo>
                  <a:pt x="11378" y="563"/>
                  <a:pt x="11357" y="548"/>
                  <a:pt x="11334" y="548"/>
                </a:cubicBezTo>
                <a:close/>
                <a:moveTo>
                  <a:pt x="10028" y="1368"/>
                </a:moveTo>
                <a:cubicBezTo>
                  <a:pt x="10013" y="1368"/>
                  <a:pt x="9999" y="1373"/>
                  <a:pt x="9989" y="1384"/>
                </a:cubicBezTo>
                <a:cubicBezTo>
                  <a:pt x="9813" y="1561"/>
                  <a:pt x="9645" y="1765"/>
                  <a:pt x="9486" y="1990"/>
                </a:cubicBezTo>
                <a:cubicBezTo>
                  <a:pt x="9469" y="2016"/>
                  <a:pt x="9476" y="2050"/>
                  <a:pt x="9500" y="2068"/>
                </a:cubicBezTo>
                <a:cubicBezTo>
                  <a:pt x="9510" y="2074"/>
                  <a:pt x="9522" y="2078"/>
                  <a:pt x="9532" y="2078"/>
                </a:cubicBezTo>
                <a:cubicBezTo>
                  <a:pt x="9550" y="2078"/>
                  <a:pt x="9567" y="2069"/>
                  <a:pt x="9578" y="2054"/>
                </a:cubicBezTo>
                <a:cubicBezTo>
                  <a:pt x="9732" y="1833"/>
                  <a:pt x="9897" y="1634"/>
                  <a:pt x="10068" y="1462"/>
                </a:cubicBezTo>
                <a:cubicBezTo>
                  <a:pt x="10089" y="1441"/>
                  <a:pt x="10089" y="1406"/>
                  <a:pt x="10068" y="1384"/>
                </a:cubicBezTo>
                <a:cubicBezTo>
                  <a:pt x="10056" y="1373"/>
                  <a:pt x="10042" y="1368"/>
                  <a:pt x="10028" y="1368"/>
                </a:cubicBezTo>
                <a:close/>
                <a:moveTo>
                  <a:pt x="9128" y="2632"/>
                </a:moveTo>
                <a:cubicBezTo>
                  <a:pt x="9109" y="2632"/>
                  <a:pt x="9090" y="2643"/>
                  <a:pt x="9079" y="2661"/>
                </a:cubicBezTo>
                <a:cubicBezTo>
                  <a:pt x="9048" y="2720"/>
                  <a:pt x="9019" y="2778"/>
                  <a:pt x="8989" y="2838"/>
                </a:cubicBezTo>
                <a:cubicBezTo>
                  <a:pt x="8905" y="3006"/>
                  <a:pt x="8823" y="3184"/>
                  <a:pt x="8745" y="3368"/>
                </a:cubicBezTo>
                <a:cubicBezTo>
                  <a:pt x="8733" y="3396"/>
                  <a:pt x="8746" y="3429"/>
                  <a:pt x="8774" y="3441"/>
                </a:cubicBezTo>
                <a:cubicBezTo>
                  <a:pt x="8781" y="3444"/>
                  <a:pt x="8789" y="3445"/>
                  <a:pt x="8796" y="3445"/>
                </a:cubicBezTo>
                <a:cubicBezTo>
                  <a:pt x="8818" y="3445"/>
                  <a:pt x="8838" y="3433"/>
                  <a:pt x="8847" y="3412"/>
                </a:cubicBezTo>
                <a:cubicBezTo>
                  <a:pt x="8925" y="3230"/>
                  <a:pt x="9006" y="3054"/>
                  <a:pt x="9088" y="2887"/>
                </a:cubicBezTo>
                <a:cubicBezTo>
                  <a:pt x="9117" y="2830"/>
                  <a:pt x="9147" y="2771"/>
                  <a:pt x="9178" y="2713"/>
                </a:cubicBezTo>
                <a:cubicBezTo>
                  <a:pt x="9193" y="2686"/>
                  <a:pt x="9182" y="2652"/>
                  <a:pt x="9154" y="2639"/>
                </a:cubicBezTo>
                <a:cubicBezTo>
                  <a:pt x="9146" y="2634"/>
                  <a:pt x="9137" y="2632"/>
                  <a:pt x="9128" y="2632"/>
                </a:cubicBezTo>
                <a:close/>
                <a:moveTo>
                  <a:pt x="8515" y="4060"/>
                </a:moveTo>
                <a:cubicBezTo>
                  <a:pt x="8491" y="4060"/>
                  <a:pt x="8470" y="4074"/>
                  <a:pt x="8462" y="4097"/>
                </a:cubicBezTo>
                <a:cubicBezTo>
                  <a:pt x="8381" y="4324"/>
                  <a:pt x="8301" y="4567"/>
                  <a:pt x="8216" y="4838"/>
                </a:cubicBezTo>
                <a:cubicBezTo>
                  <a:pt x="8208" y="4867"/>
                  <a:pt x="8224" y="4898"/>
                  <a:pt x="8254" y="4908"/>
                </a:cubicBezTo>
                <a:cubicBezTo>
                  <a:pt x="8259" y="4909"/>
                  <a:pt x="8264" y="4910"/>
                  <a:pt x="8270" y="4910"/>
                </a:cubicBezTo>
                <a:cubicBezTo>
                  <a:pt x="8293" y="4910"/>
                  <a:pt x="8316" y="4895"/>
                  <a:pt x="8322" y="4870"/>
                </a:cubicBezTo>
                <a:cubicBezTo>
                  <a:pt x="8406" y="4601"/>
                  <a:pt x="8486" y="4360"/>
                  <a:pt x="8567" y="4134"/>
                </a:cubicBezTo>
                <a:cubicBezTo>
                  <a:pt x="8576" y="4105"/>
                  <a:pt x="8561" y="4073"/>
                  <a:pt x="8533" y="4063"/>
                </a:cubicBezTo>
                <a:cubicBezTo>
                  <a:pt x="8527" y="4061"/>
                  <a:pt x="8521" y="4060"/>
                  <a:pt x="8515" y="4060"/>
                </a:cubicBezTo>
                <a:close/>
                <a:moveTo>
                  <a:pt x="8048" y="5545"/>
                </a:moveTo>
                <a:cubicBezTo>
                  <a:pt x="8023" y="5545"/>
                  <a:pt x="8001" y="5561"/>
                  <a:pt x="7994" y="5585"/>
                </a:cubicBezTo>
                <a:cubicBezTo>
                  <a:pt x="7956" y="5718"/>
                  <a:pt x="7918" y="5852"/>
                  <a:pt x="7880" y="5985"/>
                </a:cubicBezTo>
                <a:lnTo>
                  <a:pt x="7780" y="6333"/>
                </a:lnTo>
                <a:cubicBezTo>
                  <a:pt x="7772" y="6363"/>
                  <a:pt x="7789" y="6394"/>
                  <a:pt x="7819" y="6402"/>
                </a:cubicBezTo>
                <a:cubicBezTo>
                  <a:pt x="7823" y="6403"/>
                  <a:pt x="7829" y="6404"/>
                  <a:pt x="7834" y="6404"/>
                </a:cubicBezTo>
                <a:cubicBezTo>
                  <a:pt x="7858" y="6404"/>
                  <a:pt x="7880" y="6388"/>
                  <a:pt x="7887" y="6364"/>
                </a:cubicBezTo>
                <a:lnTo>
                  <a:pt x="7987" y="6016"/>
                </a:lnTo>
                <a:cubicBezTo>
                  <a:pt x="8025" y="5883"/>
                  <a:pt x="8062" y="5749"/>
                  <a:pt x="8101" y="5616"/>
                </a:cubicBezTo>
                <a:cubicBezTo>
                  <a:pt x="8109" y="5586"/>
                  <a:pt x="8092" y="5556"/>
                  <a:pt x="8064" y="5547"/>
                </a:cubicBezTo>
                <a:cubicBezTo>
                  <a:pt x="8058" y="5546"/>
                  <a:pt x="8053" y="5545"/>
                  <a:pt x="8048" y="5545"/>
                </a:cubicBezTo>
                <a:close/>
                <a:moveTo>
                  <a:pt x="7613" y="7039"/>
                </a:moveTo>
                <a:cubicBezTo>
                  <a:pt x="7589" y="7039"/>
                  <a:pt x="7567" y="7055"/>
                  <a:pt x="7559" y="7078"/>
                </a:cubicBezTo>
                <a:cubicBezTo>
                  <a:pt x="7522" y="7201"/>
                  <a:pt x="7482" y="7324"/>
                  <a:pt x="7443" y="7446"/>
                </a:cubicBezTo>
                <a:cubicBezTo>
                  <a:pt x="7402" y="7570"/>
                  <a:pt x="7361" y="7693"/>
                  <a:pt x="7317" y="7815"/>
                </a:cubicBezTo>
                <a:cubicBezTo>
                  <a:pt x="7306" y="7844"/>
                  <a:pt x="7321" y="7876"/>
                  <a:pt x="7350" y="7886"/>
                </a:cubicBezTo>
                <a:cubicBezTo>
                  <a:pt x="7356" y="7888"/>
                  <a:pt x="7363" y="7889"/>
                  <a:pt x="7369" y="7889"/>
                </a:cubicBezTo>
                <a:cubicBezTo>
                  <a:pt x="7392" y="7889"/>
                  <a:pt x="7413" y="7875"/>
                  <a:pt x="7421" y="7853"/>
                </a:cubicBezTo>
                <a:cubicBezTo>
                  <a:pt x="7465" y="7729"/>
                  <a:pt x="7508" y="7605"/>
                  <a:pt x="7549" y="7481"/>
                </a:cubicBezTo>
                <a:cubicBezTo>
                  <a:pt x="7589" y="7358"/>
                  <a:pt x="7628" y="7234"/>
                  <a:pt x="7666" y="7111"/>
                </a:cubicBezTo>
                <a:cubicBezTo>
                  <a:pt x="7675" y="7082"/>
                  <a:pt x="7659" y="7051"/>
                  <a:pt x="7630" y="7042"/>
                </a:cubicBezTo>
                <a:cubicBezTo>
                  <a:pt x="7624" y="7040"/>
                  <a:pt x="7618" y="7039"/>
                  <a:pt x="7613" y="7039"/>
                </a:cubicBezTo>
                <a:close/>
                <a:moveTo>
                  <a:pt x="7086" y="8503"/>
                </a:moveTo>
                <a:cubicBezTo>
                  <a:pt x="7065" y="8503"/>
                  <a:pt x="7045" y="8516"/>
                  <a:pt x="7036" y="8537"/>
                </a:cubicBezTo>
                <a:cubicBezTo>
                  <a:pt x="6931" y="8783"/>
                  <a:pt x="6820" y="9018"/>
                  <a:pt x="6706" y="9237"/>
                </a:cubicBezTo>
                <a:cubicBezTo>
                  <a:pt x="6692" y="9265"/>
                  <a:pt x="6703" y="9298"/>
                  <a:pt x="6729" y="9312"/>
                </a:cubicBezTo>
                <a:cubicBezTo>
                  <a:pt x="6738" y="9316"/>
                  <a:pt x="6746" y="9319"/>
                  <a:pt x="6755" y="9319"/>
                </a:cubicBezTo>
                <a:cubicBezTo>
                  <a:pt x="6775" y="9319"/>
                  <a:pt x="6794" y="9308"/>
                  <a:pt x="6804" y="9289"/>
                </a:cubicBezTo>
                <a:cubicBezTo>
                  <a:pt x="6919" y="9067"/>
                  <a:pt x="7032" y="8829"/>
                  <a:pt x="7138" y="8580"/>
                </a:cubicBezTo>
                <a:cubicBezTo>
                  <a:pt x="7150" y="8553"/>
                  <a:pt x="7136" y="8519"/>
                  <a:pt x="7108" y="8508"/>
                </a:cubicBezTo>
                <a:cubicBezTo>
                  <a:pt x="7101" y="8505"/>
                  <a:pt x="7094" y="8503"/>
                  <a:pt x="7086" y="8503"/>
                </a:cubicBezTo>
                <a:close/>
                <a:moveTo>
                  <a:pt x="1625" y="9185"/>
                </a:moveTo>
                <a:cubicBezTo>
                  <a:pt x="1347" y="9191"/>
                  <a:pt x="1086" y="9249"/>
                  <a:pt x="847" y="9356"/>
                </a:cubicBezTo>
                <a:cubicBezTo>
                  <a:pt x="820" y="9369"/>
                  <a:pt x="808" y="9401"/>
                  <a:pt x="820" y="9430"/>
                </a:cubicBezTo>
                <a:cubicBezTo>
                  <a:pt x="829" y="9450"/>
                  <a:pt x="849" y="9462"/>
                  <a:pt x="871" y="9462"/>
                </a:cubicBezTo>
                <a:cubicBezTo>
                  <a:pt x="878" y="9462"/>
                  <a:pt x="886" y="9461"/>
                  <a:pt x="893" y="9457"/>
                </a:cubicBezTo>
                <a:cubicBezTo>
                  <a:pt x="1118" y="9356"/>
                  <a:pt x="1364" y="9303"/>
                  <a:pt x="1627" y="9296"/>
                </a:cubicBezTo>
                <a:cubicBezTo>
                  <a:pt x="1658" y="9296"/>
                  <a:pt x="1682" y="9270"/>
                  <a:pt x="1682" y="9239"/>
                </a:cubicBezTo>
                <a:cubicBezTo>
                  <a:pt x="1681" y="9210"/>
                  <a:pt x="1656" y="9185"/>
                  <a:pt x="1626" y="9185"/>
                </a:cubicBezTo>
                <a:close/>
                <a:moveTo>
                  <a:pt x="2391" y="9302"/>
                </a:moveTo>
                <a:cubicBezTo>
                  <a:pt x="2368" y="9302"/>
                  <a:pt x="2346" y="9317"/>
                  <a:pt x="2339" y="9341"/>
                </a:cubicBezTo>
                <a:cubicBezTo>
                  <a:pt x="2329" y="9370"/>
                  <a:pt x="2345" y="9401"/>
                  <a:pt x="2374" y="9410"/>
                </a:cubicBezTo>
                <a:cubicBezTo>
                  <a:pt x="2620" y="9493"/>
                  <a:pt x="2844" y="9612"/>
                  <a:pt x="3042" y="9766"/>
                </a:cubicBezTo>
                <a:cubicBezTo>
                  <a:pt x="3051" y="9774"/>
                  <a:pt x="3063" y="9778"/>
                  <a:pt x="3076" y="9778"/>
                </a:cubicBezTo>
                <a:cubicBezTo>
                  <a:pt x="3092" y="9778"/>
                  <a:pt x="3108" y="9770"/>
                  <a:pt x="3120" y="9757"/>
                </a:cubicBezTo>
                <a:cubicBezTo>
                  <a:pt x="3138" y="9732"/>
                  <a:pt x="3133" y="9697"/>
                  <a:pt x="3109" y="9679"/>
                </a:cubicBezTo>
                <a:cubicBezTo>
                  <a:pt x="2902" y="9516"/>
                  <a:pt x="2667" y="9391"/>
                  <a:pt x="2409" y="9306"/>
                </a:cubicBezTo>
                <a:cubicBezTo>
                  <a:pt x="2403" y="9303"/>
                  <a:pt x="2397" y="9302"/>
                  <a:pt x="2391" y="9302"/>
                </a:cubicBezTo>
                <a:close/>
                <a:moveTo>
                  <a:pt x="6364" y="9879"/>
                </a:moveTo>
                <a:cubicBezTo>
                  <a:pt x="6346" y="9879"/>
                  <a:pt x="6328" y="9888"/>
                  <a:pt x="6317" y="9905"/>
                </a:cubicBezTo>
                <a:cubicBezTo>
                  <a:pt x="6173" y="10126"/>
                  <a:pt x="6019" y="10334"/>
                  <a:pt x="5859" y="10525"/>
                </a:cubicBezTo>
                <a:cubicBezTo>
                  <a:pt x="5838" y="10548"/>
                  <a:pt x="5841" y="10583"/>
                  <a:pt x="5865" y="10603"/>
                </a:cubicBezTo>
                <a:cubicBezTo>
                  <a:pt x="5876" y="10612"/>
                  <a:pt x="5889" y="10617"/>
                  <a:pt x="5901" y="10617"/>
                </a:cubicBezTo>
                <a:cubicBezTo>
                  <a:pt x="5917" y="10617"/>
                  <a:pt x="5932" y="10609"/>
                  <a:pt x="5944" y="10596"/>
                </a:cubicBezTo>
                <a:cubicBezTo>
                  <a:pt x="6106" y="10403"/>
                  <a:pt x="6263" y="10190"/>
                  <a:pt x="6410" y="9965"/>
                </a:cubicBezTo>
                <a:cubicBezTo>
                  <a:pt x="6427" y="9939"/>
                  <a:pt x="6419" y="9905"/>
                  <a:pt x="6394" y="9888"/>
                </a:cubicBezTo>
                <a:cubicBezTo>
                  <a:pt x="6384" y="9882"/>
                  <a:pt x="6374" y="9879"/>
                  <a:pt x="6364" y="9879"/>
                </a:cubicBezTo>
                <a:close/>
                <a:moveTo>
                  <a:pt x="263" y="9824"/>
                </a:moveTo>
                <a:cubicBezTo>
                  <a:pt x="246" y="9824"/>
                  <a:pt x="229" y="9832"/>
                  <a:pt x="218" y="9846"/>
                </a:cubicBezTo>
                <a:cubicBezTo>
                  <a:pt x="81" y="10030"/>
                  <a:pt x="5" y="10234"/>
                  <a:pt x="0" y="10435"/>
                </a:cubicBezTo>
                <a:lnTo>
                  <a:pt x="0" y="10458"/>
                </a:lnTo>
                <a:cubicBezTo>
                  <a:pt x="0" y="10512"/>
                  <a:pt x="4" y="10565"/>
                  <a:pt x="14" y="10620"/>
                </a:cubicBezTo>
                <a:cubicBezTo>
                  <a:pt x="18" y="10646"/>
                  <a:pt x="42" y="10666"/>
                  <a:pt x="68" y="10666"/>
                </a:cubicBezTo>
                <a:cubicBezTo>
                  <a:pt x="72" y="10666"/>
                  <a:pt x="75" y="10666"/>
                  <a:pt x="78" y="10665"/>
                </a:cubicBezTo>
                <a:cubicBezTo>
                  <a:pt x="108" y="10659"/>
                  <a:pt x="128" y="10630"/>
                  <a:pt x="123" y="10600"/>
                </a:cubicBezTo>
                <a:cubicBezTo>
                  <a:pt x="116" y="10553"/>
                  <a:pt x="111" y="10505"/>
                  <a:pt x="111" y="10458"/>
                </a:cubicBezTo>
                <a:lnTo>
                  <a:pt x="111" y="10438"/>
                </a:lnTo>
                <a:cubicBezTo>
                  <a:pt x="116" y="10260"/>
                  <a:pt x="184" y="10078"/>
                  <a:pt x="308" y="9913"/>
                </a:cubicBezTo>
                <a:cubicBezTo>
                  <a:pt x="326" y="9888"/>
                  <a:pt x="321" y="9853"/>
                  <a:pt x="296" y="9835"/>
                </a:cubicBezTo>
                <a:cubicBezTo>
                  <a:pt x="286" y="9827"/>
                  <a:pt x="275" y="9824"/>
                  <a:pt x="263" y="9824"/>
                </a:cubicBezTo>
                <a:close/>
                <a:moveTo>
                  <a:pt x="3603" y="10234"/>
                </a:moveTo>
                <a:cubicBezTo>
                  <a:pt x="3592" y="10234"/>
                  <a:pt x="3581" y="10237"/>
                  <a:pt x="3571" y="10244"/>
                </a:cubicBezTo>
                <a:cubicBezTo>
                  <a:pt x="3547" y="10261"/>
                  <a:pt x="3540" y="10295"/>
                  <a:pt x="3558" y="10321"/>
                </a:cubicBezTo>
                <a:cubicBezTo>
                  <a:pt x="3697" y="10525"/>
                  <a:pt x="3813" y="10753"/>
                  <a:pt x="3900" y="11001"/>
                </a:cubicBezTo>
                <a:cubicBezTo>
                  <a:pt x="3908" y="11024"/>
                  <a:pt x="3929" y="11037"/>
                  <a:pt x="3953" y="11037"/>
                </a:cubicBezTo>
                <a:cubicBezTo>
                  <a:pt x="3959" y="11037"/>
                  <a:pt x="3965" y="11037"/>
                  <a:pt x="3971" y="11034"/>
                </a:cubicBezTo>
                <a:cubicBezTo>
                  <a:pt x="4000" y="11025"/>
                  <a:pt x="4015" y="10993"/>
                  <a:pt x="4005" y="10964"/>
                </a:cubicBezTo>
                <a:cubicBezTo>
                  <a:pt x="3914" y="10707"/>
                  <a:pt x="3795" y="10470"/>
                  <a:pt x="3649" y="10258"/>
                </a:cubicBezTo>
                <a:cubicBezTo>
                  <a:pt x="3638" y="10242"/>
                  <a:pt x="3621" y="10234"/>
                  <a:pt x="3603" y="10234"/>
                </a:cubicBezTo>
                <a:close/>
                <a:moveTo>
                  <a:pt x="5361" y="11064"/>
                </a:moveTo>
                <a:cubicBezTo>
                  <a:pt x="5348" y="11064"/>
                  <a:pt x="5334" y="11069"/>
                  <a:pt x="5323" y="11078"/>
                </a:cubicBezTo>
                <a:cubicBezTo>
                  <a:pt x="5181" y="11205"/>
                  <a:pt x="5032" y="11325"/>
                  <a:pt x="4879" y="11432"/>
                </a:cubicBezTo>
                <a:cubicBezTo>
                  <a:pt x="4824" y="11470"/>
                  <a:pt x="4768" y="11506"/>
                  <a:pt x="4711" y="11542"/>
                </a:cubicBezTo>
                <a:cubicBezTo>
                  <a:pt x="4686" y="11558"/>
                  <a:pt x="4677" y="11592"/>
                  <a:pt x="4694" y="11618"/>
                </a:cubicBezTo>
                <a:cubicBezTo>
                  <a:pt x="4705" y="11635"/>
                  <a:pt x="4723" y="11644"/>
                  <a:pt x="4741" y="11644"/>
                </a:cubicBezTo>
                <a:cubicBezTo>
                  <a:pt x="4751" y="11644"/>
                  <a:pt x="4761" y="11641"/>
                  <a:pt x="4770" y="11636"/>
                </a:cubicBezTo>
                <a:cubicBezTo>
                  <a:pt x="4829" y="11599"/>
                  <a:pt x="4886" y="11562"/>
                  <a:pt x="4942" y="11522"/>
                </a:cubicBezTo>
                <a:cubicBezTo>
                  <a:pt x="5099" y="11413"/>
                  <a:pt x="5252" y="11292"/>
                  <a:pt x="5398" y="11161"/>
                </a:cubicBezTo>
                <a:cubicBezTo>
                  <a:pt x="5421" y="11141"/>
                  <a:pt x="5423" y="11106"/>
                  <a:pt x="5402" y="11082"/>
                </a:cubicBezTo>
                <a:cubicBezTo>
                  <a:pt x="5392" y="11070"/>
                  <a:pt x="5376" y="11064"/>
                  <a:pt x="5361" y="11064"/>
                </a:cubicBezTo>
                <a:close/>
                <a:moveTo>
                  <a:pt x="433" y="11231"/>
                </a:moveTo>
                <a:cubicBezTo>
                  <a:pt x="420" y="11231"/>
                  <a:pt x="406" y="11235"/>
                  <a:pt x="395" y="11245"/>
                </a:cubicBezTo>
                <a:cubicBezTo>
                  <a:pt x="373" y="11265"/>
                  <a:pt x="371" y="11300"/>
                  <a:pt x="391" y="11324"/>
                </a:cubicBezTo>
                <a:lnTo>
                  <a:pt x="419" y="11354"/>
                </a:lnTo>
                <a:cubicBezTo>
                  <a:pt x="590" y="11536"/>
                  <a:pt x="786" y="11694"/>
                  <a:pt x="1005" y="11824"/>
                </a:cubicBezTo>
                <a:cubicBezTo>
                  <a:pt x="1014" y="11829"/>
                  <a:pt x="1025" y="11831"/>
                  <a:pt x="1034" y="11831"/>
                </a:cubicBezTo>
                <a:cubicBezTo>
                  <a:pt x="1052" y="11831"/>
                  <a:pt x="1072" y="11822"/>
                  <a:pt x="1081" y="11804"/>
                </a:cubicBezTo>
                <a:cubicBezTo>
                  <a:pt x="1097" y="11778"/>
                  <a:pt x="1089" y="11744"/>
                  <a:pt x="1062" y="11728"/>
                </a:cubicBezTo>
                <a:cubicBezTo>
                  <a:pt x="853" y="11604"/>
                  <a:pt x="664" y="11453"/>
                  <a:pt x="500" y="11278"/>
                </a:cubicBezTo>
                <a:lnTo>
                  <a:pt x="474" y="11249"/>
                </a:lnTo>
                <a:cubicBezTo>
                  <a:pt x="464" y="11237"/>
                  <a:pt x="448" y="11231"/>
                  <a:pt x="433" y="11231"/>
                </a:cubicBezTo>
                <a:close/>
                <a:moveTo>
                  <a:pt x="1750" y="12018"/>
                </a:moveTo>
                <a:cubicBezTo>
                  <a:pt x="1725" y="12018"/>
                  <a:pt x="1703" y="12035"/>
                  <a:pt x="1695" y="12060"/>
                </a:cubicBezTo>
                <a:cubicBezTo>
                  <a:pt x="1688" y="12090"/>
                  <a:pt x="1706" y="12120"/>
                  <a:pt x="1735" y="12128"/>
                </a:cubicBezTo>
                <a:cubicBezTo>
                  <a:pt x="1983" y="12194"/>
                  <a:pt x="2246" y="12233"/>
                  <a:pt x="2516" y="12242"/>
                </a:cubicBezTo>
                <a:lnTo>
                  <a:pt x="2518" y="12242"/>
                </a:lnTo>
                <a:cubicBezTo>
                  <a:pt x="2548" y="12242"/>
                  <a:pt x="2573" y="12219"/>
                  <a:pt x="2574" y="12189"/>
                </a:cubicBezTo>
                <a:cubicBezTo>
                  <a:pt x="2575" y="12158"/>
                  <a:pt x="2550" y="12132"/>
                  <a:pt x="2520" y="12131"/>
                </a:cubicBezTo>
                <a:cubicBezTo>
                  <a:pt x="2258" y="12123"/>
                  <a:pt x="2004" y="12085"/>
                  <a:pt x="1764" y="12020"/>
                </a:cubicBezTo>
                <a:cubicBezTo>
                  <a:pt x="1759" y="12019"/>
                  <a:pt x="1754" y="12018"/>
                  <a:pt x="1750" y="12018"/>
                </a:cubicBezTo>
                <a:close/>
                <a:moveTo>
                  <a:pt x="4128" y="11684"/>
                </a:moveTo>
                <a:cubicBezTo>
                  <a:pt x="4125" y="11684"/>
                  <a:pt x="4122" y="11684"/>
                  <a:pt x="4119" y="11685"/>
                </a:cubicBezTo>
                <a:cubicBezTo>
                  <a:pt x="4090" y="11688"/>
                  <a:pt x="4067" y="11716"/>
                  <a:pt x="4071" y="11746"/>
                </a:cubicBezTo>
                <a:cubicBezTo>
                  <a:pt x="4077" y="11795"/>
                  <a:pt x="4081" y="11843"/>
                  <a:pt x="4084" y="11893"/>
                </a:cubicBezTo>
                <a:cubicBezTo>
                  <a:pt x="4074" y="11882"/>
                  <a:pt x="4059" y="11875"/>
                  <a:pt x="4044" y="11875"/>
                </a:cubicBezTo>
                <a:cubicBezTo>
                  <a:pt x="4037" y="11875"/>
                  <a:pt x="4031" y="11877"/>
                  <a:pt x="4024" y="11879"/>
                </a:cubicBezTo>
                <a:cubicBezTo>
                  <a:pt x="3785" y="11969"/>
                  <a:pt x="3535" y="12036"/>
                  <a:pt x="3284" y="12078"/>
                </a:cubicBezTo>
                <a:cubicBezTo>
                  <a:pt x="3254" y="12083"/>
                  <a:pt x="3234" y="12112"/>
                  <a:pt x="3238" y="12142"/>
                </a:cubicBezTo>
                <a:cubicBezTo>
                  <a:pt x="3243" y="12170"/>
                  <a:pt x="3268" y="12189"/>
                  <a:pt x="3294" y="12189"/>
                </a:cubicBezTo>
                <a:cubicBezTo>
                  <a:pt x="3297" y="12189"/>
                  <a:pt x="3300" y="12188"/>
                  <a:pt x="3302" y="12188"/>
                </a:cubicBezTo>
                <a:cubicBezTo>
                  <a:pt x="3561" y="12144"/>
                  <a:pt x="3817" y="12075"/>
                  <a:pt x="4063" y="11983"/>
                </a:cubicBezTo>
                <a:cubicBezTo>
                  <a:pt x="4073" y="11979"/>
                  <a:pt x="4083" y="11972"/>
                  <a:pt x="4088" y="11964"/>
                </a:cubicBezTo>
                <a:cubicBezTo>
                  <a:pt x="4092" y="12023"/>
                  <a:pt x="4093" y="12084"/>
                  <a:pt x="4093" y="12144"/>
                </a:cubicBezTo>
                <a:cubicBezTo>
                  <a:pt x="4093" y="12264"/>
                  <a:pt x="4087" y="12388"/>
                  <a:pt x="4076" y="12511"/>
                </a:cubicBezTo>
                <a:cubicBezTo>
                  <a:pt x="4073" y="12542"/>
                  <a:pt x="4096" y="12568"/>
                  <a:pt x="4126" y="12571"/>
                </a:cubicBezTo>
                <a:lnTo>
                  <a:pt x="4131" y="12571"/>
                </a:lnTo>
                <a:cubicBezTo>
                  <a:pt x="4160" y="12571"/>
                  <a:pt x="4184" y="12550"/>
                  <a:pt x="4187" y="12521"/>
                </a:cubicBezTo>
                <a:cubicBezTo>
                  <a:pt x="4198" y="12395"/>
                  <a:pt x="4205" y="12268"/>
                  <a:pt x="4205" y="12144"/>
                </a:cubicBezTo>
                <a:cubicBezTo>
                  <a:pt x="4205" y="12007"/>
                  <a:pt x="4196" y="11869"/>
                  <a:pt x="4181" y="11733"/>
                </a:cubicBezTo>
                <a:cubicBezTo>
                  <a:pt x="4178" y="11706"/>
                  <a:pt x="4156" y="11684"/>
                  <a:pt x="4128" y="11684"/>
                </a:cubicBezTo>
                <a:close/>
                <a:moveTo>
                  <a:pt x="3994" y="13226"/>
                </a:moveTo>
                <a:cubicBezTo>
                  <a:pt x="3969" y="13226"/>
                  <a:pt x="3946" y="13242"/>
                  <a:pt x="3939" y="13267"/>
                </a:cubicBezTo>
                <a:cubicBezTo>
                  <a:pt x="3876" y="13504"/>
                  <a:pt x="3793" y="13750"/>
                  <a:pt x="3691" y="13997"/>
                </a:cubicBezTo>
                <a:cubicBezTo>
                  <a:pt x="3679" y="14025"/>
                  <a:pt x="3693" y="14057"/>
                  <a:pt x="3722" y="14069"/>
                </a:cubicBezTo>
                <a:cubicBezTo>
                  <a:pt x="3728" y="14072"/>
                  <a:pt x="3736" y="14073"/>
                  <a:pt x="3742" y="14073"/>
                </a:cubicBezTo>
                <a:cubicBezTo>
                  <a:pt x="3765" y="14073"/>
                  <a:pt x="3785" y="14061"/>
                  <a:pt x="3794" y="14039"/>
                </a:cubicBezTo>
                <a:cubicBezTo>
                  <a:pt x="3897" y="13788"/>
                  <a:pt x="3983" y="13538"/>
                  <a:pt x="4047" y="13296"/>
                </a:cubicBezTo>
                <a:cubicBezTo>
                  <a:pt x="4054" y="13266"/>
                  <a:pt x="4037" y="13235"/>
                  <a:pt x="4007" y="13227"/>
                </a:cubicBezTo>
                <a:cubicBezTo>
                  <a:pt x="4003" y="13226"/>
                  <a:pt x="3998" y="13226"/>
                  <a:pt x="3994" y="13226"/>
                </a:cubicBezTo>
                <a:close/>
                <a:moveTo>
                  <a:pt x="3409" y="14665"/>
                </a:moveTo>
                <a:cubicBezTo>
                  <a:pt x="3389" y="14665"/>
                  <a:pt x="3370" y="14676"/>
                  <a:pt x="3360" y="14694"/>
                </a:cubicBezTo>
                <a:cubicBezTo>
                  <a:pt x="3242" y="14913"/>
                  <a:pt x="3115" y="15131"/>
                  <a:pt x="2969" y="15362"/>
                </a:cubicBezTo>
                <a:cubicBezTo>
                  <a:pt x="2952" y="15387"/>
                  <a:pt x="2959" y="15423"/>
                  <a:pt x="2986" y="15439"/>
                </a:cubicBezTo>
                <a:cubicBezTo>
                  <a:pt x="2996" y="15444"/>
                  <a:pt x="3005" y="15447"/>
                  <a:pt x="3016" y="15447"/>
                </a:cubicBezTo>
                <a:cubicBezTo>
                  <a:pt x="3034" y="15447"/>
                  <a:pt x="3052" y="15438"/>
                  <a:pt x="3063" y="15422"/>
                </a:cubicBezTo>
                <a:cubicBezTo>
                  <a:pt x="3210" y="15189"/>
                  <a:pt x="3340" y="14968"/>
                  <a:pt x="3458" y="14747"/>
                </a:cubicBezTo>
                <a:cubicBezTo>
                  <a:pt x="3472" y="14720"/>
                  <a:pt x="3462" y="14686"/>
                  <a:pt x="3435" y="14672"/>
                </a:cubicBezTo>
                <a:cubicBezTo>
                  <a:pt x="3426" y="14667"/>
                  <a:pt x="3418" y="14665"/>
                  <a:pt x="3409" y="14665"/>
                </a:cubicBezTo>
                <a:close/>
                <a:moveTo>
                  <a:pt x="2581" y="15982"/>
                </a:moveTo>
                <a:cubicBezTo>
                  <a:pt x="2564" y="15982"/>
                  <a:pt x="2547" y="15990"/>
                  <a:pt x="2536" y="16005"/>
                </a:cubicBezTo>
                <a:cubicBezTo>
                  <a:pt x="2401" y="16195"/>
                  <a:pt x="2255" y="16394"/>
                  <a:pt x="2077" y="16631"/>
                </a:cubicBezTo>
                <a:cubicBezTo>
                  <a:pt x="2058" y="16656"/>
                  <a:pt x="2063" y="16691"/>
                  <a:pt x="2088" y="16709"/>
                </a:cubicBezTo>
                <a:cubicBezTo>
                  <a:pt x="2097" y="16716"/>
                  <a:pt x="2109" y="16721"/>
                  <a:pt x="2121" y="16721"/>
                </a:cubicBezTo>
                <a:cubicBezTo>
                  <a:pt x="2138" y="16721"/>
                  <a:pt x="2155" y="16713"/>
                  <a:pt x="2166" y="16698"/>
                </a:cubicBezTo>
                <a:cubicBezTo>
                  <a:pt x="2345" y="16460"/>
                  <a:pt x="2491" y="16260"/>
                  <a:pt x="2626" y="16069"/>
                </a:cubicBezTo>
                <a:cubicBezTo>
                  <a:pt x="2644" y="16044"/>
                  <a:pt x="2639" y="16010"/>
                  <a:pt x="2613" y="15992"/>
                </a:cubicBezTo>
                <a:cubicBezTo>
                  <a:pt x="2604" y="15985"/>
                  <a:pt x="2592" y="15982"/>
                  <a:pt x="2581" y="15982"/>
                </a:cubicBezTo>
                <a:close/>
                <a:moveTo>
                  <a:pt x="1659" y="17236"/>
                </a:moveTo>
                <a:cubicBezTo>
                  <a:pt x="1642" y="17236"/>
                  <a:pt x="1625" y="17244"/>
                  <a:pt x="1614" y="17260"/>
                </a:cubicBezTo>
                <a:cubicBezTo>
                  <a:pt x="1441" y="17511"/>
                  <a:pt x="1315" y="17728"/>
                  <a:pt x="1218" y="17941"/>
                </a:cubicBezTo>
                <a:cubicBezTo>
                  <a:pt x="1205" y="17968"/>
                  <a:pt x="1218" y="18002"/>
                  <a:pt x="1246" y="18014"/>
                </a:cubicBezTo>
                <a:cubicBezTo>
                  <a:pt x="1253" y="18018"/>
                  <a:pt x="1261" y="18019"/>
                  <a:pt x="1268" y="18019"/>
                </a:cubicBezTo>
                <a:cubicBezTo>
                  <a:pt x="1290" y="18019"/>
                  <a:pt x="1310" y="18007"/>
                  <a:pt x="1319" y="17987"/>
                </a:cubicBezTo>
                <a:cubicBezTo>
                  <a:pt x="1413" y="17780"/>
                  <a:pt x="1536" y="17569"/>
                  <a:pt x="1705" y="17323"/>
                </a:cubicBezTo>
                <a:cubicBezTo>
                  <a:pt x="1723" y="17298"/>
                  <a:pt x="1717" y="17263"/>
                  <a:pt x="1691" y="17246"/>
                </a:cubicBezTo>
                <a:cubicBezTo>
                  <a:pt x="1681" y="17239"/>
                  <a:pt x="1670" y="17236"/>
                  <a:pt x="1659" y="17236"/>
                </a:cubicBezTo>
                <a:close/>
                <a:moveTo>
                  <a:pt x="1050" y="18652"/>
                </a:moveTo>
                <a:cubicBezTo>
                  <a:pt x="1023" y="18652"/>
                  <a:pt x="999" y="18673"/>
                  <a:pt x="996" y="18700"/>
                </a:cubicBezTo>
                <a:cubicBezTo>
                  <a:pt x="984" y="18795"/>
                  <a:pt x="978" y="18893"/>
                  <a:pt x="978" y="18989"/>
                </a:cubicBezTo>
                <a:cubicBezTo>
                  <a:pt x="978" y="19154"/>
                  <a:pt x="996" y="19324"/>
                  <a:pt x="1030" y="19493"/>
                </a:cubicBezTo>
                <a:cubicBezTo>
                  <a:pt x="1035" y="19519"/>
                  <a:pt x="1058" y="19537"/>
                  <a:pt x="1084" y="19537"/>
                </a:cubicBezTo>
                <a:cubicBezTo>
                  <a:pt x="1088" y="19537"/>
                  <a:pt x="1092" y="19537"/>
                  <a:pt x="1095" y="19536"/>
                </a:cubicBezTo>
                <a:cubicBezTo>
                  <a:pt x="1125" y="19529"/>
                  <a:pt x="1144" y="19500"/>
                  <a:pt x="1139" y="19470"/>
                </a:cubicBezTo>
                <a:cubicBezTo>
                  <a:pt x="1106" y="19309"/>
                  <a:pt x="1089" y="19147"/>
                  <a:pt x="1089" y="18989"/>
                </a:cubicBezTo>
                <a:cubicBezTo>
                  <a:pt x="1089" y="18897"/>
                  <a:pt x="1095" y="18804"/>
                  <a:pt x="1106" y="18714"/>
                </a:cubicBezTo>
                <a:cubicBezTo>
                  <a:pt x="1110" y="18683"/>
                  <a:pt x="1088" y="18655"/>
                  <a:pt x="1058" y="18652"/>
                </a:cubicBezTo>
                <a:cubicBezTo>
                  <a:pt x="1055" y="18652"/>
                  <a:pt x="1053" y="18652"/>
                  <a:pt x="1050" y="18652"/>
                </a:cubicBezTo>
                <a:close/>
                <a:moveTo>
                  <a:pt x="1342" y="20158"/>
                </a:moveTo>
                <a:cubicBezTo>
                  <a:pt x="1333" y="20158"/>
                  <a:pt x="1324" y="20160"/>
                  <a:pt x="1316" y="20164"/>
                </a:cubicBezTo>
                <a:cubicBezTo>
                  <a:pt x="1290" y="20178"/>
                  <a:pt x="1278" y="20211"/>
                  <a:pt x="1292" y="20239"/>
                </a:cubicBezTo>
                <a:cubicBezTo>
                  <a:pt x="1408" y="20468"/>
                  <a:pt x="1553" y="20690"/>
                  <a:pt x="1724" y="20899"/>
                </a:cubicBezTo>
                <a:cubicBezTo>
                  <a:pt x="1735" y="20912"/>
                  <a:pt x="1751" y="20919"/>
                  <a:pt x="1767" y="20919"/>
                </a:cubicBezTo>
                <a:cubicBezTo>
                  <a:pt x="1779" y="20919"/>
                  <a:pt x="1792" y="20915"/>
                  <a:pt x="1802" y="20906"/>
                </a:cubicBezTo>
                <a:cubicBezTo>
                  <a:pt x="1826" y="20887"/>
                  <a:pt x="1829" y="20852"/>
                  <a:pt x="1810" y="20828"/>
                </a:cubicBezTo>
                <a:cubicBezTo>
                  <a:pt x="1644" y="20626"/>
                  <a:pt x="1503" y="20411"/>
                  <a:pt x="1391" y="20188"/>
                </a:cubicBezTo>
                <a:cubicBezTo>
                  <a:pt x="1381" y="20169"/>
                  <a:pt x="1362" y="20158"/>
                  <a:pt x="1342" y="20158"/>
                </a:cubicBezTo>
                <a:close/>
                <a:moveTo>
                  <a:pt x="2317" y="21356"/>
                </a:moveTo>
                <a:cubicBezTo>
                  <a:pt x="2301" y="21356"/>
                  <a:pt x="2285" y="21363"/>
                  <a:pt x="2275" y="21376"/>
                </a:cubicBezTo>
                <a:cubicBezTo>
                  <a:pt x="2255" y="21401"/>
                  <a:pt x="2258" y="21435"/>
                  <a:pt x="2283" y="21455"/>
                </a:cubicBezTo>
                <a:cubicBezTo>
                  <a:pt x="2343" y="21505"/>
                  <a:pt x="2405" y="21552"/>
                  <a:pt x="2468" y="21596"/>
                </a:cubicBezTo>
                <a:cubicBezTo>
                  <a:pt x="2617" y="21703"/>
                  <a:pt x="2776" y="21803"/>
                  <a:pt x="2938" y="21891"/>
                </a:cubicBezTo>
                <a:cubicBezTo>
                  <a:pt x="2946" y="21895"/>
                  <a:pt x="2955" y="21898"/>
                  <a:pt x="2965" y="21898"/>
                </a:cubicBezTo>
                <a:cubicBezTo>
                  <a:pt x="2984" y="21898"/>
                  <a:pt x="3003" y="21888"/>
                  <a:pt x="3014" y="21869"/>
                </a:cubicBezTo>
                <a:cubicBezTo>
                  <a:pt x="3028" y="21842"/>
                  <a:pt x="3018" y="21809"/>
                  <a:pt x="2991" y="21794"/>
                </a:cubicBezTo>
                <a:cubicBezTo>
                  <a:pt x="2833" y="21707"/>
                  <a:pt x="2678" y="21610"/>
                  <a:pt x="2533" y="21506"/>
                </a:cubicBezTo>
                <a:cubicBezTo>
                  <a:pt x="2471" y="21462"/>
                  <a:pt x="2411" y="21416"/>
                  <a:pt x="2352" y="21369"/>
                </a:cubicBezTo>
                <a:cubicBezTo>
                  <a:pt x="2342" y="21360"/>
                  <a:pt x="2330" y="21356"/>
                  <a:pt x="2317" y="21356"/>
                </a:cubicBezTo>
                <a:close/>
                <a:moveTo>
                  <a:pt x="3675" y="22101"/>
                </a:moveTo>
                <a:cubicBezTo>
                  <a:pt x="3653" y="22101"/>
                  <a:pt x="3631" y="22115"/>
                  <a:pt x="3623" y="22138"/>
                </a:cubicBezTo>
                <a:cubicBezTo>
                  <a:pt x="3613" y="22167"/>
                  <a:pt x="3628" y="22199"/>
                  <a:pt x="3657" y="22209"/>
                </a:cubicBezTo>
                <a:cubicBezTo>
                  <a:pt x="3905" y="22295"/>
                  <a:pt x="4161" y="22360"/>
                  <a:pt x="4420" y="22404"/>
                </a:cubicBezTo>
                <a:cubicBezTo>
                  <a:pt x="4423" y="22405"/>
                  <a:pt x="4425" y="22405"/>
                  <a:pt x="4428" y="22405"/>
                </a:cubicBezTo>
                <a:cubicBezTo>
                  <a:pt x="4455" y="22405"/>
                  <a:pt x="4478" y="22386"/>
                  <a:pt x="4484" y="22359"/>
                </a:cubicBezTo>
                <a:cubicBezTo>
                  <a:pt x="4489" y="22328"/>
                  <a:pt x="4468" y="22299"/>
                  <a:pt x="4438" y="22295"/>
                </a:cubicBezTo>
                <a:cubicBezTo>
                  <a:pt x="4186" y="22251"/>
                  <a:pt x="3936" y="22187"/>
                  <a:pt x="3693" y="22104"/>
                </a:cubicBezTo>
                <a:cubicBezTo>
                  <a:pt x="3687" y="22102"/>
                  <a:pt x="3681" y="22101"/>
                  <a:pt x="3675" y="22101"/>
                </a:cubicBezTo>
                <a:close/>
                <a:moveTo>
                  <a:pt x="5978" y="22297"/>
                </a:moveTo>
                <a:cubicBezTo>
                  <a:pt x="5975" y="22297"/>
                  <a:pt x="5972" y="22298"/>
                  <a:pt x="5969" y="22298"/>
                </a:cubicBezTo>
                <a:cubicBezTo>
                  <a:pt x="5723" y="22340"/>
                  <a:pt x="5471" y="22361"/>
                  <a:pt x="5218" y="22361"/>
                </a:cubicBezTo>
                <a:lnTo>
                  <a:pt x="5203" y="22361"/>
                </a:lnTo>
                <a:cubicBezTo>
                  <a:pt x="5172" y="22361"/>
                  <a:pt x="5147" y="22386"/>
                  <a:pt x="5147" y="22417"/>
                </a:cubicBezTo>
                <a:cubicBezTo>
                  <a:pt x="5147" y="22447"/>
                  <a:pt x="5172" y="22472"/>
                  <a:pt x="5203" y="22472"/>
                </a:cubicBezTo>
                <a:lnTo>
                  <a:pt x="5218" y="22472"/>
                </a:lnTo>
                <a:cubicBezTo>
                  <a:pt x="5476" y="22472"/>
                  <a:pt x="5736" y="22451"/>
                  <a:pt x="5987" y="22407"/>
                </a:cubicBezTo>
                <a:cubicBezTo>
                  <a:pt x="6017" y="22402"/>
                  <a:pt x="6038" y="22373"/>
                  <a:pt x="6033" y="22343"/>
                </a:cubicBezTo>
                <a:cubicBezTo>
                  <a:pt x="6028" y="22316"/>
                  <a:pt x="6004" y="22297"/>
                  <a:pt x="5978" y="22297"/>
                </a:cubicBezTo>
                <a:close/>
              </a:path>
            </a:pathLst>
          </a:custGeom>
          <a:solidFill>
            <a:srgbClr val="CCB1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1" name="Google Shape;1801;p52"/>
          <p:cNvGrpSpPr/>
          <p:nvPr/>
        </p:nvGrpSpPr>
        <p:grpSpPr>
          <a:xfrm>
            <a:off x="7520634" y="3421535"/>
            <a:ext cx="817329" cy="1046959"/>
            <a:chOff x="5920700" y="3824000"/>
            <a:chExt cx="323900" cy="414900"/>
          </a:xfrm>
        </p:grpSpPr>
        <p:sp>
          <p:nvSpPr>
            <p:cNvPr id="1802" name="Google Shape;1802;p52"/>
            <p:cNvSpPr/>
            <p:nvPr/>
          </p:nvSpPr>
          <p:spPr>
            <a:xfrm>
              <a:off x="5920700" y="3824000"/>
              <a:ext cx="323900" cy="414900"/>
            </a:xfrm>
            <a:custGeom>
              <a:avLst/>
              <a:gdLst/>
              <a:ahLst/>
              <a:cxnLst/>
              <a:rect l="l" t="t" r="r" b="b"/>
              <a:pathLst>
                <a:path w="12956" h="16596" extrusionOk="0">
                  <a:moveTo>
                    <a:pt x="964" y="1279"/>
                  </a:moveTo>
                  <a:cubicBezTo>
                    <a:pt x="985" y="1279"/>
                    <a:pt x="1007" y="1286"/>
                    <a:pt x="1029" y="1301"/>
                  </a:cubicBezTo>
                  <a:cubicBezTo>
                    <a:pt x="1063" y="1324"/>
                    <a:pt x="1141" y="1421"/>
                    <a:pt x="1205" y="1517"/>
                  </a:cubicBezTo>
                  <a:cubicBezTo>
                    <a:pt x="1303" y="1663"/>
                    <a:pt x="1311" y="1699"/>
                    <a:pt x="1255" y="1761"/>
                  </a:cubicBezTo>
                  <a:cubicBezTo>
                    <a:pt x="1220" y="1802"/>
                    <a:pt x="1183" y="1831"/>
                    <a:pt x="1169" y="1831"/>
                  </a:cubicBezTo>
                  <a:cubicBezTo>
                    <a:pt x="1169" y="1831"/>
                    <a:pt x="1168" y="1831"/>
                    <a:pt x="1168" y="1831"/>
                  </a:cubicBezTo>
                  <a:cubicBezTo>
                    <a:pt x="1146" y="1827"/>
                    <a:pt x="998" y="1618"/>
                    <a:pt x="883" y="1432"/>
                  </a:cubicBezTo>
                  <a:cubicBezTo>
                    <a:pt x="837" y="1356"/>
                    <a:pt x="893" y="1279"/>
                    <a:pt x="964" y="1279"/>
                  </a:cubicBezTo>
                  <a:close/>
                  <a:moveTo>
                    <a:pt x="1899" y="2399"/>
                  </a:moveTo>
                  <a:lnTo>
                    <a:pt x="2064" y="2647"/>
                  </a:lnTo>
                  <a:cubicBezTo>
                    <a:pt x="2222" y="2883"/>
                    <a:pt x="2226" y="2899"/>
                    <a:pt x="2153" y="2972"/>
                  </a:cubicBezTo>
                  <a:cubicBezTo>
                    <a:pt x="2113" y="3010"/>
                    <a:pt x="2065" y="3041"/>
                    <a:pt x="2046" y="3041"/>
                  </a:cubicBezTo>
                  <a:cubicBezTo>
                    <a:pt x="2045" y="3041"/>
                    <a:pt x="2044" y="3041"/>
                    <a:pt x="2044" y="3041"/>
                  </a:cubicBezTo>
                  <a:cubicBezTo>
                    <a:pt x="2027" y="3038"/>
                    <a:pt x="1939" y="2926"/>
                    <a:pt x="1848" y="2789"/>
                  </a:cubicBezTo>
                  <a:lnTo>
                    <a:pt x="1684" y="2543"/>
                  </a:lnTo>
                  <a:lnTo>
                    <a:pt x="1792" y="2472"/>
                  </a:lnTo>
                  <a:lnTo>
                    <a:pt x="1899" y="2399"/>
                  </a:lnTo>
                  <a:close/>
                  <a:moveTo>
                    <a:pt x="5851" y="1829"/>
                  </a:moveTo>
                  <a:cubicBezTo>
                    <a:pt x="6021" y="1829"/>
                    <a:pt x="6144" y="1843"/>
                    <a:pt x="6164" y="1874"/>
                  </a:cubicBezTo>
                  <a:cubicBezTo>
                    <a:pt x="6174" y="1887"/>
                    <a:pt x="6174" y="1970"/>
                    <a:pt x="6165" y="2050"/>
                  </a:cubicBezTo>
                  <a:cubicBezTo>
                    <a:pt x="6153" y="2159"/>
                    <a:pt x="6100" y="2247"/>
                    <a:pt x="5965" y="2379"/>
                  </a:cubicBezTo>
                  <a:cubicBezTo>
                    <a:pt x="5838" y="2503"/>
                    <a:pt x="5732" y="2670"/>
                    <a:pt x="5625" y="2915"/>
                  </a:cubicBezTo>
                  <a:cubicBezTo>
                    <a:pt x="5538" y="3112"/>
                    <a:pt x="5423" y="3319"/>
                    <a:pt x="5368" y="3376"/>
                  </a:cubicBezTo>
                  <a:cubicBezTo>
                    <a:pt x="5228" y="3520"/>
                    <a:pt x="5197" y="3893"/>
                    <a:pt x="5302" y="4168"/>
                  </a:cubicBezTo>
                  <a:cubicBezTo>
                    <a:pt x="5428" y="4503"/>
                    <a:pt x="5369" y="4649"/>
                    <a:pt x="5007" y="4899"/>
                  </a:cubicBezTo>
                  <a:cubicBezTo>
                    <a:pt x="4630" y="5158"/>
                    <a:pt x="4521" y="5221"/>
                    <a:pt x="4440" y="5221"/>
                  </a:cubicBezTo>
                  <a:cubicBezTo>
                    <a:pt x="4435" y="5221"/>
                    <a:pt x="4431" y="5221"/>
                    <a:pt x="4426" y="5220"/>
                  </a:cubicBezTo>
                  <a:cubicBezTo>
                    <a:pt x="4302" y="5208"/>
                    <a:pt x="4165" y="5027"/>
                    <a:pt x="4054" y="4730"/>
                  </a:cubicBezTo>
                  <a:cubicBezTo>
                    <a:pt x="3953" y="4462"/>
                    <a:pt x="3936" y="4435"/>
                    <a:pt x="3797" y="4349"/>
                  </a:cubicBezTo>
                  <a:cubicBezTo>
                    <a:pt x="3722" y="4302"/>
                    <a:pt x="3657" y="4276"/>
                    <a:pt x="3583" y="4276"/>
                  </a:cubicBezTo>
                  <a:cubicBezTo>
                    <a:pt x="3469" y="4276"/>
                    <a:pt x="3333" y="4337"/>
                    <a:pt x="3104" y="4469"/>
                  </a:cubicBezTo>
                  <a:cubicBezTo>
                    <a:pt x="2696" y="4706"/>
                    <a:pt x="2606" y="4749"/>
                    <a:pt x="2345" y="4749"/>
                  </a:cubicBezTo>
                  <a:cubicBezTo>
                    <a:pt x="2302" y="4749"/>
                    <a:pt x="2255" y="4748"/>
                    <a:pt x="2202" y="4746"/>
                  </a:cubicBezTo>
                  <a:cubicBezTo>
                    <a:pt x="2159" y="4745"/>
                    <a:pt x="2120" y="4744"/>
                    <a:pt x="2085" y="4744"/>
                  </a:cubicBezTo>
                  <a:cubicBezTo>
                    <a:pt x="1890" y="4744"/>
                    <a:pt x="1795" y="4766"/>
                    <a:pt x="1704" y="4825"/>
                  </a:cubicBezTo>
                  <a:cubicBezTo>
                    <a:pt x="1628" y="4874"/>
                    <a:pt x="1495" y="4923"/>
                    <a:pt x="1412" y="4933"/>
                  </a:cubicBezTo>
                  <a:cubicBezTo>
                    <a:pt x="1388" y="4936"/>
                    <a:pt x="1366" y="4938"/>
                    <a:pt x="1348" y="4938"/>
                  </a:cubicBezTo>
                  <a:cubicBezTo>
                    <a:pt x="1271" y="4938"/>
                    <a:pt x="1239" y="4910"/>
                    <a:pt x="1196" y="4828"/>
                  </a:cubicBezTo>
                  <a:cubicBezTo>
                    <a:pt x="1140" y="4721"/>
                    <a:pt x="1149" y="4674"/>
                    <a:pt x="1282" y="4435"/>
                  </a:cubicBezTo>
                  <a:cubicBezTo>
                    <a:pt x="1754" y="3587"/>
                    <a:pt x="2507" y="2910"/>
                    <a:pt x="3669" y="2289"/>
                  </a:cubicBezTo>
                  <a:cubicBezTo>
                    <a:pt x="3793" y="2222"/>
                    <a:pt x="4031" y="2136"/>
                    <a:pt x="4191" y="2101"/>
                  </a:cubicBezTo>
                  <a:cubicBezTo>
                    <a:pt x="4350" y="2066"/>
                    <a:pt x="4582" y="2005"/>
                    <a:pt x="4699" y="1969"/>
                  </a:cubicBezTo>
                  <a:cubicBezTo>
                    <a:pt x="4960" y="1886"/>
                    <a:pt x="5504" y="1829"/>
                    <a:pt x="5851" y="1829"/>
                  </a:cubicBezTo>
                  <a:close/>
                  <a:moveTo>
                    <a:pt x="9588" y="4119"/>
                  </a:moveTo>
                  <a:cubicBezTo>
                    <a:pt x="9640" y="4119"/>
                    <a:pt x="9674" y="4174"/>
                    <a:pt x="9794" y="4385"/>
                  </a:cubicBezTo>
                  <a:cubicBezTo>
                    <a:pt x="10019" y="4782"/>
                    <a:pt x="10492" y="6014"/>
                    <a:pt x="10462" y="6126"/>
                  </a:cubicBezTo>
                  <a:cubicBezTo>
                    <a:pt x="10457" y="6145"/>
                    <a:pt x="10466" y="6278"/>
                    <a:pt x="10481" y="6427"/>
                  </a:cubicBezTo>
                  <a:cubicBezTo>
                    <a:pt x="10528" y="6874"/>
                    <a:pt x="10465" y="7623"/>
                    <a:pt x="10344" y="8060"/>
                  </a:cubicBezTo>
                  <a:lnTo>
                    <a:pt x="10291" y="8253"/>
                  </a:lnTo>
                  <a:lnTo>
                    <a:pt x="10068" y="8012"/>
                  </a:lnTo>
                  <a:cubicBezTo>
                    <a:pt x="9947" y="7881"/>
                    <a:pt x="9775" y="7738"/>
                    <a:pt x="9690" y="7700"/>
                  </a:cubicBezTo>
                  <a:cubicBezTo>
                    <a:pt x="9616" y="7666"/>
                    <a:pt x="9512" y="7650"/>
                    <a:pt x="9386" y="7650"/>
                  </a:cubicBezTo>
                  <a:cubicBezTo>
                    <a:pt x="9131" y="7650"/>
                    <a:pt x="8786" y="7717"/>
                    <a:pt x="8417" y="7844"/>
                  </a:cubicBezTo>
                  <a:cubicBezTo>
                    <a:pt x="8325" y="7876"/>
                    <a:pt x="8188" y="7909"/>
                    <a:pt x="8115" y="7918"/>
                  </a:cubicBezTo>
                  <a:cubicBezTo>
                    <a:pt x="8042" y="7926"/>
                    <a:pt x="7974" y="7950"/>
                    <a:pt x="7963" y="7972"/>
                  </a:cubicBezTo>
                  <a:cubicBezTo>
                    <a:pt x="7957" y="7986"/>
                    <a:pt x="7947" y="7992"/>
                    <a:pt x="7933" y="7992"/>
                  </a:cubicBezTo>
                  <a:cubicBezTo>
                    <a:pt x="7867" y="7992"/>
                    <a:pt x="7718" y="7845"/>
                    <a:pt x="7526" y="7585"/>
                  </a:cubicBezTo>
                  <a:cubicBezTo>
                    <a:pt x="7277" y="7247"/>
                    <a:pt x="7151" y="7144"/>
                    <a:pt x="6893" y="7144"/>
                  </a:cubicBezTo>
                  <a:cubicBezTo>
                    <a:pt x="6834" y="7144"/>
                    <a:pt x="6769" y="7149"/>
                    <a:pt x="6694" y="7158"/>
                  </a:cubicBezTo>
                  <a:cubicBezTo>
                    <a:pt x="6562" y="7174"/>
                    <a:pt x="6474" y="7184"/>
                    <a:pt x="6409" y="7184"/>
                  </a:cubicBezTo>
                  <a:cubicBezTo>
                    <a:pt x="6289" y="7184"/>
                    <a:pt x="6248" y="7151"/>
                    <a:pt x="6152" y="7060"/>
                  </a:cubicBezTo>
                  <a:cubicBezTo>
                    <a:pt x="6044" y="6959"/>
                    <a:pt x="6041" y="6943"/>
                    <a:pt x="6102" y="6857"/>
                  </a:cubicBezTo>
                  <a:cubicBezTo>
                    <a:pt x="6206" y="6711"/>
                    <a:pt x="7052" y="6164"/>
                    <a:pt x="7620" y="5874"/>
                  </a:cubicBezTo>
                  <a:cubicBezTo>
                    <a:pt x="8173" y="5593"/>
                    <a:pt x="8149" y="5617"/>
                    <a:pt x="8348" y="5218"/>
                  </a:cubicBezTo>
                  <a:cubicBezTo>
                    <a:pt x="8529" y="4853"/>
                    <a:pt x="8708" y="4655"/>
                    <a:pt x="9076" y="4407"/>
                  </a:cubicBezTo>
                  <a:cubicBezTo>
                    <a:pt x="9274" y="4274"/>
                    <a:pt x="9478" y="4151"/>
                    <a:pt x="9532" y="4132"/>
                  </a:cubicBezTo>
                  <a:cubicBezTo>
                    <a:pt x="9555" y="4124"/>
                    <a:pt x="9572" y="4119"/>
                    <a:pt x="9588" y="4119"/>
                  </a:cubicBezTo>
                  <a:close/>
                  <a:moveTo>
                    <a:pt x="5802" y="871"/>
                  </a:moveTo>
                  <a:cubicBezTo>
                    <a:pt x="5813" y="871"/>
                    <a:pt x="5823" y="871"/>
                    <a:pt x="5834" y="871"/>
                  </a:cubicBezTo>
                  <a:cubicBezTo>
                    <a:pt x="7089" y="886"/>
                    <a:pt x="7853" y="1110"/>
                    <a:pt x="8578" y="1674"/>
                  </a:cubicBezTo>
                  <a:cubicBezTo>
                    <a:pt x="8750" y="1806"/>
                    <a:pt x="8922" y="1934"/>
                    <a:pt x="8967" y="1962"/>
                  </a:cubicBezTo>
                  <a:cubicBezTo>
                    <a:pt x="9012" y="1990"/>
                    <a:pt x="9121" y="2080"/>
                    <a:pt x="9212" y="2162"/>
                  </a:cubicBezTo>
                  <a:cubicBezTo>
                    <a:pt x="9303" y="2245"/>
                    <a:pt x="9448" y="2375"/>
                    <a:pt x="9538" y="2451"/>
                  </a:cubicBezTo>
                  <a:cubicBezTo>
                    <a:pt x="9812" y="2689"/>
                    <a:pt x="10264" y="3251"/>
                    <a:pt x="10479" y="3621"/>
                  </a:cubicBezTo>
                  <a:cubicBezTo>
                    <a:pt x="10878" y="4310"/>
                    <a:pt x="11177" y="5170"/>
                    <a:pt x="11328" y="6058"/>
                  </a:cubicBezTo>
                  <a:cubicBezTo>
                    <a:pt x="11516" y="7168"/>
                    <a:pt x="11345" y="8101"/>
                    <a:pt x="10748" y="9233"/>
                  </a:cubicBezTo>
                  <a:cubicBezTo>
                    <a:pt x="10659" y="9400"/>
                    <a:pt x="10504" y="9697"/>
                    <a:pt x="10405" y="9888"/>
                  </a:cubicBezTo>
                  <a:cubicBezTo>
                    <a:pt x="10247" y="10192"/>
                    <a:pt x="9704" y="10889"/>
                    <a:pt x="9541" y="10998"/>
                  </a:cubicBezTo>
                  <a:cubicBezTo>
                    <a:pt x="9514" y="11016"/>
                    <a:pt x="9416" y="11126"/>
                    <a:pt x="9325" y="11241"/>
                  </a:cubicBezTo>
                  <a:cubicBezTo>
                    <a:pt x="9233" y="11356"/>
                    <a:pt x="9098" y="11499"/>
                    <a:pt x="9028" y="11555"/>
                  </a:cubicBezTo>
                  <a:lnTo>
                    <a:pt x="8899" y="11658"/>
                  </a:lnTo>
                  <a:lnTo>
                    <a:pt x="8742" y="11438"/>
                  </a:lnTo>
                  <a:cubicBezTo>
                    <a:pt x="8637" y="11290"/>
                    <a:pt x="8591" y="11193"/>
                    <a:pt x="8606" y="11145"/>
                  </a:cubicBezTo>
                  <a:cubicBezTo>
                    <a:pt x="8618" y="11107"/>
                    <a:pt x="8726" y="11011"/>
                    <a:pt x="8843" y="10935"/>
                  </a:cubicBezTo>
                  <a:cubicBezTo>
                    <a:pt x="8983" y="10845"/>
                    <a:pt x="9124" y="10708"/>
                    <a:pt x="9245" y="10549"/>
                  </a:cubicBezTo>
                  <a:cubicBezTo>
                    <a:pt x="9860" y="9731"/>
                    <a:pt x="9904" y="9668"/>
                    <a:pt x="10229" y="9122"/>
                  </a:cubicBezTo>
                  <a:cubicBezTo>
                    <a:pt x="10469" y="8719"/>
                    <a:pt x="10558" y="8476"/>
                    <a:pt x="10670" y="7910"/>
                  </a:cubicBezTo>
                  <a:cubicBezTo>
                    <a:pt x="10905" y="6731"/>
                    <a:pt x="10833" y="6126"/>
                    <a:pt x="10299" y="4754"/>
                  </a:cubicBezTo>
                  <a:cubicBezTo>
                    <a:pt x="10113" y="4275"/>
                    <a:pt x="9312" y="3070"/>
                    <a:pt x="8986" y="2779"/>
                  </a:cubicBezTo>
                  <a:cubicBezTo>
                    <a:pt x="8733" y="2553"/>
                    <a:pt x="8070" y="2141"/>
                    <a:pt x="7822" y="2055"/>
                  </a:cubicBezTo>
                  <a:cubicBezTo>
                    <a:pt x="7735" y="2025"/>
                    <a:pt x="7602" y="1965"/>
                    <a:pt x="7521" y="1921"/>
                  </a:cubicBezTo>
                  <a:cubicBezTo>
                    <a:pt x="7441" y="1876"/>
                    <a:pt x="7351" y="1832"/>
                    <a:pt x="7320" y="1822"/>
                  </a:cubicBezTo>
                  <a:cubicBezTo>
                    <a:pt x="6749" y="1645"/>
                    <a:pt x="6544" y="1597"/>
                    <a:pt x="6288" y="1580"/>
                  </a:cubicBezTo>
                  <a:cubicBezTo>
                    <a:pt x="6112" y="1568"/>
                    <a:pt x="5829" y="1562"/>
                    <a:pt x="5612" y="1562"/>
                  </a:cubicBezTo>
                  <a:cubicBezTo>
                    <a:pt x="5448" y="1562"/>
                    <a:pt x="5322" y="1565"/>
                    <a:pt x="5310" y="1573"/>
                  </a:cubicBezTo>
                  <a:cubicBezTo>
                    <a:pt x="5303" y="1579"/>
                    <a:pt x="5145" y="1606"/>
                    <a:pt x="4957" y="1636"/>
                  </a:cubicBezTo>
                  <a:cubicBezTo>
                    <a:pt x="4335" y="1734"/>
                    <a:pt x="4184" y="1768"/>
                    <a:pt x="3968" y="1856"/>
                  </a:cubicBezTo>
                  <a:cubicBezTo>
                    <a:pt x="3677" y="1976"/>
                    <a:pt x="2658" y="2563"/>
                    <a:pt x="2568" y="2662"/>
                  </a:cubicBezTo>
                  <a:cubicBezTo>
                    <a:pt x="2533" y="2701"/>
                    <a:pt x="2497" y="2731"/>
                    <a:pt x="2486" y="2731"/>
                  </a:cubicBezTo>
                  <a:cubicBezTo>
                    <a:pt x="2485" y="2731"/>
                    <a:pt x="2484" y="2731"/>
                    <a:pt x="2484" y="2730"/>
                  </a:cubicBezTo>
                  <a:cubicBezTo>
                    <a:pt x="2477" y="2724"/>
                    <a:pt x="2387" y="2610"/>
                    <a:pt x="2280" y="2474"/>
                  </a:cubicBezTo>
                  <a:cubicBezTo>
                    <a:pt x="2093" y="2238"/>
                    <a:pt x="2090" y="2227"/>
                    <a:pt x="2159" y="2153"/>
                  </a:cubicBezTo>
                  <a:cubicBezTo>
                    <a:pt x="2341" y="1964"/>
                    <a:pt x="2530" y="1843"/>
                    <a:pt x="3098" y="1554"/>
                  </a:cubicBezTo>
                  <a:cubicBezTo>
                    <a:pt x="3822" y="1187"/>
                    <a:pt x="5075" y="871"/>
                    <a:pt x="5802" y="871"/>
                  </a:cubicBezTo>
                  <a:close/>
                  <a:moveTo>
                    <a:pt x="538" y="7247"/>
                  </a:moveTo>
                  <a:cubicBezTo>
                    <a:pt x="593" y="7247"/>
                    <a:pt x="670" y="7253"/>
                    <a:pt x="747" y="7265"/>
                  </a:cubicBezTo>
                  <a:cubicBezTo>
                    <a:pt x="1015" y="7308"/>
                    <a:pt x="1055" y="7351"/>
                    <a:pt x="1233" y="7766"/>
                  </a:cubicBezTo>
                  <a:cubicBezTo>
                    <a:pt x="1316" y="7963"/>
                    <a:pt x="1342" y="7992"/>
                    <a:pt x="1523" y="8091"/>
                  </a:cubicBezTo>
                  <a:cubicBezTo>
                    <a:pt x="1646" y="8159"/>
                    <a:pt x="1829" y="8206"/>
                    <a:pt x="2003" y="8215"/>
                  </a:cubicBezTo>
                  <a:cubicBezTo>
                    <a:pt x="2392" y="8234"/>
                    <a:pt x="2560" y="8291"/>
                    <a:pt x="2703" y="8454"/>
                  </a:cubicBezTo>
                  <a:cubicBezTo>
                    <a:pt x="2769" y="8529"/>
                    <a:pt x="2859" y="8610"/>
                    <a:pt x="2901" y="8634"/>
                  </a:cubicBezTo>
                  <a:cubicBezTo>
                    <a:pt x="3100" y="8740"/>
                    <a:pt x="3116" y="8860"/>
                    <a:pt x="3002" y="9370"/>
                  </a:cubicBezTo>
                  <a:cubicBezTo>
                    <a:pt x="2876" y="9927"/>
                    <a:pt x="2801" y="10719"/>
                    <a:pt x="2859" y="10880"/>
                  </a:cubicBezTo>
                  <a:cubicBezTo>
                    <a:pt x="2880" y="10940"/>
                    <a:pt x="2959" y="11040"/>
                    <a:pt x="3037" y="11107"/>
                  </a:cubicBezTo>
                  <a:cubicBezTo>
                    <a:pt x="3504" y="11502"/>
                    <a:pt x="3588" y="11586"/>
                    <a:pt x="3644" y="11720"/>
                  </a:cubicBezTo>
                  <a:cubicBezTo>
                    <a:pt x="3676" y="11798"/>
                    <a:pt x="3702" y="11894"/>
                    <a:pt x="3702" y="11938"/>
                  </a:cubicBezTo>
                  <a:cubicBezTo>
                    <a:pt x="3702" y="11982"/>
                    <a:pt x="3699" y="12000"/>
                    <a:pt x="3681" y="12000"/>
                  </a:cubicBezTo>
                  <a:cubicBezTo>
                    <a:pt x="3670" y="12000"/>
                    <a:pt x="3655" y="11994"/>
                    <a:pt x="3633" y="11984"/>
                  </a:cubicBezTo>
                  <a:cubicBezTo>
                    <a:pt x="3595" y="11965"/>
                    <a:pt x="3491" y="11930"/>
                    <a:pt x="3397" y="11905"/>
                  </a:cubicBezTo>
                  <a:cubicBezTo>
                    <a:pt x="3156" y="11839"/>
                    <a:pt x="2065" y="11193"/>
                    <a:pt x="1981" y="11066"/>
                  </a:cubicBezTo>
                  <a:cubicBezTo>
                    <a:pt x="1959" y="11034"/>
                    <a:pt x="1860" y="10935"/>
                    <a:pt x="1758" y="10845"/>
                  </a:cubicBezTo>
                  <a:cubicBezTo>
                    <a:pt x="1267" y="10408"/>
                    <a:pt x="833" y="9665"/>
                    <a:pt x="640" y="8928"/>
                  </a:cubicBezTo>
                  <a:cubicBezTo>
                    <a:pt x="440" y="8172"/>
                    <a:pt x="350" y="7334"/>
                    <a:pt x="459" y="7257"/>
                  </a:cubicBezTo>
                  <a:cubicBezTo>
                    <a:pt x="469" y="7250"/>
                    <a:pt x="498" y="7247"/>
                    <a:pt x="538" y="7247"/>
                  </a:cubicBezTo>
                  <a:close/>
                  <a:moveTo>
                    <a:pt x="8327" y="11364"/>
                  </a:moveTo>
                  <a:lnTo>
                    <a:pt x="8499" y="11599"/>
                  </a:lnTo>
                  <a:lnTo>
                    <a:pt x="8671" y="11835"/>
                  </a:lnTo>
                  <a:lnTo>
                    <a:pt x="8509" y="11943"/>
                  </a:lnTo>
                  <a:lnTo>
                    <a:pt x="8347" y="12052"/>
                  </a:lnTo>
                  <a:lnTo>
                    <a:pt x="8178" y="11799"/>
                  </a:lnTo>
                  <a:lnTo>
                    <a:pt x="8009" y="11547"/>
                  </a:lnTo>
                  <a:lnTo>
                    <a:pt x="8168" y="11455"/>
                  </a:lnTo>
                  <a:lnTo>
                    <a:pt x="8327" y="11364"/>
                  </a:lnTo>
                  <a:close/>
                  <a:moveTo>
                    <a:pt x="7118" y="9882"/>
                  </a:moveTo>
                  <a:cubicBezTo>
                    <a:pt x="7137" y="9882"/>
                    <a:pt x="7156" y="9885"/>
                    <a:pt x="7178" y="9891"/>
                  </a:cubicBezTo>
                  <a:cubicBezTo>
                    <a:pt x="7237" y="9906"/>
                    <a:pt x="7312" y="9956"/>
                    <a:pt x="7342" y="10001"/>
                  </a:cubicBezTo>
                  <a:cubicBezTo>
                    <a:pt x="7369" y="10040"/>
                    <a:pt x="7413" y="10069"/>
                    <a:pt x="7442" y="10069"/>
                  </a:cubicBezTo>
                  <a:cubicBezTo>
                    <a:pt x="7445" y="10069"/>
                    <a:pt x="7448" y="10069"/>
                    <a:pt x="7451" y="10068"/>
                  </a:cubicBezTo>
                  <a:cubicBezTo>
                    <a:pt x="7461" y="10066"/>
                    <a:pt x="7468" y="10064"/>
                    <a:pt x="7475" y="10064"/>
                  </a:cubicBezTo>
                  <a:cubicBezTo>
                    <a:pt x="7498" y="10064"/>
                    <a:pt x="7503" y="10083"/>
                    <a:pt x="7498" y="10134"/>
                  </a:cubicBezTo>
                  <a:cubicBezTo>
                    <a:pt x="7486" y="10248"/>
                    <a:pt x="7626" y="10313"/>
                    <a:pt x="7793" y="10313"/>
                  </a:cubicBezTo>
                  <a:cubicBezTo>
                    <a:pt x="7908" y="10313"/>
                    <a:pt x="8036" y="10283"/>
                    <a:pt x="8138" y="10217"/>
                  </a:cubicBezTo>
                  <a:cubicBezTo>
                    <a:pt x="8281" y="10125"/>
                    <a:pt x="8585" y="10041"/>
                    <a:pt x="8757" y="10041"/>
                  </a:cubicBezTo>
                  <a:cubicBezTo>
                    <a:pt x="8776" y="10041"/>
                    <a:pt x="8794" y="10043"/>
                    <a:pt x="8810" y="10045"/>
                  </a:cubicBezTo>
                  <a:cubicBezTo>
                    <a:pt x="8985" y="10072"/>
                    <a:pt x="9131" y="10283"/>
                    <a:pt x="9023" y="10356"/>
                  </a:cubicBezTo>
                  <a:cubicBezTo>
                    <a:pt x="8981" y="10383"/>
                    <a:pt x="8873" y="10496"/>
                    <a:pt x="8786" y="10601"/>
                  </a:cubicBezTo>
                  <a:cubicBezTo>
                    <a:pt x="8394" y="11078"/>
                    <a:pt x="6619" y="12029"/>
                    <a:pt x="5998" y="12095"/>
                  </a:cubicBezTo>
                  <a:lnTo>
                    <a:pt x="5883" y="12107"/>
                  </a:lnTo>
                  <a:lnTo>
                    <a:pt x="5902" y="11951"/>
                  </a:lnTo>
                  <a:cubicBezTo>
                    <a:pt x="5923" y="11785"/>
                    <a:pt x="5985" y="11726"/>
                    <a:pt x="6263" y="11603"/>
                  </a:cubicBezTo>
                  <a:cubicBezTo>
                    <a:pt x="6412" y="11537"/>
                    <a:pt x="6428" y="11517"/>
                    <a:pt x="6439" y="11375"/>
                  </a:cubicBezTo>
                  <a:cubicBezTo>
                    <a:pt x="6446" y="11281"/>
                    <a:pt x="6423" y="11190"/>
                    <a:pt x="6379" y="11148"/>
                  </a:cubicBezTo>
                  <a:cubicBezTo>
                    <a:pt x="6340" y="11110"/>
                    <a:pt x="6320" y="11069"/>
                    <a:pt x="6335" y="11060"/>
                  </a:cubicBezTo>
                  <a:cubicBezTo>
                    <a:pt x="6349" y="11049"/>
                    <a:pt x="6357" y="10960"/>
                    <a:pt x="6352" y="10864"/>
                  </a:cubicBezTo>
                  <a:cubicBezTo>
                    <a:pt x="6340" y="10641"/>
                    <a:pt x="6507" y="10259"/>
                    <a:pt x="6644" y="10198"/>
                  </a:cubicBezTo>
                  <a:cubicBezTo>
                    <a:pt x="6698" y="10174"/>
                    <a:pt x="6816" y="10089"/>
                    <a:pt x="6905" y="10009"/>
                  </a:cubicBezTo>
                  <a:cubicBezTo>
                    <a:pt x="7009" y="9915"/>
                    <a:pt x="7059" y="9882"/>
                    <a:pt x="7118" y="9882"/>
                  </a:cubicBezTo>
                  <a:close/>
                  <a:moveTo>
                    <a:pt x="6493" y="1895"/>
                  </a:moveTo>
                  <a:cubicBezTo>
                    <a:pt x="6651" y="1895"/>
                    <a:pt x="7209" y="2076"/>
                    <a:pt x="7647" y="2275"/>
                  </a:cubicBezTo>
                  <a:cubicBezTo>
                    <a:pt x="8458" y="2644"/>
                    <a:pt x="8765" y="2883"/>
                    <a:pt x="9274" y="3541"/>
                  </a:cubicBezTo>
                  <a:lnTo>
                    <a:pt x="9521" y="3861"/>
                  </a:lnTo>
                  <a:lnTo>
                    <a:pt x="9314" y="3965"/>
                  </a:lnTo>
                  <a:cubicBezTo>
                    <a:pt x="9015" y="4117"/>
                    <a:pt x="8618" y="4382"/>
                    <a:pt x="8513" y="4498"/>
                  </a:cubicBezTo>
                  <a:cubicBezTo>
                    <a:pt x="8465" y="4553"/>
                    <a:pt x="8309" y="4789"/>
                    <a:pt x="8166" y="5025"/>
                  </a:cubicBezTo>
                  <a:lnTo>
                    <a:pt x="7906" y="5453"/>
                  </a:lnTo>
                  <a:lnTo>
                    <a:pt x="7468" y="5660"/>
                  </a:lnTo>
                  <a:cubicBezTo>
                    <a:pt x="7149" y="5809"/>
                    <a:pt x="6862" y="5982"/>
                    <a:pt x="6410" y="6297"/>
                  </a:cubicBezTo>
                  <a:cubicBezTo>
                    <a:pt x="5860" y="6680"/>
                    <a:pt x="5786" y="6743"/>
                    <a:pt x="5759" y="6847"/>
                  </a:cubicBezTo>
                  <a:cubicBezTo>
                    <a:pt x="5725" y="6990"/>
                    <a:pt x="5792" y="7102"/>
                    <a:pt x="6027" y="7296"/>
                  </a:cubicBezTo>
                  <a:cubicBezTo>
                    <a:pt x="6167" y="7411"/>
                    <a:pt x="6330" y="7481"/>
                    <a:pt x="6438" y="7481"/>
                  </a:cubicBezTo>
                  <a:cubicBezTo>
                    <a:pt x="6471" y="7481"/>
                    <a:pt x="6499" y="7475"/>
                    <a:pt x="6520" y="7461"/>
                  </a:cubicBezTo>
                  <a:cubicBezTo>
                    <a:pt x="6565" y="7430"/>
                    <a:pt x="6704" y="7414"/>
                    <a:pt x="6830" y="7414"/>
                  </a:cubicBezTo>
                  <a:cubicBezTo>
                    <a:pt x="6932" y="7414"/>
                    <a:pt x="7026" y="7424"/>
                    <a:pt x="7059" y="7447"/>
                  </a:cubicBezTo>
                  <a:cubicBezTo>
                    <a:pt x="7098" y="7472"/>
                    <a:pt x="7242" y="7651"/>
                    <a:pt x="7381" y="7844"/>
                  </a:cubicBezTo>
                  <a:cubicBezTo>
                    <a:pt x="7621" y="8179"/>
                    <a:pt x="7640" y="8197"/>
                    <a:pt x="7797" y="8219"/>
                  </a:cubicBezTo>
                  <a:cubicBezTo>
                    <a:pt x="7811" y="8221"/>
                    <a:pt x="7827" y="8222"/>
                    <a:pt x="7845" y="8222"/>
                  </a:cubicBezTo>
                  <a:cubicBezTo>
                    <a:pt x="7951" y="8222"/>
                    <a:pt x="8131" y="8192"/>
                    <a:pt x="8282" y="8147"/>
                  </a:cubicBezTo>
                  <a:cubicBezTo>
                    <a:pt x="8460" y="8094"/>
                    <a:pt x="8645" y="8043"/>
                    <a:pt x="8696" y="8033"/>
                  </a:cubicBezTo>
                  <a:cubicBezTo>
                    <a:pt x="9046" y="7965"/>
                    <a:pt x="9244" y="7935"/>
                    <a:pt x="9376" y="7935"/>
                  </a:cubicBezTo>
                  <a:cubicBezTo>
                    <a:pt x="9437" y="7935"/>
                    <a:pt x="9484" y="7941"/>
                    <a:pt x="9526" y="7953"/>
                  </a:cubicBezTo>
                  <a:cubicBezTo>
                    <a:pt x="9686" y="7999"/>
                    <a:pt x="9941" y="8234"/>
                    <a:pt x="10086" y="8469"/>
                  </a:cubicBezTo>
                  <a:cubicBezTo>
                    <a:pt x="10168" y="8602"/>
                    <a:pt x="10166" y="8628"/>
                    <a:pt x="10057" y="8828"/>
                  </a:cubicBezTo>
                  <a:cubicBezTo>
                    <a:pt x="9849" y="9212"/>
                    <a:pt x="9370" y="9916"/>
                    <a:pt x="9275" y="9980"/>
                  </a:cubicBezTo>
                  <a:cubicBezTo>
                    <a:pt x="9265" y="9986"/>
                    <a:pt x="9256" y="9989"/>
                    <a:pt x="9245" y="9989"/>
                  </a:cubicBezTo>
                  <a:cubicBezTo>
                    <a:pt x="9217" y="9989"/>
                    <a:pt x="9186" y="9966"/>
                    <a:pt x="9156" y="9921"/>
                  </a:cubicBezTo>
                  <a:cubicBezTo>
                    <a:pt x="9098" y="9833"/>
                    <a:pt x="8952" y="9786"/>
                    <a:pt x="8770" y="9786"/>
                  </a:cubicBezTo>
                  <a:cubicBezTo>
                    <a:pt x="8655" y="9786"/>
                    <a:pt x="8525" y="9805"/>
                    <a:pt x="8394" y="9844"/>
                  </a:cubicBezTo>
                  <a:cubicBezTo>
                    <a:pt x="8236" y="9890"/>
                    <a:pt x="8079" y="9948"/>
                    <a:pt x="8043" y="9971"/>
                  </a:cubicBezTo>
                  <a:cubicBezTo>
                    <a:pt x="7980" y="10013"/>
                    <a:pt x="7882" y="10037"/>
                    <a:pt x="7803" y="10037"/>
                  </a:cubicBezTo>
                  <a:cubicBezTo>
                    <a:pt x="7752" y="10037"/>
                    <a:pt x="7709" y="10028"/>
                    <a:pt x="7686" y="10007"/>
                  </a:cubicBezTo>
                  <a:cubicBezTo>
                    <a:pt x="7655" y="9982"/>
                    <a:pt x="7573" y="9895"/>
                    <a:pt x="7502" y="9815"/>
                  </a:cubicBezTo>
                  <a:cubicBezTo>
                    <a:pt x="7359" y="9657"/>
                    <a:pt x="7276" y="9614"/>
                    <a:pt x="7090" y="9614"/>
                  </a:cubicBezTo>
                  <a:cubicBezTo>
                    <a:pt x="7083" y="9614"/>
                    <a:pt x="7076" y="9614"/>
                    <a:pt x="7069" y="9614"/>
                  </a:cubicBezTo>
                  <a:cubicBezTo>
                    <a:pt x="6961" y="9615"/>
                    <a:pt x="6898" y="9643"/>
                    <a:pt x="6808" y="9732"/>
                  </a:cubicBezTo>
                  <a:cubicBezTo>
                    <a:pt x="6743" y="9796"/>
                    <a:pt x="6602" y="9913"/>
                    <a:pt x="6489" y="9997"/>
                  </a:cubicBezTo>
                  <a:cubicBezTo>
                    <a:pt x="6282" y="10152"/>
                    <a:pt x="6200" y="10310"/>
                    <a:pt x="6270" y="10425"/>
                  </a:cubicBezTo>
                  <a:cubicBezTo>
                    <a:pt x="6283" y="10448"/>
                    <a:pt x="6287" y="10458"/>
                    <a:pt x="6279" y="10458"/>
                  </a:cubicBezTo>
                  <a:cubicBezTo>
                    <a:pt x="6273" y="10458"/>
                    <a:pt x="6257" y="10449"/>
                    <a:pt x="6231" y="10432"/>
                  </a:cubicBezTo>
                  <a:cubicBezTo>
                    <a:pt x="6208" y="10415"/>
                    <a:pt x="6191" y="10405"/>
                    <a:pt x="6178" y="10405"/>
                  </a:cubicBezTo>
                  <a:cubicBezTo>
                    <a:pt x="6153" y="10405"/>
                    <a:pt x="6144" y="10446"/>
                    <a:pt x="6127" y="10561"/>
                  </a:cubicBezTo>
                  <a:cubicBezTo>
                    <a:pt x="6083" y="10830"/>
                    <a:pt x="6083" y="10866"/>
                    <a:pt x="6133" y="11114"/>
                  </a:cubicBezTo>
                  <a:lnTo>
                    <a:pt x="6178" y="11336"/>
                  </a:lnTo>
                  <a:lnTo>
                    <a:pt x="5936" y="11503"/>
                  </a:lnTo>
                  <a:cubicBezTo>
                    <a:pt x="5696" y="11669"/>
                    <a:pt x="5694" y="11671"/>
                    <a:pt x="5659" y="11921"/>
                  </a:cubicBezTo>
                  <a:lnTo>
                    <a:pt x="5625" y="12171"/>
                  </a:lnTo>
                  <a:lnTo>
                    <a:pt x="5307" y="12185"/>
                  </a:lnTo>
                  <a:cubicBezTo>
                    <a:pt x="5264" y="12187"/>
                    <a:pt x="5214" y="12187"/>
                    <a:pt x="5159" y="12187"/>
                  </a:cubicBezTo>
                  <a:cubicBezTo>
                    <a:pt x="4820" y="12187"/>
                    <a:pt x="4309" y="12152"/>
                    <a:pt x="4086" y="12110"/>
                  </a:cubicBezTo>
                  <a:lnTo>
                    <a:pt x="3949" y="12083"/>
                  </a:lnTo>
                  <a:lnTo>
                    <a:pt x="3955" y="11912"/>
                  </a:lnTo>
                  <a:cubicBezTo>
                    <a:pt x="3962" y="11675"/>
                    <a:pt x="3711" y="11304"/>
                    <a:pt x="3357" y="11027"/>
                  </a:cubicBezTo>
                  <a:cubicBezTo>
                    <a:pt x="3104" y="10830"/>
                    <a:pt x="3100" y="10826"/>
                    <a:pt x="3093" y="10675"/>
                  </a:cubicBezTo>
                  <a:cubicBezTo>
                    <a:pt x="3088" y="10589"/>
                    <a:pt x="3092" y="10478"/>
                    <a:pt x="3100" y="10420"/>
                  </a:cubicBezTo>
                  <a:cubicBezTo>
                    <a:pt x="3109" y="10364"/>
                    <a:pt x="3123" y="10239"/>
                    <a:pt x="3130" y="10145"/>
                  </a:cubicBezTo>
                  <a:cubicBezTo>
                    <a:pt x="3149" y="9893"/>
                    <a:pt x="3206" y="9587"/>
                    <a:pt x="3306" y="9183"/>
                  </a:cubicBezTo>
                  <a:cubicBezTo>
                    <a:pt x="3386" y="8865"/>
                    <a:pt x="3385" y="8820"/>
                    <a:pt x="3300" y="8691"/>
                  </a:cubicBezTo>
                  <a:cubicBezTo>
                    <a:pt x="3247" y="8612"/>
                    <a:pt x="3143" y="8507"/>
                    <a:pt x="3065" y="8454"/>
                  </a:cubicBezTo>
                  <a:cubicBezTo>
                    <a:pt x="2988" y="8402"/>
                    <a:pt x="2883" y="8297"/>
                    <a:pt x="2831" y="8218"/>
                  </a:cubicBezTo>
                  <a:cubicBezTo>
                    <a:pt x="2750" y="8098"/>
                    <a:pt x="2690" y="8065"/>
                    <a:pt x="2429" y="8002"/>
                  </a:cubicBezTo>
                  <a:cubicBezTo>
                    <a:pt x="2261" y="7962"/>
                    <a:pt x="2028" y="7926"/>
                    <a:pt x="1912" y="7923"/>
                  </a:cubicBezTo>
                  <a:cubicBezTo>
                    <a:pt x="1722" y="7920"/>
                    <a:pt x="1605" y="7874"/>
                    <a:pt x="1518" y="7768"/>
                  </a:cubicBezTo>
                  <a:cubicBezTo>
                    <a:pt x="1501" y="7749"/>
                    <a:pt x="1468" y="7658"/>
                    <a:pt x="1442" y="7562"/>
                  </a:cubicBezTo>
                  <a:cubicBezTo>
                    <a:pt x="1339" y="7186"/>
                    <a:pt x="1145" y="7029"/>
                    <a:pt x="735" y="6990"/>
                  </a:cubicBezTo>
                  <a:cubicBezTo>
                    <a:pt x="597" y="6976"/>
                    <a:pt x="479" y="6953"/>
                    <a:pt x="468" y="6938"/>
                  </a:cubicBezTo>
                  <a:cubicBezTo>
                    <a:pt x="431" y="6882"/>
                    <a:pt x="544" y="6275"/>
                    <a:pt x="663" y="5891"/>
                  </a:cubicBezTo>
                  <a:cubicBezTo>
                    <a:pt x="730" y="5679"/>
                    <a:pt x="784" y="5493"/>
                    <a:pt x="786" y="5476"/>
                  </a:cubicBezTo>
                  <a:cubicBezTo>
                    <a:pt x="792" y="5428"/>
                    <a:pt x="947" y="5070"/>
                    <a:pt x="971" y="5048"/>
                  </a:cubicBezTo>
                  <a:cubicBezTo>
                    <a:pt x="972" y="5048"/>
                    <a:pt x="974" y="5047"/>
                    <a:pt x="976" y="5047"/>
                  </a:cubicBezTo>
                  <a:cubicBezTo>
                    <a:pt x="996" y="5047"/>
                    <a:pt x="1070" y="5084"/>
                    <a:pt x="1149" y="5134"/>
                  </a:cubicBezTo>
                  <a:cubicBezTo>
                    <a:pt x="1228" y="5184"/>
                    <a:pt x="1311" y="5209"/>
                    <a:pt x="1398" y="5209"/>
                  </a:cubicBezTo>
                  <a:cubicBezTo>
                    <a:pt x="1518" y="5209"/>
                    <a:pt x="1647" y="5162"/>
                    <a:pt x="1785" y="5070"/>
                  </a:cubicBezTo>
                  <a:cubicBezTo>
                    <a:pt x="1873" y="5011"/>
                    <a:pt x="1938" y="4987"/>
                    <a:pt x="2037" y="4987"/>
                  </a:cubicBezTo>
                  <a:cubicBezTo>
                    <a:pt x="2073" y="4987"/>
                    <a:pt x="2113" y="4990"/>
                    <a:pt x="2161" y="4996"/>
                  </a:cubicBezTo>
                  <a:cubicBezTo>
                    <a:pt x="2260" y="5008"/>
                    <a:pt x="2351" y="5014"/>
                    <a:pt x="2433" y="5014"/>
                  </a:cubicBezTo>
                  <a:cubicBezTo>
                    <a:pt x="2639" y="5014"/>
                    <a:pt x="2791" y="4976"/>
                    <a:pt x="2892" y="4900"/>
                  </a:cubicBezTo>
                  <a:cubicBezTo>
                    <a:pt x="3091" y="4749"/>
                    <a:pt x="3486" y="4561"/>
                    <a:pt x="3595" y="4561"/>
                  </a:cubicBezTo>
                  <a:cubicBezTo>
                    <a:pt x="3601" y="4561"/>
                    <a:pt x="3607" y="4561"/>
                    <a:pt x="3611" y="4562"/>
                  </a:cubicBezTo>
                  <a:cubicBezTo>
                    <a:pt x="3658" y="4575"/>
                    <a:pt x="3713" y="4647"/>
                    <a:pt x="3772" y="4771"/>
                  </a:cubicBezTo>
                  <a:cubicBezTo>
                    <a:pt x="3975" y="5198"/>
                    <a:pt x="4035" y="5294"/>
                    <a:pt x="4156" y="5388"/>
                  </a:cubicBezTo>
                  <a:cubicBezTo>
                    <a:pt x="4237" y="5452"/>
                    <a:pt x="4310" y="5487"/>
                    <a:pt x="4397" y="5487"/>
                  </a:cubicBezTo>
                  <a:cubicBezTo>
                    <a:pt x="4540" y="5487"/>
                    <a:pt x="4721" y="5393"/>
                    <a:pt x="5040" y="5180"/>
                  </a:cubicBezTo>
                  <a:cubicBezTo>
                    <a:pt x="5660" y="4769"/>
                    <a:pt x="5713" y="4653"/>
                    <a:pt x="5555" y="4073"/>
                  </a:cubicBezTo>
                  <a:cubicBezTo>
                    <a:pt x="5486" y="3818"/>
                    <a:pt x="5478" y="3709"/>
                    <a:pt x="5522" y="3631"/>
                  </a:cubicBezTo>
                  <a:cubicBezTo>
                    <a:pt x="5555" y="3573"/>
                    <a:pt x="5650" y="3411"/>
                    <a:pt x="5736" y="3265"/>
                  </a:cubicBezTo>
                  <a:cubicBezTo>
                    <a:pt x="5821" y="3120"/>
                    <a:pt x="5911" y="2944"/>
                    <a:pt x="5938" y="2869"/>
                  </a:cubicBezTo>
                  <a:cubicBezTo>
                    <a:pt x="5964" y="2793"/>
                    <a:pt x="6060" y="2660"/>
                    <a:pt x="6153" y="2569"/>
                  </a:cubicBezTo>
                  <a:cubicBezTo>
                    <a:pt x="6383" y="2345"/>
                    <a:pt x="6456" y="2211"/>
                    <a:pt x="6434" y="2058"/>
                  </a:cubicBezTo>
                  <a:cubicBezTo>
                    <a:pt x="6424" y="1986"/>
                    <a:pt x="6434" y="1915"/>
                    <a:pt x="6458" y="1901"/>
                  </a:cubicBezTo>
                  <a:cubicBezTo>
                    <a:pt x="6465" y="1897"/>
                    <a:pt x="6477" y="1895"/>
                    <a:pt x="6493" y="1895"/>
                  </a:cubicBezTo>
                  <a:close/>
                  <a:moveTo>
                    <a:pt x="9201" y="12569"/>
                  </a:moveTo>
                  <a:lnTo>
                    <a:pt x="9366" y="12837"/>
                  </a:lnTo>
                  <a:cubicBezTo>
                    <a:pt x="9455" y="12985"/>
                    <a:pt x="9537" y="13119"/>
                    <a:pt x="9545" y="13136"/>
                  </a:cubicBezTo>
                  <a:cubicBezTo>
                    <a:pt x="9555" y="13154"/>
                    <a:pt x="9475" y="13219"/>
                    <a:pt x="9364" y="13283"/>
                  </a:cubicBezTo>
                  <a:lnTo>
                    <a:pt x="9166" y="13397"/>
                  </a:lnTo>
                  <a:lnTo>
                    <a:pt x="9004" y="13175"/>
                  </a:lnTo>
                  <a:cubicBezTo>
                    <a:pt x="8778" y="12866"/>
                    <a:pt x="8778" y="12851"/>
                    <a:pt x="9006" y="12698"/>
                  </a:cubicBezTo>
                  <a:lnTo>
                    <a:pt x="9201" y="12569"/>
                  </a:lnTo>
                  <a:close/>
                  <a:moveTo>
                    <a:pt x="5606" y="304"/>
                  </a:moveTo>
                  <a:cubicBezTo>
                    <a:pt x="5607" y="304"/>
                    <a:pt x="5608" y="304"/>
                    <a:pt x="5609" y="304"/>
                  </a:cubicBezTo>
                  <a:cubicBezTo>
                    <a:pt x="6739" y="310"/>
                    <a:pt x="7666" y="445"/>
                    <a:pt x="8200" y="686"/>
                  </a:cubicBezTo>
                  <a:cubicBezTo>
                    <a:pt x="8577" y="854"/>
                    <a:pt x="8752" y="969"/>
                    <a:pt x="9454" y="1503"/>
                  </a:cubicBezTo>
                  <a:cubicBezTo>
                    <a:pt x="10287" y="2137"/>
                    <a:pt x="10711" y="2586"/>
                    <a:pt x="11124" y="3269"/>
                  </a:cubicBezTo>
                  <a:cubicBezTo>
                    <a:pt x="11618" y="4085"/>
                    <a:pt x="11730" y="4323"/>
                    <a:pt x="11889" y="4888"/>
                  </a:cubicBezTo>
                  <a:cubicBezTo>
                    <a:pt x="12033" y="5404"/>
                    <a:pt x="12079" y="5662"/>
                    <a:pt x="12105" y="6117"/>
                  </a:cubicBezTo>
                  <a:cubicBezTo>
                    <a:pt x="12128" y="6541"/>
                    <a:pt x="12128" y="6514"/>
                    <a:pt x="12118" y="6894"/>
                  </a:cubicBezTo>
                  <a:cubicBezTo>
                    <a:pt x="12112" y="7080"/>
                    <a:pt x="12108" y="7365"/>
                    <a:pt x="12107" y="7529"/>
                  </a:cubicBezTo>
                  <a:cubicBezTo>
                    <a:pt x="12105" y="8009"/>
                    <a:pt x="11759" y="9104"/>
                    <a:pt x="11495" y="9464"/>
                  </a:cubicBezTo>
                  <a:cubicBezTo>
                    <a:pt x="11429" y="9555"/>
                    <a:pt x="11267" y="9790"/>
                    <a:pt x="11139" y="9982"/>
                  </a:cubicBezTo>
                  <a:cubicBezTo>
                    <a:pt x="10813" y="10471"/>
                    <a:pt x="10295" y="11063"/>
                    <a:pt x="9682" y="11646"/>
                  </a:cubicBezTo>
                  <a:cubicBezTo>
                    <a:pt x="9570" y="11752"/>
                    <a:pt x="9464" y="11869"/>
                    <a:pt x="9450" y="11903"/>
                  </a:cubicBezTo>
                  <a:cubicBezTo>
                    <a:pt x="9436" y="11937"/>
                    <a:pt x="9384" y="12000"/>
                    <a:pt x="9334" y="12043"/>
                  </a:cubicBezTo>
                  <a:cubicBezTo>
                    <a:pt x="8805" y="12501"/>
                    <a:pt x="8494" y="12743"/>
                    <a:pt x="7974" y="13105"/>
                  </a:cubicBezTo>
                  <a:lnTo>
                    <a:pt x="7363" y="13530"/>
                  </a:lnTo>
                  <a:lnTo>
                    <a:pt x="7283" y="13410"/>
                  </a:lnTo>
                  <a:cubicBezTo>
                    <a:pt x="7239" y="13346"/>
                    <a:pt x="7210" y="13274"/>
                    <a:pt x="7218" y="13255"/>
                  </a:cubicBezTo>
                  <a:cubicBezTo>
                    <a:pt x="7237" y="13211"/>
                    <a:pt x="7735" y="12837"/>
                    <a:pt x="8610" y="12210"/>
                  </a:cubicBezTo>
                  <a:cubicBezTo>
                    <a:pt x="9246" y="11756"/>
                    <a:pt x="9396" y="11617"/>
                    <a:pt x="10109" y="10814"/>
                  </a:cubicBezTo>
                  <a:cubicBezTo>
                    <a:pt x="10471" y="10407"/>
                    <a:pt x="10774" y="9901"/>
                    <a:pt x="11227" y="8942"/>
                  </a:cubicBezTo>
                  <a:cubicBezTo>
                    <a:pt x="11525" y="8310"/>
                    <a:pt x="11716" y="7482"/>
                    <a:pt x="11713" y="6828"/>
                  </a:cubicBezTo>
                  <a:cubicBezTo>
                    <a:pt x="11713" y="6577"/>
                    <a:pt x="11702" y="6356"/>
                    <a:pt x="11691" y="6339"/>
                  </a:cubicBezTo>
                  <a:cubicBezTo>
                    <a:pt x="11680" y="6323"/>
                    <a:pt x="11650" y="6159"/>
                    <a:pt x="11625" y="5978"/>
                  </a:cubicBezTo>
                  <a:cubicBezTo>
                    <a:pt x="11543" y="5379"/>
                    <a:pt x="11246" y="4488"/>
                    <a:pt x="10884" y="3755"/>
                  </a:cubicBezTo>
                  <a:cubicBezTo>
                    <a:pt x="10473" y="2923"/>
                    <a:pt x="9889" y="2281"/>
                    <a:pt x="8829" y="1495"/>
                  </a:cubicBezTo>
                  <a:cubicBezTo>
                    <a:pt x="8204" y="1033"/>
                    <a:pt x="7802" y="843"/>
                    <a:pt x="7187" y="720"/>
                  </a:cubicBezTo>
                  <a:cubicBezTo>
                    <a:pt x="6748" y="632"/>
                    <a:pt x="6342" y="587"/>
                    <a:pt x="5941" y="587"/>
                  </a:cubicBezTo>
                  <a:cubicBezTo>
                    <a:pt x="5405" y="587"/>
                    <a:pt x="4878" y="667"/>
                    <a:pt x="4293" y="829"/>
                  </a:cubicBezTo>
                  <a:cubicBezTo>
                    <a:pt x="3489" y="1052"/>
                    <a:pt x="3187" y="1177"/>
                    <a:pt x="2632" y="1515"/>
                  </a:cubicBezTo>
                  <a:cubicBezTo>
                    <a:pt x="2127" y="1823"/>
                    <a:pt x="1443" y="2369"/>
                    <a:pt x="1192" y="2666"/>
                  </a:cubicBezTo>
                  <a:cubicBezTo>
                    <a:pt x="1140" y="2728"/>
                    <a:pt x="1095" y="2759"/>
                    <a:pt x="1054" y="2759"/>
                  </a:cubicBezTo>
                  <a:cubicBezTo>
                    <a:pt x="1018" y="2759"/>
                    <a:pt x="985" y="2735"/>
                    <a:pt x="952" y="2686"/>
                  </a:cubicBezTo>
                  <a:cubicBezTo>
                    <a:pt x="880" y="2582"/>
                    <a:pt x="1139" y="2246"/>
                    <a:pt x="1673" y="1751"/>
                  </a:cubicBezTo>
                  <a:cubicBezTo>
                    <a:pt x="2051" y="1399"/>
                    <a:pt x="2856" y="894"/>
                    <a:pt x="3316" y="719"/>
                  </a:cubicBezTo>
                  <a:cubicBezTo>
                    <a:pt x="3529" y="638"/>
                    <a:pt x="3820" y="544"/>
                    <a:pt x="3958" y="510"/>
                  </a:cubicBezTo>
                  <a:cubicBezTo>
                    <a:pt x="4252" y="442"/>
                    <a:pt x="5352" y="304"/>
                    <a:pt x="5606" y="304"/>
                  </a:cubicBezTo>
                  <a:close/>
                  <a:moveTo>
                    <a:pt x="11880" y="12675"/>
                  </a:moveTo>
                  <a:cubicBezTo>
                    <a:pt x="11907" y="12675"/>
                    <a:pt x="11945" y="12696"/>
                    <a:pt x="11961" y="12720"/>
                  </a:cubicBezTo>
                  <a:cubicBezTo>
                    <a:pt x="11977" y="12744"/>
                    <a:pt x="12095" y="12795"/>
                    <a:pt x="12220" y="12830"/>
                  </a:cubicBezTo>
                  <a:cubicBezTo>
                    <a:pt x="12344" y="12865"/>
                    <a:pt x="12434" y="12905"/>
                    <a:pt x="12418" y="12915"/>
                  </a:cubicBezTo>
                  <a:cubicBezTo>
                    <a:pt x="12200" y="13063"/>
                    <a:pt x="11122" y="13838"/>
                    <a:pt x="11023" y="13921"/>
                  </a:cubicBezTo>
                  <a:cubicBezTo>
                    <a:pt x="10949" y="13980"/>
                    <a:pt x="10605" y="14235"/>
                    <a:pt x="10258" y="14484"/>
                  </a:cubicBezTo>
                  <a:cubicBezTo>
                    <a:pt x="9910" y="14734"/>
                    <a:pt x="9478" y="15048"/>
                    <a:pt x="9296" y="15181"/>
                  </a:cubicBezTo>
                  <a:cubicBezTo>
                    <a:pt x="8232" y="15963"/>
                    <a:pt x="7903" y="16196"/>
                    <a:pt x="7851" y="16196"/>
                  </a:cubicBezTo>
                  <a:cubicBezTo>
                    <a:pt x="7848" y="16196"/>
                    <a:pt x="7846" y="16195"/>
                    <a:pt x="7844" y="16193"/>
                  </a:cubicBezTo>
                  <a:cubicBezTo>
                    <a:pt x="7834" y="16176"/>
                    <a:pt x="7834" y="16084"/>
                    <a:pt x="7842" y="15994"/>
                  </a:cubicBezTo>
                  <a:cubicBezTo>
                    <a:pt x="7856" y="15862"/>
                    <a:pt x="7876" y="15827"/>
                    <a:pt x="7943" y="15826"/>
                  </a:cubicBezTo>
                  <a:cubicBezTo>
                    <a:pt x="7994" y="15825"/>
                    <a:pt x="8131" y="15742"/>
                    <a:pt x="8302" y="15605"/>
                  </a:cubicBezTo>
                  <a:cubicBezTo>
                    <a:pt x="8454" y="15485"/>
                    <a:pt x="8731" y="15269"/>
                    <a:pt x="8921" y="15123"/>
                  </a:cubicBezTo>
                  <a:cubicBezTo>
                    <a:pt x="9110" y="14977"/>
                    <a:pt x="9338" y="14799"/>
                    <a:pt x="9430" y="14724"/>
                  </a:cubicBezTo>
                  <a:cubicBezTo>
                    <a:pt x="9750" y="14462"/>
                    <a:pt x="10332" y="14048"/>
                    <a:pt x="11055" y="13568"/>
                  </a:cubicBezTo>
                  <a:cubicBezTo>
                    <a:pt x="11639" y="13178"/>
                    <a:pt x="11774" y="13076"/>
                    <a:pt x="11761" y="13023"/>
                  </a:cubicBezTo>
                  <a:cubicBezTo>
                    <a:pt x="11747" y="12966"/>
                    <a:pt x="11730" y="12931"/>
                    <a:pt x="11682" y="12931"/>
                  </a:cubicBezTo>
                  <a:cubicBezTo>
                    <a:pt x="11585" y="12931"/>
                    <a:pt x="11364" y="13072"/>
                    <a:pt x="10798" y="13452"/>
                  </a:cubicBezTo>
                  <a:cubicBezTo>
                    <a:pt x="10352" y="13751"/>
                    <a:pt x="9805" y="14134"/>
                    <a:pt x="9589" y="14299"/>
                  </a:cubicBezTo>
                  <a:cubicBezTo>
                    <a:pt x="9372" y="14463"/>
                    <a:pt x="9052" y="14704"/>
                    <a:pt x="8880" y="14829"/>
                  </a:cubicBezTo>
                  <a:cubicBezTo>
                    <a:pt x="8708" y="14956"/>
                    <a:pt x="8446" y="15157"/>
                    <a:pt x="8297" y="15277"/>
                  </a:cubicBezTo>
                  <a:cubicBezTo>
                    <a:pt x="8143" y="15403"/>
                    <a:pt x="8076" y="15454"/>
                    <a:pt x="8051" y="15454"/>
                  </a:cubicBezTo>
                  <a:cubicBezTo>
                    <a:pt x="8036" y="15454"/>
                    <a:pt x="8035" y="15439"/>
                    <a:pt x="8038" y="15412"/>
                  </a:cubicBezTo>
                  <a:cubicBezTo>
                    <a:pt x="8050" y="15288"/>
                    <a:pt x="8431" y="14715"/>
                    <a:pt x="8676" y="14454"/>
                  </a:cubicBezTo>
                  <a:cubicBezTo>
                    <a:pt x="8794" y="14327"/>
                    <a:pt x="8907" y="14192"/>
                    <a:pt x="8929" y="14151"/>
                  </a:cubicBezTo>
                  <a:cubicBezTo>
                    <a:pt x="8951" y="14111"/>
                    <a:pt x="8994" y="14071"/>
                    <a:pt x="9025" y="14063"/>
                  </a:cubicBezTo>
                  <a:cubicBezTo>
                    <a:pt x="9056" y="14054"/>
                    <a:pt x="9131" y="13995"/>
                    <a:pt x="9188" y="13933"/>
                  </a:cubicBezTo>
                  <a:cubicBezTo>
                    <a:pt x="9248" y="13871"/>
                    <a:pt x="9536" y="13668"/>
                    <a:pt x="9831" y="13483"/>
                  </a:cubicBezTo>
                  <a:cubicBezTo>
                    <a:pt x="10245" y="13221"/>
                    <a:pt x="10457" y="13112"/>
                    <a:pt x="10765" y="13003"/>
                  </a:cubicBezTo>
                  <a:cubicBezTo>
                    <a:pt x="11133" y="12872"/>
                    <a:pt x="11548" y="12778"/>
                    <a:pt x="11731" y="12778"/>
                  </a:cubicBezTo>
                  <a:cubicBezTo>
                    <a:pt x="11759" y="12778"/>
                    <a:pt x="11782" y="12780"/>
                    <a:pt x="11798" y="12785"/>
                  </a:cubicBezTo>
                  <a:cubicBezTo>
                    <a:pt x="11820" y="12792"/>
                    <a:pt x="11840" y="12794"/>
                    <a:pt x="11857" y="12794"/>
                  </a:cubicBezTo>
                  <a:cubicBezTo>
                    <a:pt x="11917" y="12794"/>
                    <a:pt x="11942" y="12758"/>
                    <a:pt x="11886" y="12718"/>
                  </a:cubicBezTo>
                  <a:cubicBezTo>
                    <a:pt x="11853" y="12694"/>
                    <a:pt x="11850" y="12676"/>
                    <a:pt x="11878" y="12675"/>
                  </a:cubicBezTo>
                  <a:cubicBezTo>
                    <a:pt x="11879" y="12675"/>
                    <a:pt x="11880" y="12675"/>
                    <a:pt x="11880" y="12675"/>
                  </a:cubicBezTo>
                  <a:close/>
                  <a:moveTo>
                    <a:pt x="5773" y="0"/>
                  </a:moveTo>
                  <a:cubicBezTo>
                    <a:pt x="5720" y="0"/>
                    <a:pt x="5671" y="3"/>
                    <a:pt x="5641" y="8"/>
                  </a:cubicBezTo>
                  <a:cubicBezTo>
                    <a:pt x="5579" y="20"/>
                    <a:pt x="5396" y="37"/>
                    <a:pt x="5229" y="47"/>
                  </a:cubicBezTo>
                  <a:cubicBezTo>
                    <a:pt x="4962" y="62"/>
                    <a:pt x="4707" y="93"/>
                    <a:pt x="4124" y="182"/>
                  </a:cubicBezTo>
                  <a:cubicBezTo>
                    <a:pt x="4017" y="198"/>
                    <a:pt x="3906" y="229"/>
                    <a:pt x="3874" y="251"/>
                  </a:cubicBezTo>
                  <a:cubicBezTo>
                    <a:pt x="3851" y="266"/>
                    <a:pt x="3820" y="275"/>
                    <a:pt x="3797" y="275"/>
                  </a:cubicBezTo>
                  <a:cubicBezTo>
                    <a:pt x="3788" y="275"/>
                    <a:pt x="3781" y="274"/>
                    <a:pt x="3775" y="271"/>
                  </a:cubicBezTo>
                  <a:cubicBezTo>
                    <a:pt x="3771" y="269"/>
                    <a:pt x="3765" y="268"/>
                    <a:pt x="3757" y="268"/>
                  </a:cubicBezTo>
                  <a:cubicBezTo>
                    <a:pt x="3631" y="268"/>
                    <a:pt x="3066" y="505"/>
                    <a:pt x="2450" y="819"/>
                  </a:cubicBezTo>
                  <a:cubicBezTo>
                    <a:pt x="2353" y="868"/>
                    <a:pt x="2117" y="1033"/>
                    <a:pt x="1921" y="1189"/>
                  </a:cubicBezTo>
                  <a:cubicBezTo>
                    <a:pt x="1688" y="1374"/>
                    <a:pt x="1572" y="1450"/>
                    <a:pt x="1523" y="1450"/>
                  </a:cubicBezTo>
                  <a:cubicBezTo>
                    <a:pt x="1518" y="1450"/>
                    <a:pt x="1514" y="1450"/>
                    <a:pt x="1511" y="1448"/>
                  </a:cubicBezTo>
                  <a:cubicBezTo>
                    <a:pt x="1480" y="1436"/>
                    <a:pt x="1392" y="1330"/>
                    <a:pt x="1312" y="1210"/>
                  </a:cubicBezTo>
                  <a:cubicBezTo>
                    <a:pt x="1188" y="1025"/>
                    <a:pt x="1099" y="940"/>
                    <a:pt x="997" y="940"/>
                  </a:cubicBezTo>
                  <a:cubicBezTo>
                    <a:pt x="933" y="940"/>
                    <a:pt x="865" y="973"/>
                    <a:pt x="780" y="1035"/>
                  </a:cubicBezTo>
                  <a:cubicBezTo>
                    <a:pt x="684" y="1105"/>
                    <a:pt x="584" y="1193"/>
                    <a:pt x="556" y="1231"/>
                  </a:cubicBezTo>
                  <a:cubicBezTo>
                    <a:pt x="480" y="1334"/>
                    <a:pt x="519" y="1433"/>
                    <a:pt x="764" y="1754"/>
                  </a:cubicBezTo>
                  <a:cubicBezTo>
                    <a:pt x="951" y="2000"/>
                    <a:pt x="972" y="2043"/>
                    <a:pt x="930" y="2096"/>
                  </a:cubicBezTo>
                  <a:cubicBezTo>
                    <a:pt x="688" y="2399"/>
                    <a:pt x="601" y="2563"/>
                    <a:pt x="636" y="2656"/>
                  </a:cubicBezTo>
                  <a:cubicBezTo>
                    <a:pt x="685" y="2794"/>
                    <a:pt x="959" y="3102"/>
                    <a:pt x="1069" y="3142"/>
                  </a:cubicBezTo>
                  <a:cubicBezTo>
                    <a:pt x="1096" y="3151"/>
                    <a:pt x="1116" y="3158"/>
                    <a:pt x="1132" y="3158"/>
                  </a:cubicBezTo>
                  <a:cubicBezTo>
                    <a:pt x="1170" y="3158"/>
                    <a:pt x="1193" y="3123"/>
                    <a:pt x="1262" y="3013"/>
                  </a:cubicBezTo>
                  <a:cubicBezTo>
                    <a:pt x="1343" y="2883"/>
                    <a:pt x="1398" y="2817"/>
                    <a:pt x="1458" y="2817"/>
                  </a:cubicBezTo>
                  <a:cubicBezTo>
                    <a:pt x="1518" y="2817"/>
                    <a:pt x="1582" y="2885"/>
                    <a:pt x="1683" y="3023"/>
                  </a:cubicBezTo>
                  <a:cubicBezTo>
                    <a:pt x="1843" y="3242"/>
                    <a:pt x="1849" y="3262"/>
                    <a:pt x="1780" y="3309"/>
                  </a:cubicBezTo>
                  <a:cubicBezTo>
                    <a:pt x="1739" y="3336"/>
                    <a:pt x="1712" y="3392"/>
                    <a:pt x="1722" y="3429"/>
                  </a:cubicBezTo>
                  <a:cubicBezTo>
                    <a:pt x="1733" y="3472"/>
                    <a:pt x="1712" y="3506"/>
                    <a:pt x="1671" y="3515"/>
                  </a:cubicBezTo>
                  <a:cubicBezTo>
                    <a:pt x="1497" y="3555"/>
                    <a:pt x="944" y="4411"/>
                    <a:pt x="683" y="5046"/>
                  </a:cubicBezTo>
                  <a:cubicBezTo>
                    <a:pt x="87" y="6491"/>
                    <a:pt x="0" y="7739"/>
                    <a:pt x="402" y="9107"/>
                  </a:cubicBezTo>
                  <a:cubicBezTo>
                    <a:pt x="626" y="9871"/>
                    <a:pt x="1097" y="10614"/>
                    <a:pt x="1708" y="11170"/>
                  </a:cubicBezTo>
                  <a:cubicBezTo>
                    <a:pt x="1745" y="11203"/>
                    <a:pt x="1827" y="11278"/>
                    <a:pt x="1893" y="11337"/>
                  </a:cubicBezTo>
                  <a:cubicBezTo>
                    <a:pt x="2131" y="11554"/>
                    <a:pt x="2975" y="12043"/>
                    <a:pt x="3319" y="12164"/>
                  </a:cubicBezTo>
                  <a:cubicBezTo>
                    <a:pt x="3889" y="12364"/>
                    <a:pt x="4473" y="12465"/>
                    <a:pt x="5057" y="12465"/>
                  </a:cubicBezTo>
                  <a:cubicBezTo>
                    <a:pt x="5413" y="12465"/>
                    <a:pt x="5768" y="12427"/>
                    <a:pt x="6120" y="12352"/>
                  </a:cubicBezTo>
                  <a:cubicBezTo>
                    <a:pt x="6399" y="12293"/>
                    <a:pt x="7246" y="11943"/>
                    <a:pt x="7577" y="11751"/>
                  </a:cubicBezTo>
                  <a:lnTo>
                    <a:pt x="7744" y="11654"/>
                  </a:lnTo>
                  <a:lnTo>
                    <a:pt x="7932" y="11912"/>
                  </a:lnTo>
                  <a:cubicBezTo>
                    <a:pt x="8047" y="12071"/>
                    <a:pt x="8109" y="12189"/>
                    <a:pt x="8095" y="12220"/>
                  </a:cubicBezTo>
                  <a:cubicBezTo>
                    <a:pt x="8083" y="12248"/>
                    <a:pt x="7968" y="12344"/>
                    <a:pt x="7837" y="12436"/>
                  </a:cubicBezTo>
                  <a:cubicBezTo>
                    <a:pt x="7223" y="12869"/>
                    <a:pt x="6996" y="13070"/>
                    <a:pt x="6956" y="13218"/>
                  </a:cubicBezTo>
                  <a:cubicBezTo>
                    <a:pt x="6919" y="13349"/>
                    <a:pt x="6931" y="13389"/>
                    <a:pt x="7074" y="13599"/>
                  </a:cubicBezTo>
                  <a:cubicBezTo>
                    <a:pt x="7180" y="13756"/>
                    <a:pt x="7240" y="13840"/>
                    <a:pt x="7336" y="13840"/>
                  </a:cubicBezTo>
                  <a:cubicBezTo>
                    <a:pt x="7452" y="13840"/>
                    <a:pt x="7621" y="13719"/>
                    <a:pt x="7988" y="13453"/>
                  </a:cubicBezTo>
                  <a:lnTo>
                    <a:pt x="8532" y="13055"/>
                  </a:lnTo>
                  <a:lnTo>
                    <a:pt x="8635" y="13157"/>
                  </a:lnTo>
                  <a:cubicBezTo>
                    <a:pt x="8692" y="13212"/>
                    <a:pt x="8804" y="13358"/>
                    <a:pt x="8884" y="13477"/>
                  </a:cubicBezTo>
                  <a:lnTo>
                    <a:pt x="9030" y="13696"/>
                  </a:lnTo>
                  <a:lnTo>
                    <a:pt x="8757" y="13968"/>
                  </a:lnTo>
                  <a:cubicBezTo>
                    <a:pt x="8104" y="14618"/>
                    <a:pt x="7750" y="15193"/>
                    <a:pt x="7628" y="15806"/>
                  </a:cubicBezTo>
                  <a:cubicBezTo>
                    <a:pt x="7550" y="16193"/>
                    <a:pt x="7566" y="16521"/>
                    <a:pt x="7664" y="16590"/>
                  </a:cubicBezTo>
                  <a:cubicBezTo>
                    <a:pt x="7669" y="16594"/>
                    <a:pt x="7676" y="16596"/>
                    <a:pt x="7685" y="16596"/>
                  </a:cubicBezTo>
                  <a:cubicBezTo>
                    <a:pt x="7739" y="16596"/>
                    <a:pt x="7867" y="16523"/>
                    <a:pt x="8138" y="16342"/>
                  </a:cubicBezTo>
                  <a:cubicBezTo>
                    <a:pt x="8624" y="16019"/>
                    <a:pt x="11050" y="14262"/>
                    <a:pt x="11447" y="13948"/>
                  </a:cubicBezTo>
                  <a:cubicBezTo>
                    <a:pt x="11594" y="13832"/>
                    <a:pt x="11926" y="13595"/>
                    <a:pt x="12186" y="13421"/>
                  </a:cubicBezTo>
                  <a:cubicBezTo>
                    <a:pt x="12893" y="12948"/>
                    <a:pt x="12955" y="12801"/>
                    <a:pt x="12519" y="12626"/>
                  </a:cubicBezTo>
                  <a:cubicBezTo>
                    <a:pt x="12346" y="12556"/>
                    <a:pt x="12148" y="12520"/>
                    <a:pt x="11939" y="12520"/>
                  </a:cubicBezTo>
                  <a:cubicBezTo>
                    <a:pt x="11893" y="12520"/>
                    <a:pt x="11847" y="12522"/>
                    <a:pt x="11800" y="12525"/>
                  </a:cubicBezTo>
                  <a:cubicBezTo>
                    <a:pt x="11721" y="12531"/>
                    <a:pt x="11582" y="12539"/>
                    <a:pt x="11497" y="12544"/>
                  </a:cubicBezTo>
                  <a:cubicBezTo>
                    <a:pt x="11262" y="12555"/>
                    <a:pt x="10676" y="12736"/>
                    <a:pt x="10272" y="12922"/>
                  </a:cubicBezTo>
                  <a:cubicBezTo>
                    <a:pt x="10075" y="13011"/>
                    <a:pt x="9894" y="13085"/>
                    <a:pt x="9868" y="13086"/>
                  </a:cubicBezTo>
                  <a:cubicBezTo>
                    <a:pt x="9868" y="13086"/>
                    <a:pt x="9868" y="13086"/>
                    <a:pt x="9867" y="13086"/>
                  </a:cubicBezTo>
                  <a:cubicBezTo>
                    <a:pt x="9807" y="13086"/>
                    <a:pt x="9405" y="12446"/>
                    <a:pt x="9421" y="12375"/>
                  </a:cubicBezTo>
                  <a:cubicBezTo>
                    <a:pt x="9429" y="12344"/>
                    <a:pt x="9509" y="12257"/>
                    <a:pt x="9601" y="12180"/>
                  </a:cubicBezTo>
                  <a:cubicBezTo>
                    <a:pt x="9694" y="12103"/>
                    <a:pt x="9789" y="12013"/>
                    <a:pt x="9813" y="11977"/>
                  </a:cubicBezTo>
                  <a:cubicBezTo>
                    <a:pt x="9852" y="11923"/>
                    <a:pt x="10142" y="11611"/>
                    <a:pt x="10836" y="10881"/>
                  </a:cubicBezTo>
                  <a:cubicBezTo>
                    <a:pt x="10942" y="10768"/>
                    <a:pt x="11116" y="10549"/>
                    <a:pt x="11214" y="10401"/>
                  </a:cubicBezTo>
                  <a:cubicBezTo>
                    <a:pt x="11313" y="10253"/>
                    <a:pt x="11480" y="10010"/>
                    <a:pt x="11580" y="9865"/>
                  </a:cubicBezTo>
                  <a:cubicBezTo>
                    <a:pt x="11874" y="9448"/>
                    <a:pt x="12071" y="9056"/>
                    <a:pt x="12162" y="8703"/>
                  </a:cubicBezTo>
                  <a:cubicBezTo>
                    <a:pt x="12210" y="8523"/>
                    <a:pt x="12283" y="8269"/>
                    <a:pt x="12328" y="8133"/>
                  </a:cubicBezTo>
                  <a:cubicBezTo>
                    <a:pt x="12373" y="7995"/>
                    <a:pt x="12410" y="7777"/>
                    <a:pt x="12412" y="7637"/>
                  </a:cubicBezTo>
                  <a:cubicBezTo>
                    <a:pt x="12423" y="6913"/>
                    <a:pt x="12406" y="6067"/>
                    <a:pt x="12376" y="5833"/>
                  </a:cubicBezTo>
                  <a:cubicBezTo>
                    <a:pt x="12357" y="5686"/>
                    <a:pt x="12347" y="5554"/>
                    <a:pt x="12355" y="5536"/>
                  </a:cubicBezTo>
                  <a:cubicBezTo>
                    <a:pt x="12361" y="5517"/>
                    <a:pt x="12323" y="5344"/>
                    <a:pt x="12269" y="5152"/>
                  </a:cubicBezTo>
                  <a:cubicBezTo>
                    <a:pt x="12216" y="4961"/>
                    <a:pt x="12137" y="4674"/>
                    <a:pt x="12094" y="4516"/>
                  </a:cubicBezTo>
                  <a:cubicBezTo>
                    <a:pt x="12040" y="4315"/>
                    <a:pt x="11959" y="4144"/>
                    <a:pt x="11826" y="3942"/>
                  </a:cubicBezTo>
                  <a:cubicBezTo>
                    <a:pt x="11722" y="3784"/>
                    <a:pt x="11642" y="3636"/>
                    <a:pt x="11650" y="3615"/>
                  </a:cubicBezTo>
                  <a:cubicBezTo>
                    <a:pt x="11676" y="3540"/>
                    <a:pt x="11095" y="2626"/>
                    <a:pt x="10876" y="2397"/>
                  </a:cubicBezTo>
                  <a:cubicBezTo>
                    <a:pt x="10400" y="1899"/>
                    <a:pt x="10201" y="1712"/>
                    <a:pt x="9950" y="1523"/>
                  </a:cubicBezTo>
                  <a:cubicBezTo>
                    <a:pt x="9804" y="1413"/>
                    <a:pt x="9633" y="1277"/>
                    <a:pt x="9568" y="1220"/>
                  </a:cubicBezTo>
                  <a:cubicBezTo>
                    <a:pt x="9298" y="980"/>
                    <a:pt x="8799" y="646"/>
                    <a:pt x="8463" y="480"/>
                  </a:cubicBezTo>
                  <a:cubicBezTo>
                    <a:pt x="8058" y="281"/>
                    <a:pt x="7017" y="52"/>
                    <a:pt x="6449" y="38"/>
                  </a:cubicBezTo>
                  <a:cubicBezTo>
                    <a:pt x="6263" y="34"/>
                    <a:pt x="6032" y="20"/>
                    <a:pt x="5933" y="8"/>
                  </a:cubicBezTo>
                  <a:cubicBezTo>
                    <a:pt x="5885" y="3"/>
                    <a:pt x="5827" y="0"/>
                    <a:pt x="5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2"/>
            <p:cNvSpPr/>
            <p:nvPr/>
          </p:nvSpPr>
          <p:spPr>
            <a:xfrm>
              <a:off x="5977675" y="3988375"/>
              <a:ext cx="15800" cy="15425"/>
            </a:xfrm>
            <a:custGeom>
              <a:avLst/>
              <a:gdLst/>
              <a:ahLst/>
              <a:cxnLst/>
              <a:rect l="l" t="t" r="r" b="b"/>
              <a:pathLst>
                <a:path w="632" h="617" extrusionOk="0">
                  <a:moveTo>
                    <a:pt x="122" y="0"/>
                  </a:moveTo>
                  <a:cubicBezTo>
                    <a:pt x="122" y="0"/>
                    <a:pt x="122" y="0"/>
                    <a:pt x="121" y="0"/>
                  </a:cubicBezTo>
                  <a:cubicBezTo>
                    <a:pt x="30" y="2"/>
                    <a:pt x="1" y="25"/>
                    <a:pt x="3" y="90"/>
                  </a:cubicBezTo>
                  <a:cubicBezTo>
                    <a:pt x="4" y="120"/>
                    <a:pt x="110" y="256"/>
                    <a:pt x="240" y="396"/>
                  </a:cubicBezTo>
                  <a:cubicBezTo>
                    <a:pt x="394" y="561"/>
                    <a:pt x="452" y="617"/>
                    <a:pt x="500" y="617"/>
                  </a:cubicBezTo>
                  <a:cubicBezTo>
                    <a:pt x="519" y="617"/>
                    <a:pt x="537" y="608"/>
                    <a:pt x="559" y="593"/>
                  </a:cubicBezTo>
                  <a:cubicBezTo>
                    <a:pt x="631" y="545"/>
                    <a:pt x="631" y="520"/>
                    <a:pt x="564" y="422"/>
                  </a:cubicBezTo>
                  <a:cubicBezTo>
                    <a:pt x="416" y="210"/>
                    <a:pt x="196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2"/>
            <p:cNvSpPr/>
            <p:nvPr/>
          </p:nvSpPr>
          <p:spPr>
            <a:xfrm>
              <a:off x="6090925" y="3919700"/>
              <a:ext cx="17125" cy="12525"/>
            </a:xfrm>
            <a:custGeom>
              <a:avLst/>
              <a:gdLst/>
              <a:ahLst/>
              <a:cxnLst/>
              <a:rect l="l" t="t" r="r" b="b"/>
              <a:pathLst>
                <a:path w="685" h="501" extrusionOk="0">
                  <a:moveTo>
                    <a:pt x="560" y="0"/>
                  </a:moveTo>
                  <a:cubicBezTo>
                    <a:pt x="551" y="0"/>
                    <a:pt x="540" y="1"/>
                    <a:pt x="529" y="4"/>
                  </a:cubicBezTo>
                  <a:cubicBezTo>
                    <a:pt x="417" y="29"/>
                    <a:pt x="93" y="262"/>
                    <a:pt x="52" y="348"/>
                  </a:cubicBezTo>
                  <a:cubicBezTo>
                    <a:pt x="0" y="453"/>
                    <a:pt x="44" y="500"/>
                    <a:pt x="129" y="500"/>
                  </a:cubicBezTo>
                  <a:cubicBezTo>
                    <a:pt x="254" y="500"/>
                    <a:pt x="468" y="399"/>
                    <a:pt x="597" y="233"/>
                  </a:cubicBezTo>
                  <a:cubicBezTo>
                    <a:pt x="685" y="122"/>
                    <a:pt x="659" y="0"/>
                    <a:pt x="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2"/>
            <p:cNvSpPr/>
            <p:nvPr/>
          </p:nvSpPr>
          <p:spPr>
            <a:xfrm>
              <a:off x="6007850" y="3984450"/>
              <a:ext cx="19775" cy="10375"/>
            </a:xfrm>
            <a:custGeom>
              <a:avLst/>
              <a:gdLst/>
              <a:ahLst/>
              <a:cxnLst/>
              <a:rect l="l" t="t" r="r" b="b"/>
              <a:pathLst>
                <a:path w="791" h="415" extrusionOk="0">
                  <a:moveTo>
                    <a:pt x="636" y="0"/>
                  </a:moveTo>
                  <a:cubicBezTo>
                    <a:pt x="526" y="0"/>
                    <a:pt x="360" y="46"/>
                    <a:pt x="165" y="137"/>
                  </a:cubicBezTo>
                  <a:cubicBezTo>
                    <a:pt x="22" y="203"/>
                    <a:pt x="1" y="228"/>
                    <a:pt x="11" y="315"/>
                  </a:cubicBezTo>
                  <a:cubicBezTo>
                    <a:pt x="17" y="381"/>
                    <a:pt x="27" y="415"/>
                    <a:pt x="80" y="415"/>
                  </a:cubicBezTo>
                  <a:cubicBezTo>
                    <a:pt x="137" y="415"/>
                    <a:pt x="243" y="377"/>
                    <a:pt x="449" y="301"/>
                  </a:cubicBezTo>
                  <a:cubicBezTo>
                    <a:pt x="681" y="215"/>
                    <a:pt x="765" y="168"/>
                    <a:pt x="774" y="116"/>
                  </a:cubicBezTo>
                  <a:cubicBezTo>
                    <a:pt x="790" y="39"/>
                    <a:pt x="737" y="0"/>
                    <a:pt x="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2"/>
            <p:cNvSpPr/>
            <p:nvPr/>
          </p:nvSpPr>
          <p:spPr>
            <a:xfrm>
              <a:off x="6034275" y="4055550"/>
              <a:ext cx="12625" cy="17225"/>
            </a:xfrm>
            <a:custGeom>
              <a:avLst/>
              <a:gdLst/>
              <a:ahLst/>
              <a:cxnLst/>
              <a:rect l="l" t="t" r="r" b="b"/>
              <a:pathLst>
                <a:path w="505" h="689" extrusionOk="0">
                  <a:moveTo>
                    <a:pt x="90" y="0"/>
                  </a:moveTo>
                  <a:cubicBezTo>
                    <a:pt x="81" y="0"/>
                    <a:pt x="73" y="2"/>
                    <a:pt x="66" y="5"/>
                  </a:cubicBezTo>
                  <a:cubicBezTo>
                    <a:pt x="31" y="20"/>
                    <a:pt x="0" y="54"/>
                    <a:pt x="0" y="78"/>
                  </a:cubicBezTo>
                  <a:cubicBezTo>
                    <a:pt x="0" y="102"/>
                    <a:pt x="57" y="242"/>
                    <a:pt x="128" y="393"/>
                  </a:cubicBezTo>
                  <a:cubicBezTo>
                    <a:pt x="233" y="619"/>
                    <a:pt x="270" y="667"/>
                    <a:pt x="344" y="684"/>
                  </a:cubicBezTo>
                  <a:cubicBezTo>
                    <a:pt x="361" y="687"/>
                    <a:pt x="376" y="689"/>
                    <a:pt x="389" y="689"/>
                  </a:cubicBezTo>
                  <a:cubicBezTo>
                    <a:pt x="497" y="689"/>
                    <a:pt x="504" y="579"/>
                    <a:pt x="404" y="381"/>
                  </a:cubicBezTo>
                  <a:cubicBezTo>
                    <a:pt x="282" y="137"/>
                    <a:pt x="168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2"/>
            <p:cNvSpPr/>
            <p:nvPr/>
          </p:nvSpPr>
          <p:spPr>
            <a:xfrm>
              <a:off x="6085875" y="4040275"/>
              <a:ext cx="21900" cy="10800"/>
            </a:xfrm>
            <a:custGeom>
              <a:avLst/>
              <a:gdLst/>
              <a:ahLst/>
              <a:cxnLst/>
              <a:rect l="l" t="t" r="r" b="b"/>
              <a:pathLst>
                <a:path w="876" h="432" extrusionOk="0">
                  <a:moveTo>
                    <a:pt x="132" y="0"/>
                  </a:moveTo>
                  <a:cubicBezTo>
                    <a:pt x="74" y="0"/>
                    <a:pt x="27" y="25"/>
                    <a:pt x="19" y="69"/>
                  </a:cubicBezTo>
                  <a:cubicBezTo>
                    <a:pt x="0" y="161"/>
                    <a:pt x="124" y="266"/>
                    <a:pt x="365" y="362"/>
                  </a:cubicBezTo>
                  <a:cubicBezTo>
                    <a:pt x="483" y="409"/>
                    <a:pt x="585" y="432"/>
                    <a:pt x="665" y="432"/>
                  </a:cubicBezTo>
                  <a:cubicBezTo>
                    <a:pt x="752" y="432"/>
                    <a:pt x="812" y="405"/>
                    <a:pt x="838" y="350"/>
                  </a:cubicBezTo>
                  <a:cubicBezTo>
                    <a:pt x="875" y="271"/>
                    <a:pt x="837" y="243"/>
                    <a:pt x="568" y="151"/>
                  </a:cubicBezTo>
                  <a:cubicBezTo>
                    <a:pt x="431" y="105"/>
                    <a:pt x="279" y="48"/>
                    <a:pt x="232" y="24"/>
                  </a:cubicBezTo>
                  <a:cubicBezTo>
                    <a:pt x="199" y="8"/>
                    <a:pt x="164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8" name="Google Shape;1808;p52"/>
          <p:cNvGrpSpPr/>
          <p:nvPr/>
        </p:nvGrpSpPr>
        <p:grpSpPr>
          <a:xfrm>
            <a:off x="631943" y="798985"/>
            <a:ext cx="689657" cy="893532"/>
            <a:chOff x="5161575" y="2914000"/>
            <a:chExt cx="322375" cy="417675"/>
          </a:xfrm>
        </p:grpSpPr>
        <p:sp>
          <p:nvSpPr>
            <p:cNvPr id="1809" name="Google Shape;1809;p52"/>
            <p:cNvSpPr/>
            <p:nvPr/>
          </p:nvSpPr>
          <p:spPr>
            <a:xfrm>
              <a:off x="5161575" y="2914000"/>
              <a:ext cx="322375" cy="417675"/>
            </a:xfrm>
            <a:custGeom>
              <a:avLst/>
              <a:gdLst/>
              <a:ahLst/>
              <a:cxnLst/>
              <a:rect l="l" t="t" r="r" b="b"/>
              <a:pathLst>
                <a:path w="12895" h="16707" extrusionOk="0">
                  <a:moveTo>
                    <a:pt x="12492" y="282"/>
                  </a:moveTo>
                  <a:cubicBezTo>
                    <a:pt x="12543" y="282"/>
                    <a:pt x="12533" y="356"/>
                    <a:pt x="12460" y="472"/>
                  </a:cubicBezTo>
                  <a:cubicBezTo>
                    <a:pt x="12405" y="559"/>
                    <a:pt x="12272" y="796"/>
                    <a:pt x="12161" y="999"/>
                  </a:cubicBezTo>
                  <a:lnTo>
                    <a:pt x="11963" y="1370"/>
                  </a:lnTo>
                  <a:lnTo>
                    <a:pt x="11860" y="1304"/>
                  </a:lnTo>
                  <a:lnTo>
                    <a:pt x="11758" y="1240"/>
                  </a:lnTo>
                  <a:lnTo>
                    <a:pt x="12076" y="780"/>
                  </a:lnTo>
                  <a:cubicBezTo>
                    <a:pt x="12252" y="527"/>
                    <a:pt x="12417" y="310"/>
                    <a:pt x="12442" y="297"/>
                  </a:cubicBezTo>
                  <a:cubicBezTo>
                    <a:pt x="12463" y="287"/>
                    <a:pt x="12480" y="282"/>
                    <a:pt x="12492" y="282"/>
                  </a:cubicBezTo>
                  <a:close/>
                  <a:moveTo>
                    <a:pt x="11342" y="1284"/>
                  </a:moveTo>
                  <a:lnTo>
                    <a:pt x="11682" y="1530"/>
                  </a:lnTo>
                  <a:cubicBezTo>
                    <a:pt x="11869" y="1664"/>
                    <a:pt x="12028" y="1794"/>
                    <a:pt x="12033" y="1816"/>
                  </a:cubicBezTo>
                  <a:cubicBezTo>
                    <a:pt x="12040" y="1838"/>
                    <a:pt x="11910" y="2094"/>
                    <a:pt x="11749" y="2380"/>
                  </a:cubicBezTo>
                  <a:cubicBezTo>
                    <a:pt x="11536" y="2757"/>
                    <a:pt x="11476" y="2861"/>
                    <a:pt x="11438" y="2861"/>
                  </a:cubicBezTo>
                  <a:cubicBezTo>
                    <a:pt x="11425" y="2861"/>
                    <a:pt x="11415" y="2849"/>
                    <a:pt x="11402" y="2832"/>
                  </a:cubicBezTo>
                  <a:cubicBezTo>
                    <a:pt x="11318" y="2714"/>
                    <a:pt x="10966" y="2443"/>
                    <a:pt x="10762" y="2336"/>
                  </a:cubicBezTo>
                  <a:lnTo>
                    <a:pt x="10572" y="2237"/>
                  </a:lnTo>
                  <a:lnTo>
                    <a:pt x="10706" y="2074"/>
                  </a:lnTo>
                  <a:cubicBezTo>
                    <a:pt x="10779" y="1985"/>
                    <a:pt x="10912" y="1817"/>
                    <a:pt x="10997" y="1705"/>
                  </a:cubicBezTo>
                  <a:cubicBezTo>
                    <a:pt x="11081" y="1593"/>
                    <a:pt x="11196" y="1451"/>
                    <a:pt x="11247" y="1392"/>
                  </a:cubicBezTo>
                  <a:lnTo>
                    <a:pt x="11342" y="1284"/>
                  </a:lnTo>
                  <a:close/>
                  <a:moveTo>
                    <a:pt x="10109" y="2478"/>
                  </a:moveTo>
                  <a:cubicBezTo>
                    <a:pt x="10135" y="2478"/>
                    <a:pt x="10161" y="2478"/>
                    <a:pt x="10186" y="2479"/>
                  </a:cubicBezTo>
                  <a:cubicBezTo>
                    <a:pt x="10467" y="2493"/>
                    <a:pt x="10525" y="2513"/>
                    <a:pt x="10795" y="2677"/>
                  </a:cubicBezTo>
                  <a:cubicBezTo>
                    <a:pt x="11058" y="2838"/>
                    <a:pt x="11110" y="2890"/>
                    <a:pt x="11245" y="3112"/>
                  </a:cubicBezTo>
                  <a:cubicBezTo>
                    <a:pt x="11542" y="3602"/>
                    <a:pt x="11519" y="4130"/>
                    <a:pt x="11182" y="4591"/>
                  </a:cubicBezTo>
                  <a:cubicBezTo>
                    <a:pt x="10987" y="4857"/>
                    <a:pt x="10768" y="5006"/>
                    <a:pt x="10432" y="5100"/>
                  </a:cubicBezTo>
                  <a:cubicBezTo>
                    <a:pt x="10327" y="5129"/>
                    <a:pt x="10223" y="5143"/>
                    <a:pt x="10119" y="5143"/>
                  </a:cubicBezTo>
                  <a:cubicBezTo>
                    <a:pt x="9317" y="5143"/>
                    <a:pt x="8595" y="4322"/>
                    <a:pt x="8806" y="3514"/>
                  </a:cubicBezTo>
                  <a:cubicBezTo>
                    <a:pt x="8871" y="3264"/>
                    <a:pt x="9143" y="2834"/>
                    <a:pt x="9312" y="2711"/>
                  </a:cubicBezTo>
                  <a:cubicBezTo>
                    <a:pt x="9518" y="2563"/>
                    <a:pt x="9811" y="2478"/>
                    <a:pt x="10109" y="2478"/>
                  </a:cubicBezTo>
                  <a:close/>
                  <a:moveTo>
                    <a:pt x="2245" y="9593"/>
                  </a:moveTo>
                  <a:cubicBezTo>
                    <a:pt x="2277" y="9593"/>
                    <a:pt x="2240" y="9629"/>
                    <a:pt x="2128" y="9725"/>
                  </a:cubicBezTo>
                  <a:cubicBezTo>
                    <a:pt x="1692" y="10102"/>
                    <a:pt x="1502" y="10253"/>
                    <a:pt x="1459" y="10253"/>
                  </a:cubicBezTo>
                  <a:cubicBezTo>
                    <a:pt x="1457" y="10253"/>
                    <a:pt x="1455" y="10252"/>
                    <a:pt x="1453" y="10251"/>
                  </a:cubicBezTo>
                  <a:cubicBezTo>
                    <a:pt x="1357" y="10190"/>
                    <a:pt x="1913" y="9687"/>
                    <a:pt x="2159" y="9613"/>
                  </a:cubicBezTo>
                  <a:cubicBezTo>
                    <a:pt x="2202" y="9601"/>
                    <a:pt x="2231" y="9593"/>
                    <a:pt x="2245" y="9593"/>
                  </a:cubicBezTo>
                  <a:close/>
                  <a:moveTo>
                    <a:pt x="8562" y="4380"/>
                  </a:moveTo>
                  <a:cubicBezTo>
                    <a:pt x="8563" y="4380"/>
                    <a:pt x="8564" y="4381"/>
                    <a:pt x="8565" y="4381"/>
                  </a:cubicBezTo>
                  <a:cubicBezTo>
                    <a:pt x="8576" y="4388"/>
                    <a:pt x="8653" y="4502"/>
                    <a:pt x="8733" y="4629"/>
                  </a:cubicBezTo>
                  <a:cubicBezTo>
                    <a:pt x="8838" y="4794"/>
                    <a:pt x="8868" y="4882"/>
                    <a:pt x="8836" y="4933"/>
                  </a:cubicBezTo>
                  <a:cubicBezTo>
                    <a:pt x="8811" y="4972"/>
                    <a:pt x="8584" y="5206"/>
                    <a:pt x="8328" y="5454"/>
                  </a:cubicBezTo>
                  <a:cubicBezTo>
                    <a:pt x="8074" y="5701"/>
                    <a:pt x="7710" y="6056"/>
                    <a:pt x="7518" y="6244"/>
                  </a:cubicBezTo>
                  <a:cubicBezTo>
                    <a:pt x="7324" y="6433"/>
                    <a:pt x="7001" y="6730"/>
                    <a:pt x="6791" y="6909"/>
                  </a:cubicBezTo>
                  <a:cubicBezTo>
                    <a:pt x="6583" y="7087"/>
                    <a:pt x="6206" y="7421"/>
                    <a:pt x="5952" y="7654"/>
                  </a:cubicBezTo>
                  <a:cubicBezTo>
                    <a:pt x="5360" y="8196"/>
                    <a:pt x="5057" y="8449"/>
                    <a:pt x="4785" y="8630"/>
                  </a:cubicBezTo>
                  <a:cubicBezTo>
                    <a:pt x="4665" y="8710"/>
                    <a:pt x="4518" y="8824"/>
                    <a:pt x="4456" y="8884"/>
                  </a:cubicBezTo>
                  <a:cubicBezTo>
                    <a:pt x="4001" y="9330"/>
                    <a:pt x="2779" y="10389"/>
                    <a:pt x="2495" y="10582"/>
                  </a:cubicBezTo>
                  <a:cubicBezTo>
                    <a:pt x="2427" y="10628"/>
                    <a:pt x="2261" y="10774"/>
                    <a:pt x="2121" y="10909"/>
                  </a:cubicBezTo>
                  <a:cubicBezTo>
                    <a:pt x="1648" y="11368"/>
                    <a:pt x="1382" y="11587"/>
                    <a:pt x="1301" y="11587"/>
                  </a:cubicBezTo>
                  <a:cubicBezTo>
                    <a:pt x="1293" y="11587"/>
                    <a:pt x="1287" y="11585"/>
                    <a:pt x="1282" y="11580"/>
                  </a:cubicBezTo>
                  <a:cubicBezTo>
                    <a:pt x="1259" y="11555"/>
                    <a:pt x="1157" y="11470"/>
                    <a:pt x="1059" y="11394"/>
                  </a:cubicBezTo>
                  <a:cubicBezTo>
                    <a:pt x="962" y="11318"/>
                    <a:pt x="879" y="11240"/>
                    <a:pt x="878" y="11222"/>
                  </a:cubicBezTo>
                  <a:cubicBezTo>
                    <a:pt x="877" y="11205"/>
                    <a:pt x="1063" y="11020"/>
                    <a:pt x="1291" y="10814"/>
                  </a:cubicBezTo>
                  <a:cubicBezTo>
                    <a:pt x="1518" y="10608"/>
                    <a:pt x="1749" y="10399"/>
                    <a:pt x="1804" y="10348"/>
                  </a:cubicBezTo>
                  <a:cubicBezTo>
                    <a:pt x="1859" y="10299"/>
                    <a:pt x="1983" y="10193"/>
                    <a:pt x="2078" y="10111"/>
                  </a:cubicBezTo>
                  <a:cubicBezTo>
                    <a:pt x="2611" y="9655"/>
                    <a:pt x="3481" y="8874"/>
                    <a:pt x="3722" y="8635"/>
                  </a:cubicBezTo>
                  <a:cubicBezTo>
                    <a:pt x="3865" y="8493"/>
                    <a:pt x="3908" y="8432"/>
                    <a:pt x="3876" y="8412"/>
                  </a:cubicBezTo>
                  <a:cubicBezTo>
                    <a:pt x="3848" y="8395"/>
                    <a:pt x="3857" y="8384"/>
                    <a:pt x="3900" y="8384"/>
                  </a:cubicBezTo>
                  <a:cubicBezTo>
                    <a:pt x="3939" y="8384"/>
                    <a:pt x="4101" y="8262"/>
                    <a:pt x="4263" y="8116"/>
                  </a:cubicBezTo>
                  <a:cubicBezTo>
                    <a:pt x="5003" y="7441"/>
                    <a:pt x="5524" y="6976"/>
                    <a:pt x="5565" y="6956"/>
                  </a:cubicBezTo>
                  <a:cubicBezTo>
                    <a:pt x="5590" y="6942"/>
                    <a:pt x="5619" y="6925"/>
                    <a:pt x="5628" y="6917"/>
                  </a:cubicBezTo>
                  <a:cubicBezTo>
                    <a:pt x="5637" y="6909"/>
                    <a:pt x="5670" y="6885"/>
                    <a:pt x="5703" y="6862"/>
                  </a:cubicBezTo>
                  <a:cubicBezTo>
                    <a:pt x="5930" y="6702"/>
                    <a:pt x="6432" y="6296"/>
                    <a:pt x="6712" y="6045"/>
                  </a:cubicBezTo>
                  <a:cubicBezTo>
                    <a:pt x="7117" y="5681"/>
                    <a:pt x="7542" y="5306"/>
                    <a:pt x="7994" y="4915"/>
                  </a:cubicBezTo>
                  <a:cubicBezTo>
                    <a:pt x="8179" y="4755"/>
                    <a:pt x="8380" y="4565"/>
                    <a:pt x="8436" y="4495"/>
                  </a:cubicBezTo>
                  <a:cubicBezTo>
                    <a:pt x="8490" y="4429"/>
                    <a:pt x="8544" y="4380"/>
                    <a:pt x="8562" y="4380"/>
                  </a:cubicBezTo>
                  <a:close/>
                  <a:moveTo>
                    <a:pt x="742" y="11474"/>
                  </a:moveTo>
                  <a:lnTo>
                    <a:pt x="842" y="11568"/>
                  </a:lnTo>
                  <a:cubicBezTo>
                    <a:pt x="898" y="11621"/>
                    <a:pt x="965" y="11677"/>
                    <a:pt x="992" y="11695"/>
                  </a:cubicBezTo>
                  <a:cubicBezTo>
                    <a:pt x="1074" y="11746"/>
                    <a:pt x="1008" y="11801"/>
                    <a:pt x="742" y="11906"/>
                  </a:cubicBezTo>
                  <a:cubicBezTo>
                    <a:pt x="649" y="11943"/>
                    <a:pt x="584" y="11962"/>
                    <a:pt x="544" y="11962"/>
                  </a:cubicBezTo>
                  <a:cubicBezTo>
                    <a:pt x="460" y="11962"/>
                    <a:pt x="489" y="11875"/>
                    <a:pt x="617" y="11672"/>
                  </a:cubicBezTo>
                  <a:lnTo>
                    <a:pt x="742" y="11474"/>
                  </a:lnTo>
                  <a:close/>
                  <a:moveTo>
                    <a:pt x="7712" y="12748"/>
                  </a:moveTo>
                  <a:cubicBezTo>
                    <a:pt x="7732" y="12748"/>
                    <a:pt x="7756" y="12778"/>
                    <a:pt x="7794" y="12828"/>
                  </a:cubicBezTo>
                  <a:cubicBezTo>
                    <a:pt x="7842" y="12890"/>
                    <a:pt x="7883" y="13027"/>
                    <a:pt x="7886" y="13141"/>
                  </a:cubicBezTo>
                  <a:cubicBezTo>
                    <a:pt x="7890" y="13275"/>
                    <a:pt x="7863" y="13387"/>
                    <a:pt x="7806" y="13469"/>
                  </a:cubicBezTo>
                  <a:cubicBezTo>
                    <a:pt x="7716" y="13601"/>
                    <a:pt x="7481" y="13765"/>
                    <a:pt x="7389" y="13765"/>
                  </a:cubicBezTo>
                  <a:cubicBezTo>
                    <a:pt x="7383" y="13765"/>
                    <a:pt x="7379" y="13765"/>
                    <a:pt x="7375" y="13764"/>
                  </a:cubicBezTo>
                  <a:cubicBezTo>
                    <a:pt x="7349" y="13757"/>
                    <a:pt x="7367" y="13646"/>
                    <a:pt x="7415" y="13512"/>
                  </a:cubicBezTo>
                  <a:cubicBezTo>
                    <a:pt x="7461" y="13380"/>
                    <a:pt x="7538" y="13160"/>
                    <a:pt x="7585" y="13023"/>
                  </a:cubicBezTo>
                  <a:cubicBezTo>
                    <a:pt x="7652" y="12825"/>
                    <a:pt x="7679" y="12748"/>
                    <a:pt x="7712" y="12748"/>
                  </a:cubicBezTo>
                  <a:close/>
                  <a:moveTo>
                    <a:pt x="9503" y="5309"/>
                  </a:moveTo>
                  <a:cubicBezTo>
                    <a:pt x="9539" y="5309"/>
                    <a:pt x="9591" y="5321"/>
                    <a:pt x="9646" y="5344"/>
                  </a:cubicBezTo>
                  <a:cubicBezTo>
                    <a:pt x="9728" y="5377"/>
                    <a:pt x="9830" y="5401"/>
                    <a:pt x="9888" y="5401"/>
                  </a:cubicBezTo>
                  <a:cubicBezTo>
                    <a:pt x="9893" y="5401"/>
                    <a:pt x="9898" y="5400"/>
                    <a:pt x="9902" y="5400"/>
                  </a:cubicBezTo>
                  <a:cubicBezTo>
                    <a:pt x="9917" y="5399"/>
                    <a:pt x="9930" y="5398"/>
                    <a:pt x="9942" y="5398"/>
                  </a:cubicBezTo>
                  <a:cubicBezTo>
                    <a:pt x="10052" y="5398"/>
                    <a:pt x="10059" y="5458"/>
                    <a:pt x="9982" y="5633"/>
                  </a:cubicBezTo>
                  <a:cubicBezTo>
                    <a:pt x="9939" y="5732"/>
                    <a:pt x="9882" y="5866"/>
                    <a:pt x="9855" y="5933"/>
                  </a:cubicBezTo>
                  <a:cubicBezTo>
                    <a:pt x="9827" y="6001"/>
                    <a:pt x="9770" y="6135"/>
                    <a:pt x="9726" y="6233"/>
                  </a:cubicBezTo>
                  <a:cubicBezTo>
                    <a:pt x="9683" y="6332"/>
                    <a:pt x="9570" y="6640"/>
                    <a:pt x="9475" y="6915"/>
                  </a:cubicBezTo>
                  <a:cubicBezTo>
                    <a:pt x="9380" y="7191"/>
                    <a:pt x="9256" y="7516"/>
                    <a:pt x="9200" y="7636"/>
                  </a:cubicBezTo>
                  <a:cubicBezTo>
                    <a:pt x="9145" y="7757"/>
                    <a:pt x="9087" y="7925"/>
                    <a:pt x="9072" y="8010"/>
                  </a:cubicBezTo>
                  <a:cubicBezTo>
                    <a:pt x="9057" y="8097"/>
                    <a:pt x="9016" y="8211"/>
                    <a:pt x="8979" y="8270"/>
                  </a:cubicBezTo>
                  <a:cubicBezTo>
                    <a:pt x="8943" y="8327"/>
                    <a:pt x="8872" y="8513"/>
                    <a:pt x="8822" y="8685"/>
                  </a:cubicBezTo>
                  <a:cubicBezTo>
                    <a:pt x="8772" y="8857"/>
                    <a:pt x="8659" y="9179"/>
                    <a:pt x="8570" y="9405"/>
                  </a:cubicBezTo>
                  <a:cubicBezTo>
                    <a:pt x="8482" y="9630"/>
                    <a:pt x="8302" y="10115"/>
                    <a:pt x="8170" y="10479"/>
                  </a:cubicBezTo>
                  <a:cubicBezTo>
                    <a:pt x="8040" y="10843"/>
                    <a:pt x="7866" y="11323"/>
                    <a:pt x="7787" y="11540"/>
                  </a:cubicBezTo>
                  <a:cubicBezTo>
                    <a:pt x="7523" y="12262"/>
                    <a:pt x="7438" y="12514"/>
                    <a:pt x="7349" y="12841"/>
                  </a:cubicBezTo>
                  <a:cubicBezTo>
                    <a:pt x="7300" y="13019"/>
                    <a:pt x="7226" y="13244"/>
                    <a:pt x="7186" y="13334"/>
                  </a:cubicBezTo>
                  <a:cubicBezTo>
                    <a:pt x="7147" y="13425"/>
                    <a:pt x="7035" y="13785"/>
                    <a:pt x="6938" y="14136"/>
                  </a:cubicBezTo>
                  <a:lnTo>
                    <a:pt x="6760" y="14772"/>
                  </a:lnTo>
                  <a:lnTo>
                    <a:pt x="6526" y="14750"/>
                  </a:lnTo>
                  <a:cubicBezTo>
                    <a:pt x="6224" y="14721"/>
                    <a:pt x="6171" y="14685"/>
                    <a:pt x="6223" y="14546"/>
                  </a:cubicBezTo>
                  <a:cubicBezTo>
                    <a:pt x="6245" y="14484"/>
                    <a:pt x="6286" y="14326"/>
                    <a:pt x="6312" y="14201"/>
                  </a:cubicBezTo>
                  <a:cubicBezTo>
                    <a:pt x="6336" y="14074"/>
                    <a:pt x="6465" y="13674"/>
                    <a:pt x="6599" y="13311"/>
                  </a:cubicBezTo>
                  <a:cubicBezTo>
                    <a:pt x="6732" y="12949"/>
                    <a:pt x="6894" y="12456"/>
                    <a:pt x="6959" y="12215"/>
                  </a:cubicBezTo>
                  <a:cubicBezTo>
                    <a:pt x="7024" y="11974"/>
                    <a:pt x="7191" y="11470"/>
                    <a:pt x="7331" y="11096"/>
                  </a:cubicBezTo>
                  <a:cubicBezTo>
                    <a:pt x="7470" y="10722"/>
                    <a:pt x="7642" y="10212"/>
                    <a:pt x="7711" y="9962"/>
                  </a:cubicBezTo>
                  <a:cubicBezTo>
                    <a:pt x="7823" y="9565"/>
                    <a:pt x="8093" y="8775"/>
                    <a:pt x="8293" y="8264"/>
                  </a:cubicBezTo>
                  <a:cubicBezTo>
                    <a:pt x="8327" y="8175"/>
                    <a:pt x="8367" y="8072"/>
                    <a:pt x="8380" y="8038"/>
                  </a:cubicBezTo>
                  <a:cubicBezTo>
                    <a:pt x="8417" y="7933"/>
                    <a:pt x="8886" y="6871"/>
                    <a:pt x="9024" y="6578"/>
                  </a:cubicBezTo>
                  <a:cubicBezTo>
                    <a:pt x="9170" y="6269"/>
                    <a:pt x="9265" y="6003"/>
                    <a:pt x="9364" y="5627"/>
                  </a:cubicBezTo>
                  <a:cubicBezTo>
                    <a:pt x="9400" y="5486"/>
                    <a:pt x="9444" y="5348"/>
                    <a:pt x="9460" y="5323"/>
                  </a:cubicBezTo>
                  <a:cubicBezTo>
                    <a:pt x="9466" y="5313"/>
                    <a:pt x="9481" y="5309"/>
                    <a:pt x="9503" y="5309"/>
                  </a:cubicBezTo>
                  <a:close/>
                  <a:moveTo>
                    <a:pt x="12444" y="1"/>
                  </a:moveTo>
                  <a:cubicBezTo>
                    <a:pt x="12431" y="1"/>
                    <a:pt x="12418" y="1"/>
                    <a:pt x="12405" y="3"/>
                  </a:cubicBezTo>
                  <a:cubicBezTo>
                    <a:pt x="12300" y="18"/>
                    <a:pt x="12249" y="76"/>
                    <a:pt x="11917" y="555"/>
                  </a:cubicBezTo>
                  <a:lnTo>
                    <a:pt x="11545" y="1092"/>
                  </a:lnTo>
                  <a:lnTo>
                    <a:pt x="11409" y="1053"/>
                  </a:lnTo>
                  <a:cubicBezTo>
                    <a:pt x="11386" y="1047"/>
                    <a:pt x="11362" y="1043"/>
                    <a:pt x="11339" y="1043"/>
                  </a:cubicBezTo>
                  <a:cubicBezTo>
                    <a:pt x="11199" y="1043"/>
                    <a:pt x="11061" y="1169"/>
                    <a:pt x="10856" y="1473"/>
                  </a:cubicBezTo>
                  <a:cubicBezTo>
                    <a:pt x="10623" y="1820"/>
                    <a:pt x="10276" y="2200"/>
                    <a:pt x="10194" y="2200"/>
                  </a:cubicBezTo>
                  <a:cubicBezTo>
                    <a:pt x="10193" y="2200"/>
                    <a:pt x="10193" y="2200"/>
                    <a:pt x="10193" y="2200"/>
                  </a:cubicBezTo>
                  <a:cubicBezTo>
                    <a:pt x="10170" y="2199"/>
                    <a:pt x="10148" y="2198"/>
                    <a:pt x="10125" y="2198"/>
                  </a:cubicBezTo>
                  <a:cubicBezTo>
                    <a:pt x="9600" y="2198"/>
                    <a:pt x="9129" y="2438"/>
                    <a:pt x="8823" y="2864"/>
                  </a:cubicBezTo>
                  <a:cubicBezTo>
                    <a:pt x="8608" y="3163"/>
                    <a:pt x="8536" y="3392"/>
                    <a:pt x="8516" y="3836"/>
                  </a:cubicBezTo>
                  <a:cubicBezTo>
                    <a:pt x="8503" y="4131"/>
                    <a:pt x="8526" y="4100"/>
                    <a:pt x="7947" y="4604"/>
                  </a:cubicBezTo>
                  <a:cubicBezTo>
                    <a:pt x="7732" y="4791"/>
                    <a:pt x="7316" y="5164"/>
                    <a:pt x="7025" y="5428"/>
                  </a:cubicBezTo>
                  <a:cubicBezTo>
                    <a:pt x="6568" y="5844"/>
                    <a:pt x="6017" y="6298"/>
                    <a:pt x="5165" y="6961"/>
                  </a:cubicBezTo>
                  <a:cubicBezTo>
                    <a:pt x="4925" y="7148"/>
                    <a:pt x="4580" y="7461"/>
                    <a:pt x="3906" y="8105"/>
                  </a:cubicBezTo>
                  <a:cubicBezTo>
                    <a:pt x="3422" y="8568"/>
                    <a:pt x="3417" y="8574"/>
                    <a:pt x="2935" y="9003"/>
                  </a:cubicBezTo>
                  <a:cubicBezTo>
                    <a:pt x="2636" y="9270"/>
                    <a:pt x="2607" y="9292"/>
                    <a:pt x="2414" y="9292"/>
                  </a:cubicBezTo>
                  <a:cubicBezTo>
                    <a:pt x="2400" y="9292"/>
                    <a:pt x="2386" y="9292"/>
                    <a:pt x="2371" y="9292"/>
                  </a:cubicBezTo>
                  <a:cubicBezTo>
                    <a:pt x="2365" y="9292"/>
                    <a:pt x="2359" y="9292"/>
                    <a:pt x="2354" y="9292"/>
                  </a:cubicBezTo>
                  <a:cubicBezTo>
                    <a:pt x="2166" y="9292"/>
                    <a:pt x="2069" y="9328"/>
                    <a:pt x="1809" y="9490"/>
                  </a:cubicBezTo>
                  <a:cubicBezTo>
                    <a:pt x="1526" y="9666"/>
                    <a:pt x="1466" y="9722"/>
                    <a:pt x="1312" y="9964"/>
                  </a:cubicBezTo>
                  <a:cubicBezTo>
                    <a:pt x="1129" y="10251"/>
                    <a:pt x="1032" y="10482"/>
                    <a:pt x="1048" y="10593"/>
                  </a:cubicBezTo>
                  <a:cubicBezTo>
                    <a:pt x="1053" y="10636"/>
                    <a:pt x="981" y="10727"/>
                    <a:pt x="829" y="10864"/>
                  </a:cubicBezTo>
                  <a:cubicBezTo>
                    <a:pt x="703" y="10979"/>
                    <a:pt x="573" y="11130"/>
                    <a:pt x="534" y="11205"/>
                  </a:cubicBezTo>
                  <a:cubicBezTo>
                    <a:pt x="497" y="11280"/>
                    <a:pt x="375" y="11519"/>
                    <a:pt x="260" y="11744"/>
                  </a:cubicBezTo>
                  <a:cubicBezTo>
                    <a:pt x="22" y="12205"/>
                    <a:pt x="0" y="12280"/>
                    <a:pt x="79" y="12373"/>
                  </a:cubicBezTo>
                  <a:cubicBezTo>
                    <a:pt x="110" y="12409"/>
                    <a:pt x="133" y="12430"/>
                    <a:pt x="177" y="12430"/>
                  </a:cubicBezTo>
                  <a:cubicBezTo>
                    <a:pt x="241" y="12430"/>
                    <a:pt x="350" y="12384"/>
                    <a:pt x="598" y="12277"/>
                  </a:cubicBezTo>
                  <a:cubicBezTo>
                    <a:pt x="1471" y="11899"/>
                    <a:pt x="1337" y="11989"/>
                    <a:pt x="2177" y="11222"/>
                  </a:cubicBezTo>
                  <a:cubicBezTo>
                    <a:pt x="2537" y="10895"/>
                    <a:pt x="3523" y="10072"/>
                    <a:pt x="3726" y="9930"/>
                  </a:cubicBezTo>
                  <a:cubicBezTo>
                    <a:pt x="3791" y="9885"/>
                    <a:pt x="3916" y="9779"/>
                    <a:pt x="4005" y="9695"/>
                  </a:cubicBezTo>
                  <a:cubicBezTo>
                    <a:pt x="4095" y="9610"/>
                    <a:pt x="4232" y="9509"/>
                    <a:pt x="4312" y="9467"/>
                  </a:cubicBezTo>
                  <a:cubicBezTo>
                    <a:pt x="4392" y="9427"/>
                    <a:pt x="4474" y="9354"/>
                    <a:pt x="4499" y="9304"/>
                  </a:cubicBezTo>
                  <a:cubicBezTo>
                    <a:pt x="4563" y="9172"/>
                    <a:pt x="4736" y="9011"/>
                    <a:pt x="4958" y="8880"/>
                  </a:cubicBezTo>
                  <a:cubicBezTo>
                    <a:pt x="5065" y="8815"/>
                    <a:pt x="5165" y="8742"/>
                    <a:pt x="5180" y="8716"/>
                  </a:cubicBezTo>
                  <a:cubicBezTo>
                    <a:pt x="5195" y="8689"/>
                    <a:pt x="5354" y="8542"/>
                    <a:pt x="5534" y="8387"/>
                  </a:cubicBezTo>
                  <a:cubicBezTo>
                    <a:pt x="7088" y="7050"/>
                    <a:pt x="7563" y="6621"/>
                    <a:pt x="8222" y="5952"/>
                  </a:cubicBezTo>
                  <a:cubicBezTo>
                    <a:pt x="8349" y="5823"/>
                    <a:pt x="8495" y="5682"/>
                    <a:pt x="8542" y="5642"/>
                  </a:cubicBezTo>
                  <a:cubicBezTo>
                    <a:pt x="8591" y="5601"/>
                    <a:pt x="8739" y="5462"/>
                    <a:pt x="8873" y="5329"/>
                  </a:cubicBezTo>
                  <a:cubicBezTo>
                    <a:pt x="9017" y="5187"/>
                    <a:pt x="9109" y="5113"/>
                    <a:pt x="9157" y="5113"/>
                  </a:cubicBezTo>
                  <a:cubicBezTo>
                    <a:pt x="9225" y="5113"/>
                    <a:pt x="9204" y="5262"/>
                    <a:pt x="9113" y="5581"/>
                  </a:cubicBezTo>
                  <a:cubicBezTo>
                    <a:pt x="8991" y="6001"/>
                    <a:pt x="8962" y="6073"/>
                    <a:pt x="8559" y="6951"/>
                  </a:cubicBezTo>
                  <a:cubicBezTo>
                    <a:pt x="8113" y="7928"/>
                    <a:pt x="7684" y="9064"/>
                    <a:pt x="7388" y="10064"/>
                  </a:cubicBezTo>
                  <a:cubicBezTo>
                    <a:pt x="7293" y="10384"/>
                    <a:pt x="7168" y="10764"/>
                    <a:pt x="7110" y="10908"/>
                  </a:cubicBezTo>
                  <a:cubicBezTo>
                    <a:pt x="6906" y="11411"/>
                    <a:pt x="6742" y="11910"/>
                    <a:pt x="6626" y="12391"/>
                  </a:cubicBezTo>
                  <a:cubicBezTo>
                    <a:pt x="6582" y="12571"/>
                    <a:pt x="6511" y="12771"/>
                    <a:pt x="6392" y="13060"/>
                  </a:cubicBezTo>
                  <a:cubicBezTo>
                    <a:pt x="6267" y="13364"/>
                    <a:pt x="6049" y="14081"/>
                    <a:pt x="6002" y="14344"/>
                  </a:cubicBezTo>
                  <a:cubicBezTo>
                    <a:pt x="5918" y="14816"/>
                    <a:pt x="5928" y="14872"/>
                    <a:pt x="6101" y="14946"/>
                  </a:cubicBezTo>
                  <a:lnTo>
                    <a:pt x="6251" y="15010"/>
                  </a:lnTo>
                  <a:lnTo>
                    <a:pt x="6133" y="15381"/>
                  </a:lnTo>
                  <a:cubicBezTo>
                    <a:pt x="6070" y="15583"/>
                    <a:pt x="5987" y="15848"/>
                    <a:pt x="5950" y="15964"/>
                  </a:cubicBezTo>
                  <a:cubicBezTo>
                    <a:pt x="5914" y="16082"/>
                    <a:pt x="5858" y="16258"/>
                    <a:pt x="5824" y="16359"/>
                  </a:cubicBezTo>
                  <a:cubicBezTo>
                    <a:pt x="5764" y="16539"/>
                    <a:pt x="5809" y="16705"/>
                    <a:pt x="5921" y="16707"/>
                  </a:cubicBezTo>
                  <a:cubicBezTo>
                    <a:pt x="5921" y="16707"/>
                    <a:pt x="5921" y="16707"/>
                    <a:pt x="5921" y="16707"/>
                  </a:cubicBezTo>
                  <a:cubicBezTo>
                    <a:pt x="6006" y="16707"/>
                    <a:pt x="6151" y="16377"/>
                    <a:pt x="6340" y="15756"/>
                  </a:cubicBezTo>
                  <a:cubicBezTo>
                    <a:pt x="6433" y="15451"/>
                    <a:pt x="6518" y="15163"/>
                    <a:pt x="6526" y="15121"/>
                  </a:cubicBezTo>
                  <a:cubicBezTo>
                    <a:pt x="6534" y="15076"/>
                    <a:pt x="6569" y="15056"/>
                    <a:pt x="6650" y="15056"/>
                  </a:cubicBezTo>
                  <a:cubicBezTo>
                    <a:pt x="6675" y="15056"/>
                    <a:pt x="6704" y="15058"/>
                    <a:pt x="6738" y="15062"/>
                  </a:cubicBezTo>
                  <a:cubicBezTo>
                    <a:pt x="6764" y="15064"/>
                    <a:pt x="6789" y="15066"/>
                    <a:pt x="6813" y="15066"/>
                  </a:cubicBezTo>
                  <a:cubicBezTo>
                    <a:pt x="6890" y="15066"/>
                    <a:pt x="6951" y="15053"/>
                    <a:pt x="6964" y="15032"/>
                  </a:cubicBezTo>
                  <a:cubicBezTo>
                    <a:pt x="6981" y="15005"/>
                    <a:pt x="7050" y="14787"/>
                    <a:pt x="7117" y="14544"/>
                  </a:cubicBezTo>
                  <a:lnTo>
                    <a:pt x="7239" y="14102"/>
                  </a:lnTo>
                  <a:lnTo>
                    <a:pt x="7474" y="14047"/>
                  </a:lnTo>
                  <a:cubicBezTo>
                    <a:pt x="7802" y="13969"/>
                    <a:pt x="8098" y="13677"/>
                    <a:pt x="8161" y="13372"/>
                  </a:cubicBezTo>
                  <a:cubicBezTo>
                    <a:pt x="8234" y="13015"/>
                    <a:pt x="8128" y="12695"/>
                    <a:pt x="7870" y="12499"/>
                  </a:cubicBezTo>
                  <a:cubicBezTo>
                    <a:pt x="7772" y="12424"/>
                    <a:pt x="7773" y="12409"/>
                    <a:pt x="7889" y="12090"/>
                  </a:cubicBezTo>
                  <a:cubicBezTo>
                    <a:pt x="7957" y="11908"/>
                    <a:pt x="8058" y="11626"/>
                    <a:pt x="8116" y="11467"/>
                  </a:cubicBezTo>
                  <a:cubicBezTo>
                    <a:pt x="8175" y="11308"/>
                    <a:pt x="8287" y="11000"/>
                    <a:pt x="8368" y="10783"/>
                  </a:cubicBezTo>
                  <a:cubicBezTo>
                    <a:pt x="8448" y="10566"/>
                    <a:pt x="8576" y="10212"/>
                    <a:pt x="8653" y="9994"/>
                  </a:cubicBezTo>
                  <a:cubicBezTo>
                    <a:pt x="8730" y="9776"/>
                    <a:pt x="8850" y="9440"/>
                    <a:pt x="8920" y="9245"/>
                  </a:cubicBezTo>
                  <a:cubicBezTo>
                    <a:pt x="8992" y="9048"/>
                    <a:pt x="9120" y="8685"/>
                    <a:pt x="9208" y="8430"/>
                  </a:cubicBezTo>
                  <a:cubicBezTo>
                    <a:pt x="9296" y="8175"/>
                    <a:pt x="9426" y="7824"/>
                    <a:pt x="9498" y="7645"/>
                  </a:cubicBezTo>
                  <a:cubicBezTo>
                    <a:pt x="9571" y="7466"/>
                    <a:pt x="9680" y="7166"/>
                    <a:pt x="9740" y="6980"/>
                  </a:cubicBezTo>
                  <a:cubicBezTo>
                    <a:pt x="9800" y="6794"/>
                    <a:pt x="9872" y="6587"/>
                    <a:pt x="9902" y="6522"/>
                  </a:cubicBezTo>
                  <a:cubicBezTo>
                    <a:pt x="9931" y="6456"/>
                    <a:pt x="10046" y="6178"/>
                    <a:pt x="10157" y="5903"/>
                  </a:cubicBezTo>
                  <a:lnTo>
                    <a:pt x="10360" y="5404"/>
                  </a:lnTo>
                  <a:lnTo>
                    <a:pt x="10543" y="5354"/>
                  </a:lnTo>
                  <a:cubicBezTo>
                    <a:pt x="10986" y="5234"/>
                    <a:pt x="11401" y="4875"/>
                    <a:pt x="11581" y="4455"/>
                  </a:cubicBezTo>
                  <a:cubicBezTo>
                    <a:pt x="11696" y="4191"/>
                    <a:pt x="11759" y="3741"/>
                    <a:pt x="11688" y="3696"/>
                  </a:cubicBezTo>
                  <a:cubicBezTo>
                    <a:pt x="11658" y="3678"/>
                    <a:pt x="11617" y="3608"/>
                    <a:pt x="11593" y="3537"/>
                  </a:cubicBezTo>
                  <a:lnTo>
                    <a:pt x="11551" y="3411"/>
                  </a:lnTo>
                  <a:lnTo>
                    <a:pt x="11551" y="3411"/>
                  </a:lnTo>
                  <a:lnTo>
                    <a:pt x="11632" y="3488"/>
                  </a:lnTo>
                  <a:cubicBezTo>
                    <a:pt x="11658" y="3514"/>
                    <a:pt x="11675" y="3529"/>
                    <a:pt x="11684" y="3529"/>
                  </a:cubicBezTo>
                  <a:cubicBezTo>
                    <a:pt x="11700" y="3529"/>
                    <a:pt x="11689" y="3481"/>
                    <a:pt x="11656" y="3361"/>
                  </a:cubicBezTo>
                  <a:lnTo>
                    <a:pt x="11601" y="3156"/>
                  </a:lnTo>
                  <a:lnTo>
                    <a:pt x="11867" y="2717"/>
                  </a:lnTo>
                  <a:cubicBezTo>
                    <a:pt x="12382" y="1865"/>
                    <a:pt x="12431" y="1717"/>
                    <a:pt x="12235" y="1593"/>
                  </a:cubicBezTo>
                  <a:cubicBezTo>
                    <a:pt x="12151" y="1540"/>
                    <a:pt x="12154" y="1528"/>
                    <a:pt x="12344" y="1216"/>
                  </a:cubicBezTo>
                  <a:cubicBezTo>
                    <a:pt x="12529" y="910"/>
                    <a:pt x="12733" y="559"/>
                    <a:pt x="12808" y="416"/>
                  </a:cubicBezTo>
                  <a:cubicBezTo>
                    <a:pt x="12895" y="249"/>
                    <a:pt x="12665" y="1"/>
                    <a:pt x="12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2"/>
            <p:cNvSpPr/>
            <p:nvPr/>
          </p:nvSpPr>
          <p:spPr>
            <a:xfrm>
              <a:off x="5393725" y="2990250"/>
              <a:ext cx="38100" cy="37775"/>
            </a:xfrm>
            <a:custGeom>
              <a:avLst/>
              <a:gdLst/>
              <a:ahLst/>
              <a:cxnLst/>
              <a:rect l="l" t="t" r="r" b="b"/>
              <a:pathLst>
                <a:path w="1524" h="1511" extrusionOk="0">
                  <a:moveTo>
                    <a:pt x="819" y="275"/>
                  </a:moveTo>
                  <a:cubicBezTo>
                    <a:pt x="878" y="275"/>
                    <a:pt x="924" y="301"/>
                    <a:pt x="1004" y="371"/>
                  </a:cubicBezTo>
                  <a:cubicBezTo>
                    <a:pt x="1076" y="434"/>
                    <a:pt x="1144" y="524"/>
                    <a:pt x="1154" y="573"/>
                  </a:cubicBezTo>
                  <a:cubicBezTo>
                    <a:pt x="1165" y="623"/>
                    <a:pt x="1188" y="686"/>
                    <a:pt x="1208" y="722"/>
                  </a:cubicBezTo>
                  <a:cubicBezTo>
                    <a:pt x="1226" y="756"/>
                    <a:pt x="1214" y="855"/>
                    <a:pt x="1180" y="936"/>
                  </a:cubicBezTo>
                  <a:cubicBezTo>
                    <a:pt x="1130" y="1054"/>
                    <a:pt x="1079" y="1102"/>
                    <a:pt x="929" y="1169"/>
                  </a:cubicBezTo>
                  <a:cubicBezTo>
                    <a:pt x="851" y="1203"/>
                    <a:pt x="780" y="1221"/>
                    <a:pt x="726" y="1221"/>
                  </a:cubicBezTo>
                  <a:cubicBezTo>
                    <a:pt x="699" y="1221"/>
                    <a:pt x="675" y="1216"/>
                    <a:pt x="658" y="1207"/>
                  </a:cubicBezTo>
                  <a:cubicBezTo>
                    <a:pt x="493" y="1121"/>
                    <a:pt x="325" y="983"/>
                    <a:pt x="304" y="920"/>
                  </a:cubicBezTo>
                  <a:cubicBezTo>
                    <a:pt x="248" y="750"/>
                    <a:pt x="544" y="330"/>
                    <a:pt x="754" y="283"/>
                  </a:cubicBezTo>
                  <a:cubicBezTo>
                    <a:pt x="778" y="278"/>
                    <a:pt x="799" y="275"/>
                    <a:pt x="819" y="275"/>
                  </a:cubicBezTo>
                  <a:close/>
                  <a:moveTo>
                    <a:pt x="782" y="1"/>
                  </a:moveTo>
                  <a:cubicBezTo>
                    <a:pt x="499" y="1"/>
                    <a:pt x="107" y="417"/>
                    <a:pt x="46" y="784"/>
                  </a:cubicBezTo>
                  <a:cubicBezTo>
                    <a:pt x="1" y="1048"/>
                    <a:pt x="108" y="1225"/>
                    <a:pt x="398" y="1372"/>
                  </a:cubicBezTo>
                  <a:cubicBezTo>
                    <a:pt x="531" y="1439"/>
                    <a:pt x="694" y="1502"/>
                    <a:pt x="758" y="1509"/>
                  </a:cubicBezTo>
                  <a:cubicBezTo>
                    <a:pt x="764" y="1510"/>
                    <a:pt x="771" y="1511"/>
                    <a:pt x="778" y="1511"/>
                  </a:cubicBezTo>
                  <a:cubicBezTo>
                    <a:pt x="933" y="1511"/>
                    <a:pt x="1269" y="1306"/>
                    <a:pt x="1387" y="1133"/>
                  </a:cubicBezTo>
                  <a:cubicBezTo>
                    <a:pt x="1523" y="936"/>
                    <a:pt x="1508" y="574"/>
                    <a:pt x="1355" y="361"/>
                  </a:cubicBezTo>
                  <a:cubicBezTo>
                    <a:pt x="1194" y="138"/>
                    <a:pt x="981" y="4"/>
                    <a:pt x="785" y="1"/>
                  </a:cubicBezTo>
                  <a:cubicBezTo>
                    <a:pt x="784" y="1"/>
                    <a:pt x="783" y="1"/>
                    <a:pt x="7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1" name="Google Shape;1811;p52"/>
          <p:cNvGrpSpPr/>
          <p:nvPr/>
        </p:nvGrpSpPr>
        <p:grpSpPr>
          <a:xfrm rot="-1180752">
            <a:off x="887252" y="3899963"/>
            <a:ext cx="609299" cy="344262"/>
            <a:chOff x="2270592" y="2346158"/>
            <a:chExt cx="358211" cy="202383"/>
          </a:xfrm>
        </p:grpSpPr>
        <p:sp>
          <p:nvSpPr>
            <p:cNvPr id="1812" name="Google Shape;1812;p52"/>
            <p:cNvSpPr/>
            <p:nvPr/>
          </p:nvSpPr>
          <p:spPr>
            <a:xfrm>
              <a:off x="2270592" y="2346158"/>
              <a:ext cx="358211" cy="202383"/>
            </a:xfrm>
            <a:custGeom>
              <a:avLst/>
              <a:gdLst/>
              <a:ahLst/>
              <a:cxnLst/>
              <a:rect l="l" t="t" r="r" b="b"/>
              <a:pathLst>
                <a:path w="19282" h="10894" extrusionOk="0">
                  <a:moveTo>
                    <a:pt x="13377" y="671"/>
                  </a:moveTo>
                  <a:lnTo>
                    <a:pt x="13377" y="671"/>
                  </a:lnTo>
                  <a:cubicBezTo>
                    <a:pt x="14311" y="1438"/>
                    <a:pt x="15245" y="2172"/>
                    <a:pt x="16146" y="2939"/>
                  </a:cubicBezTo>
                  <a:cubicBezTo>
                    <a:pt x="16980" y="3673"/>
                    <a:pt x="17780" y="4507"/>
                    <a:pt x="18681" y="5174"/>
                  </a:cubicBezTo>
                  <a:cubicBezTo>
                    <a:pt x="17747" y="5975"/>
                    <a:pt x="17113" y="7075"/>
                    <a:pt x="16312" y="8009"/>
                  </a:cubicBezTo>
                  <a:cubicBezTo>
                    <a:pt x="15445" y="8977"/>
                    <a:pt x="14444" y="9744"/>
                    <a:pt x="13377" y="10478"/>
                  </a:cubicBezTo>
                  <a:cubicBezTo>
                    <a:pt x="13577" y="10078"/>
                    <a:pt x="13510" y="9577"/>
                    <a:pt x="13510" y="9110"/>
                  </a:cubicBezTo>
                  <a:cubicBezTo>
                    <a:pt x="13510" y="8610"/>
                    <a:pt x="13444" y="8076"/>
                    <a:pt x="13344" y="7576"/>
                  </a:cubicBezTo>
                  <a:cubicBezTo>
                    <a:pt x="13321" y="7462"/>
                    <a:pt x="13251" y="7410"/>
                    <a:pt x="13167" y="7410"/>
                  </a:cubicBezTo>
                  <a:cubicBezTo>
                    <a:pt x="13128" y="7410"/>
                    <a:pt x="13086" y="7421"/>
                    <a:pt x="13043" y="7442"/>
                  </a:cubicBezTo>
                  <a:cubicBezTo>
                    <a:pt x="13043" y="7442"/>
                    <a:pt x="13010" y="7442"/>
                    <a:pt x="12977" y="7409"/>
                  </a:cubicBezTo>
                  <a:cubicBezTo>
                    <a:pt x="12471" y="7393"/>
                    <a:pt x="11962" y="7387"/>
                    <a:pt x="11451" y="7387"/>
                  </a:cubicBezTo>
                  <a:cubicBezTo>
                    <a:pt x="9836" y="7387"/>
                    <a:pt x="8202" y="7450"/>
                    <a:pt x="6606" y="7476"/>
                  </a:cubicBezTo>
                  <a:cubicBezTo>
                    <a:pt x="6024" y="7476"/>
                    <a:pt x="5443" y="7473"/>
                    <a:pt x="4861" y="7473"/>
                  </a:cubicBezTo>
                  <a:cubicBezTo>
                    <a:pt x="3408" y="7473"/>
                    <a:pt x="1955" y="7490"/>
                    <a:pt x="501" y="7609"/>
                  </a:cubicBezTo>
                  <a:cubicBezTo>
                    <a:pt x="635" y="6975"/>
                    <a:pt x="601" y="6342"/>
                    <a:pt x="635" y="5708"/>
                  </a:cubicBezTo>
                  <a:cubicBezTo>
                    <a:pt x="635" y="4941"/>
                    <a:pt x="701" y="4140"/>
                    <a:pt x="635" y="3373"/>
                  </a:cubicBezTo>
                  <a:lnTo>
                    <a:pt x="635" y="3373"/>
                  </a:lnTo>
                  <a:cubicBezTo>
                    <a:pt x="1766" y="3599"/>
                    <a:pt x="2911" y="3671"/>
                    <a:pt x="4062" y="3671"/>
                  </a:cubicBezTo>
                  <a:cubicBezTo>
                    <a:pt x="6055" y="3671"/>
                    <a:pt x="8067" y="3456"/>
                    <a:pt x="10064" y="3456"/>
                  </a:cubicBezTo>
                  <a:cubicBezTo>
                    <a:pt x="10995" y="3456"/>
                    <a:pt x="11923" y="3503"/>
                    <a:pt x="12843" y="3640"/>
                  </a:cubicBezTo>
                  <a:cubicBezTo>
                    <a:pt x="12872" y="3646"/>
                    <a:pt x="12900" y="3649"/>
                    <a:pt x="12926" y="3649"/>
                  </a:cubicBezTo>
                  <a:cubicBezTo>
                    <a:pt x="13167" y="3649"/>
                    <a:pt x="13270" y="3387"/>
                    <a:pt x="13210" y="3206"/>
                  </a:cubicBezTo>
                  <a:cubicBezTo>
                    <a:pt x="13377" y="2839"/>
                    <a:pt x="13377" y="2405"/>
                    <a:pt x="13377" y="2005"/>
                  </a:cubicBezTo>
                  <a:cubicBezTo>
                    <a:pt x="13410" y="1572"/>
                    <a:pt x="13410" y="1105"/>
                    <a:pt x="13377" y="671"/>
                  </a:cubicBezTo>
                  <a:close/>
                  <a:moveTo>
                    <a:pt x="13123" y="1"/>
                  </a:moveTo>
                  <a:cubicBezTo>
                    <a:pt x="13072" y="1"/>
                    <a:pt x="13018" y="29"/>
                    <a:pt x="12977" y="70"/>
                  </a:cubicBezTo>
                  <a:cubicBezTo>
                    <a:pt x="12877" y="104"/>
                    <a:pt x="12810" y="204"/>
                    <a:pt x="12810" y="337"/>
                  </a:cubicBezTo>
                  <a:cubicBezTo>
                    <a:pt x="12810" y="904"/>
                    <a:pt x="12810" y="1438"/>
                    <a:pt x="12810" y="2005"/>
                  </a:cubicBezTo>
                  <a:cubicBezTo>
                    <a:pt x="12810" y="2339"/>
                    <a:pt x="12777" y="2706"/>
                    <a:pt x="12877" y="3006"/>
                  </a:cubicBezTo>
                  <a:cubicBezTo>
                    <a:pt x="11657" y="2857"/>
                    <a:pt x="10429" y="2809"/>
                    <a:pt x="9196" y="2809"/>
                  </a:cubicBezTo>
                  <a:cubicBezTo>
                    <a:pt x="6881" y="2809"/>
                    <a:pt x="4551" y="2980"/>
                    <a:pt x="2234" y="2980"/>
                  </a:cubicBezTo>
                  <a:cubicBezTo>
                    <a:pt x="1633" y="2980"/>
                    <a:pt x="1033" y="2968"/>
                    <a:pt x="434" y="2939"/>
                  </a:cubicBezTo>
                  <a:cubicBezTo>
                    <a:pt x="421" y="2935"/>
                    <a:pt x="408" y="2933"/>
                    <a:pt x="396" y="2933"/>
                  </a:cubicBezTo>
                  <a:cubicBezTo>
                    <a:pt x="318" y="2933"/>
                    <a:pt x="268" y="3019"/>
                    <a:pt x="268" y="3106"/>
                  </a:cubicBezTo>
                  <a:cubicBezTo>
                    <a:pt x="201" y="3106"/>
                    <a:pt x="134" y="3173"/>
                    <a:pt x="101" y="3273"/>
                  </a:cubicBezTo>
                  <a:cubicBezTo>
                    <a:pt x="1" y="4007"/>
                    <a:pt x="34" y="4774"/>
                    <a:pt x="34" y="5541"/>
                  </a:cubicBezTo>
                  <a:cubicBezTo>
                    <a:pt x="34" y="6242"/>
                    <a:pt x="1" y="7009"/>
                    <a:pt x="134" y="7709"/>
                  </a:cubicBezTo>
                  <a:cubicBezTo>
                    <a:pt x="68" y="7809"/>
                    <a:pt x="101" y="7943"/>
                    <a:pt x="234" y="7943"/>
                  </a:cubicBezTo>
                  <a:cubicBezTo>
                    <a:pt x="1129" y="8014"/>
                    <a:pt x="2036" y="8036"/>
                    <a:pt x="2945" y="8036"/>
                  </a:cubicBezTo>
                  <a:cubicBezTo>
                    <a:pt x="4170" y="8036"/>
                    <a:pt x="5399" y="7995"/>
                    <a:pt x="6606" y="7976"/>
                  </a:cubicBezTo>
                  <a:cubicBezTo>
                    <a:pt x="7306" y="7965"/>
                    <a:pt x="8010" y="7965"/>
                    <a:pt x="8716" y="7965"/>
                  </a:cubicBezTo>
                  <a:cubicBezTo>
                    <a:pt x="10127" y="7965"/>
                    <a:pt x="11542" y="7965"/>
                    <a:pt x="12943" y="7876"/>
                  </a:cubicBezTo>
                  <a:lnTo>
                    <a:pt x="12943" y="7876"/>
                  </a:lnTo>
                  <a:cubicBezTo>
                    <a:pt x="12943" y="8276"/>
                    <a:pt x="12943" y="8710"/>
                    <a:pt x="12910" y="9144"/>
                  </a:cubicBezTo>
                  <a:cubicBezTo>
                    <a:pt x="12910" y="9577"/>
                    <a:pt x="12843" y="10044"/>
                    <a:pt x="12977" y="10478"/>
                  </a:cubicBezTo>
                  <a:cubicBezTo>
                    <a:pt x="13032" y="10560"/>
                    <a:pt x="13132" y="10620"/>
                    <a:pt x="13221" y="10620"/>
                  </a:cubicBezTo>
                  <a:cubicBezTo>
                    <a:pt x="13240" y="10620"/>
                    <a:pt x="13259" y="10617"/>
                    <a:pt x="13277" y="10611"/>
                  </a:cubicBezTo>
                  <a:lnTo>
                    <a:pt x="13277" y="10611"/>
                  </a:lnTo>
                  <a:cubicBezTo>
                    <a:pt x="13221" y="10752"/>
                    <a:pt x="13307" y="10893"/>
                    <a:pt x="13456" y="10893"/>
                  </a:cubicBezTo>
                  <a:cubicBezTo>
                    <a:pt x="13483" y="10893"/>
                    <a:pt x="13513" y="10889"/>
                    <a:pt x="13544" y="10878"/>
                  </a:cubicBezTo>
                  <a:cubicBezTo>
                    <a:pt x="16046" y="9677"/>
                    <a:pt x="17280" y="7442"/>
                    <a:pt x="19148" y="5541"/>
                  </a:cubicBezTo>
                  <a:cubicBezTo>
                    <a:pt x="19248" y="5474"/>
                    <a:pt x="19248" y="5374"/>
                    <a:pt x="19248" y="5308"/>
                  </a:cubicBezTo>
                  <a:cubicBezTo>
                    <a:pt x="19281" y="5207"/>
                    <a:pt x="19281" y="5107"/>
                    <a:pt x="19215" y="5041"/>
                  </a:cubicBezTo>
                  <a:cubicBezTo>
                    <a:pt x="18414" y="3973"/>
                    <a:pt x="17213" y="3106"/>
                    <a:pt x="16212" y="2272"/>
                  </a:cubicBezTo>
                  <a:cubicBezTo>
                    <a:pt x="15245" y="1471"/>
                    <a:pt x="14278" y="704"/>
                    <a:pt x="13210" y="37"/>
                  </a:cubicBezTo>
                  <a:cubicBezTo>
                    <a:pt x="13185" y="12"/>
                    <a:pt x="13154" y="1"/>
                    <a:pt x="131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2"/>
            <p:cNvSpPr/>
            <p:nvPr/>
          </p:nvSpPr>
          <p:spPr>
            <a:xfrm>
              <a:off x="2279899" y="2358605"/>
              <a:ext cx="337739" cy="182208"/>
            </a:xfrm>
            <a:custGeom>
              <a:avLst/>
              <a:gdLst/>
              <a:ahLst/>
              <a:cxnLst/>
              <a:rect l="l" t="t" r="r" b="b"/>
              <a:pathLst>
                <a:path w="18180" h="9808" extrusionOk="0">
                  <a:moveTo>
                    <a:pt x="12876" y="1"/>
                  </a:moveTo>
                  <a:lnTo>
                    <a:pt x="12876" y="1"/>
                  </a:lnTo>
                  <a:cubicBezTo>
                    <a:pt x="12909" y="468"/>
                    <a:pt x="12909" y="902"/>
                    <a:pt x="12876" y="1369"/>
                  </a:cubicBezTo>
                  <a:cubicBezTo>
                    <a:pt x="12876" y="1735"/>
                    <a:pt x="12876" y="2169"/>
                    <a:pt x="12709" y="2536"/>
                  </a:cubicBezTo>
                  <a:cubicBezTo>
                    <a:pt x="12772" y="2726"/>
                    <a:pt x="12656" y="3006"/>
                    <a:pt x="12388" y="3006"/>
                  </a:cubicBezTo>
                  <a:cubicBezTo>
                    <a:pt x="12373" y="3006"/>
                    <a:pt x="12358" y="3005"/>
                    <a:pt x="12342" y="3003"/>
                  </a:cubicBezTo>
                  <a:cubicBezTo>
                    <a:pt x="11400" y="2855"/>
                    <a:pt x="10450" y="2805"/>
                    <a:pt x="9497" y="2805"/>
                  </a:cubicBezTo>
                  <a:cubicBezTo>
                    <a:pt x="7536" y="2805"/>
                    <a:pt x="5560" y="3016"/>
                    <a:pt x="3603" y="3016"/>
                  </a:cubicBezTo>
                  <a:cubicBezTo>
                    <a:pt x="2438" y="3016"/>
                    <a:pt x="1279" y="2941"/>
                    <a:pt x="134" y="2703"/>
                  </a:cubicBezTo>
                  <a:lnTo>
                    <a:pt x="134" y="2703"/>
                  </a:lnTo>
                  <a:cubicBezTo>
                    <a:pt x="200" y="3470"/>
                    <a:pt x="134" y="4271"/>
                    <a:pt x="134" y="5038"/>
                  </a:cubicBezTo>
                  <a:cubicBezTo>
                    <a:pt x="100" y="5672"/>
                    <a:pt x="134" y="6339"/>
                    <a:pt x="0" y="6973"/>
                  </a:cubicBezTo>
                  <a:cubicBezTo>
                    <a:pt x="2035" y="6772"/>
                    <a:pt x="4070" y="6839"/>
                    <a:pt x="6105" y="6806"/>
                  </a:cubicBezTo>
                  <a:cubicBezTo>
                    <a:pt x="7540" y="6783"/>
                    <a:pt x="9006" y="6729"/>
                    <a:pt x="10461" y="6729"/>
                  </a:cubicBezTo>
                  <a:cubicBezTo>
                    <a:pt x="11137" y="6729"/>
                    <a:pt x="11810" y="6741"/>
                    <a:pt x="12476" y="6772"/>
                  </a:cubicBezTo>
                  <a:lnTo>
                    <a:pt x="12542" y="6772"/>
                  </a:lnTo>
                  <a:cubicBezTo>
                    <a:pt x="12585" y="6751"/>
                    <a:pt x="12627" y="6740"/>
                    <a:pt x="12666" y="6740"/>
                  </a:cubicBezTo>
                  <a:cubicBezTo>
                    <a:pt x="12750" y="6740"/>
                    <a:pt x="12820" y="6792"/>
                    <a:pt x="12843" y="6906"/>
                  </a:cubicBezTo>
                  <a:cubicBezTo>
                    <a:pt x="12943" y="7406"/>
                    <a:pt x="12976" y="7940"/>
                    <a:pt x="13009" y="8474"/>
                  </a:cubicBezTo>
                  <a:cubicBezTo>
                    <a:pt x="13009" y="8907"/>
                    <a:pt x="13076" y="9408"/>
                    <a:pt x="12876" y="9808"/>
                  </a:cubicBezTo>
                  <a:cubicBezTo>
                    <a:pt x="13943" y="9074"/>
                    <a:pt x="14944" y="8307"/>
                    <a:pt x="15811" y="7339"/>
                  </a:cubicBezTo>
                  <a:cubicBezTo>
                    <a:pt x="16612" y="6405"/>
                    <a:pt x="17246" y="5305"/>
                    <a:pt x="18180" y="4504"/>
                  </a:cubicBezTo>
                  <a:cubicBezTo>
                    <a:pt x="17279" y="3837"/>
                    <a:pt x="16479" y="3003"/>
                    <a:pt x="15645" y="2269"/>
                  </a:cubicBezTo>
                  <a:cubicBezTo>
                    <a:pt x="14744" y="1502"/>
                    <a:pt x="13810" y="768"/>
                    <a:pt x="12876" y="1"/>
                  </a:cubicBezTo>
                  <a:close/>
                </a:path>
              </a:pathLst>
            </a:custGeom>
            <a:solidFill>
              <a:srgbClr val="D7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4" name="Google Shape;1814;p52"/>
          <p:cNvGrpSpPr/>
          <p:nvPr/>
        </p:nvGrpSpPr>
        <p:grpSpPr>
          <a:xfrm>
            <a:off x="713184" y="4691184"/>
            <a:ext cx="7726459" cy="369843"/>
            <a:chOff x="713184" y="4691184"/>
            <a:chExt cx="7726459" cy="369843"/>
          </a:xfrm>
        </p:grpSpPr>
        <p:sp>
          <p:nvSpPr>
            <p:cNvPr id="1815" name="Google Shape;1815;p52"/>
            <p:cNvSpPr/>
            <p:nvPr/>
          </p:nvSpPr>
          <p:spPr>
            <a:xfrm>
              <a:off x="713184" y="4691184"/>
              <a:ext cx="7726459" cy="369843"/>
            </a:xfrm>
            <a:custGeom>
              <a:avLst/>
              <a:gdLst/>
              <a:ahLst/>
              <a:cxnLst/>
              <a:rect l="l" t="t" r="r" b="b"/>
              <a:pathLst>
                <a:path w="327323" h="15668" extrusionOk="0">
                  <a:moveTo>
                    <a:pt x="0" y="0"/>
                  </a:moveTo>
                  <a:lnTo>
                    <a:pt x="135" y="14315"/>
                  </a:lnTo>
                  <a:lnTo>
                    <a:pt x="327323" y="15668"/>
                  </a:lnTo>
                  <a:lnTo>
                    <a:pt x="323601" y="78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16" name="Google Shape;1816;p52">
              <a:hlinkClick r:id="" action="ppaction://hlinkshowjump?jump=nextslide"/>
            </p:cNvPr>
            <p:cNvSpPr/>
            <p:nvPr/>
          </p:nvSpPr>
          <p:spPr>
            <a:xfrm>
              <a:off x="7976332" y="4790561"/>
              <a:ext cx="236100" cy="180600"/>
            </a:xfrm>
            <a:prstGeom prst="stripedRightArrow">
              <a:avLst>
                <a:gd name="adj1" fmla="val 50000"/>
                <a:gd name="adj2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2">
              <a:hlinkClick r:id="" action="ppaction://hlinkshowjump?jump=previousslide"/>
            </p:cNvPr>
            <p:cNvSpPr/>
            <p:nvPr/>
          </p:nvSpPr>
          <p:spPr>
            <a:xfrm flipH="1">
              <a:off x="833551" y="4790561"/>
              <a:ext cx="236100" cy="180600"/>
            </a:xfrm>
            <a:prstGeom prst="stripedRightArrow">
              <a:avLst>
                <a:gd name="adj1" fmla="val 50000"/>
                <a:gd name="adj2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2">
              <a:hlinkClick r:id="rId3" action="ppaction://hlinksldjump"/>
            </p:cNvPr>
            <p:cNvSpPr/>
            <p:nvPr/>
          </p:nvSpPr>
          <p:spPr>
            <a:xfrm>
              <a:off x="4405006" y="4772876"/>
              <a:ext cx="235934" cy="204890"/>
            </a:xfrm>
            <a:custGeom>
              <a:avLst/>
              <a:gdLst/>
              <a:ahLst/>
              <a:cxnLst/>
              <a:rect l="l" t="t" r="r" b="b"/>
              <a:pathLst>
                <a:path w="12654" h="10989" extrusionOk="0">
                  <a:moveTo>
                    <a:pt x="1965" y="10656"/>
                  </a:moveTo>
                  <a:lnTo>
                    <a:pt x="2298" y="5428"/>
                  </a:lnTo>
                  <a:lnTo>
                    <a:pt x="0" y="5395"/>
                  </a:lnTo>
                  <a:lnTo>
                    <a:pt x="6593" y="0"/>
                  </a:lnTo>
                  <a:lnTo>
                    <a:pt x="12654" y="5595"/>
                  </a:lnTo>
                  <a:lnTo>
                    <a:pt x="10622" y="5528"/>
                  </a:lnTo>
                  <a:lnTo>
                    <a:pt x="10789" y="10889"/>
                  </a:lnTo>
                  <a:lnTo>
                    <a:pt x="7859" y="10889"/>
                  </a:lnTo>
                  <a:lnTo>
                    <a:pt x="7859" y="8026"/>
                  </a:lnTo>
                  <a:lnTo>
                    <a:pt x="5927" y="7959"/>
                  </a:lnTo>
                  <a:lnTo>
                    <a:pt x="5894" y="10989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705" y="429090"/>
            <a:ext cx="6196536" cy="30159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4" name="Google Shape;864;p36"/>
          <p:cNvGrpSpPr/>
          <p:nvPr/>
        </p:nvGrpSpPr>
        <p:grpSpPr>
          <a:xfrm>
            <a:off x="1771111" y="991373"/>
            <a:ext cx="5602245" cy="2609700"/>
            <a:chOff x="6530374" y="1560189"/>
            <a:chExt cx="1045566" cy="505315"/>
          </a:xfrm>
        </p:grpSpPr>
        <p:sp>
          <p:nvSpPr>
            <p:cNvPr id="865" name="Google Shape;865;p36"/>
            <p:cNvSpPr/>
            <p:nvPr/>
          </p:nvSpPr>
          <p:spPr>
            <a:xfrm>
              <a:off x="6530374" y="1560189"/>
              <a:ext cx="1045566" cy="505315"/>
            </a:xfrm>
            <a:custGeom>
              <a:avLst/>
              <a:gdLst/>
              <a:ahLst/>
              <a:cxnLst/>
              <a:rect l="l" t="t" r="r" b="b"/>
              <a:pathLst>
                <a:path w="19723" h="9532" extrusionOk="0">
                  <a:moveTo>
                    <a:pt x="9861" y="175"/>
                  </a:moveTo>
                  <a:cubicBezTo>
                    <a:pt x="10245" y="742"/>
                    <a:pt x="10895" y="1094"/>
                    <a:pt x="11565" y="1094"/>
                  </a:cubicBezTo>
                  <a:cubicBezTo>
                    <a:pt x="11781" y="1094"/>
                    <a:pt x="11999" y="1057"/>
                    <a:pt x="12211" y="979"/>
                  </a:cubicBezTo>
                  <a:cubicBezTo>
                    <a:pt x="12911" y="723"/>
                    <a:pt x="13445" y="285"/>
                    <a:pt x="14221" y="239"/>
                  </a:cubicBezTo>
                  <a:cubicBezTo>
                    <a:pt x="14270" y="236"/>
                    <a:pt x="14321" y="235"/>
                    <a:pt x="14373" y="235"/>
                  </a:cubicBezTo>
                  <a:cubicBezTo>
                    <a:pt x="15133" y="235"/>
                    <a:pt x="16163" y="545"/>
                    <a:pt x="16048" y="1478"/>
                  </a:cubicBezTo>
                  <a:cubicBezTo>
                    <a:pt x="16041" y="1535"/>
                    <a:pt x="16087" y="1562"/>
                    <a:pt x="16133" y="1562"/>
                  </a:cubicBezTo>
                  <a:cubicBezTo>
                    <a:pt x="16157" y="1562"/>
                    <a:pt x="16182" y="1555"/>
                    <a:pt x="16199" y="1541"/>
                  </a:cubicBezTo>
                  <a:cubicBezTo>
                    <a:pt x="16686" y="1153"/>
                    <a:pt x="17527" y="755"/>
                    <a:pt x="18213" y="755"/>
                  </a:cubicBezTo>
                  <a:cubicBezTo>
                    <a:pt x="18807" y="755"/>
                    <a:pt x="19284" y="1053"/>
                    <a:pt x="19314" y="1913"/>
                  </a:cubicBezTo>
                  <a:cubicBezTo>
                    <a:pt x="19337" y="2569"/>
                    <a:pt x="18664" y="4064"/>
                    <a:pt x="19549" y="4430"/>
                  </a:cubicBezTo>
                  <a:cubicBezTo>
                    <a:pt x="18503" y="4912"/>
                    <a:pt x="19343" y="6243"/>
                    <a:pt x="19362" y="7008"/>
                  </a:cubicBezTo>
                  <a:cubicBezTo>
                    <a:pt x="19383" y="7804"/>
                    <a:pt x="18831" y="8383"/>
                    <a:pt x="18042" y="8418"/>
                  </a:cubicBezTo>
                  <a:cubicBezTo>
                    <a:pt x="18014" y="8419"/>
                    <a:pt x="17987" y="8420"/>
                    <a:pt x="17960" y="8420"/>
                  </a:cubicBezTo>
                  <a:cubicBezTo>
                    <a:pt x="17298" y="8420"/>
                    <a:pt x="16725" y="8054"/>
                    <a:pt x="16125" y="7817"/>
                  </a:cubicBezTo>
                  <a:cubicBezTo>
                    <a:pt x="16120" y="7814"/>
                    <a:pt x="16115" y="7813"/>
                    <a:pt x="16110" y="7813"/>
                  </a:cubicBezTo>
                  <a:cubicBezTo>
                    <a:pt x="16086" y="7813"/>
                    <a:pt x="16076" y="7843"/>
                    <a:pt x="16084" y="7867"/>
                  </a:cubicBezTo>
                  <a:cubicBezTo>
                    <a:pt x="16073" y="7878"/>
                    <a:pt x="16063" y="7893"/>
                    <a:pt x="16061" y="7915"/>
                  </a:cubicBezTo>
                  <a:cubicBezTo>
                    <a:pt x="15988" y="8725"/>
                    <a:pt x="15379" y="9325"/>
                    <a:pt x="14561" y="9368"/>
                  </a:cubicBezTo>
                  <a:cubicBezTo>
                    <a:pt x="14521" y="9370"/>
                    <a:pt x="14480" y="9371"/>
                    <a:pt x="14439" y="9371"/>
                  </a:cubicBezTo>
                  <a:cubicBezTo>
                    <a:pt x="13790" y="9371"/>
                    <a:pt x="13174" y="9100"/>
                    <a:pt x="12573" y="8878"/>
                  </a:cubicBezTo>
                  <a:cubicBezTo>
                    <a:pt x="12138" y="8718"/>
                    <a:pt x="11669" y="8569"/>
                    <a:pt x="11199" y="8569"/>
                  </a:cubicBezTo>
                  <a:cubicBezTo>
                    <a:pt x="11057" y="8569"/>
                    <a:pt x="10915" y="8583"/>
                    <a:pt x="10774" y="8613"/>
                  </a:cubicBezTo>
                  <a:cubicBezTo>
                    <a:pt x="10407" y="8694"/>
                    <a:pt x="9977" y="8910"/>
                    <a:pt x="9861" y="9293"/>
                  </a:cubicBezTo>
                  <a:cubicBezTo>
                    <a:pt x="9746" y="8910"/>
                    <a:pt x="9316" y="8694"/>
                    <a:pt x="8949" y="8613"/>
                  </a:cubicBezTo>
                  <a:cubicBezTo>
                    <a:pt x="8808" y="8583"/>
                    <a:pt x="8666" y="8569"/>
                    <a:pt x="8524" y="8569"/>
                  </a:cubicBezTo>
                  <a:cubicBezTo>
                    <a:pt x="8054" y="8569"/>
                    <a:pt x="7584" y="8718"/>
                    <a:pt x="7149" y="8878"/>
                  </a:cubicBezTo>
                  <a:cubicBezTo>
                    <a:pt x="6549" y="9100"/>
                    <a:pt x="5933" y="9371"/>
                    <a:pt x="5284" y="9371"/>
                  </a:cubicBezTo>
                  <a:cubicBezTo>
                    <a:pt x="5243" y="9371"/>
                    <a:pt x="5202" y="9370"/>
                    <a:pt x="5162" y="9368"/>
                  </a:cubicBezTo>
                  <a:cubicBezTo>
                    <a:pt x="4344" y="9325"/>
                    <a:pt x="3735" y="8725"/>
                    <a:pt x="3661" y="7915"/>
                  </a:cubicBezTo>
                  <a:cubicBezTo>
                    <a:pt x="3660" y="7893"/>
                    <a:pt x="3651" y="7878"/>
                    <a:pt x="3638" y="7867"/>
                  </a:cubicBezTo>
                  <a:cubicBezTo>
                    <a:pt x="3646" y="7843"/>
                    <a:pt x="3636" y="7813"/>
                    <a:pt x="3612" y="7813"/>
                  </a:cubicBezTo>
                  <a:cubicBezTo>
                    <a:pt x="3607" y="7813"/>
                    <a:pt x="3602" y="7814"/>
                    <a:pt x="3597" y="7817"/>
                  </a:cubicBezTo>
                  <a:cubicBezTo>
                    <a:pt x="2998" y="8054"/>
                    <a:pt x="2425" y="8420"/>
                    <a:pt x="1763" y="8420"/>
                  </a:cubicBezTo>
                  <a:cubicBezTo>
                    <a:pt x="1736" y="8420"/>
                    <a:pt x="1708" y="8419"/>
                    <a:pt x="1681" y="8418"/>
                  </a:cubicBezTo>
                  <a:cubicBezTo>
                    <a:pt x="892" y="8383"/>
                    <a:pt x="340" y="7804"/>
                    <a:pt x="361" y="7008"/>
                  </a:cubicBezTo>
                  <a:cubicBezTo>
                    <a:pt x="380" y="6243"/>
                    <a:pt x="1220" y="4912"/>
                    <a:pt x="174" y="4430"/>
                  </a:cubicBezTo>
                  <a:cubicBezTo>
                    <a:pt x="1059" y="4064"/>
                    <a:pt x="386" y="2569"/>
                    <a:pt x="409" y="1913"/>
                  </a:cubicBezTo>
                  <a:cubicBezTo>
                    <a:pt x="439" y="1053"/>
                    <a:pt x="916" y="755"/>
                    <a:pt x="1510" y="755"/>
                  </a:cubicBezTo>
                  <a:cubicBezTo>
                    <a:pt x="2196" y="755"/>
                    <a:pt x="3037" y="1153"/>
                    <a:pt x="3524" y="1541"/>
                  </a:cubicBezTo>
                  <a:cubicBezTo>
                    <a:pt x="3541" y="1555"/>
                    <a:pt x="3566" y="1562"/>
                    <a:pt x="3590" y="1562"/>
                  </a:cubicBezTo>
                  <a:cubicBezTo>
                    <a:pt x="3636" y="1562"/>
                    <a:pt x="3682" y="1535"/>
                    <a:pt x="3675" y="1478"/>
                  </a:cubicBezTo>
                  <a:cubicBezTo>
                    <a:pt x="3560" y="545"/>
                    <a:pt x="4590" y="235"/>
                    <a:pt x="5349" y="235"/>
                  </a:cubicBezTo>
                  <a:cubicBezTo>
                    <a:pt x="5401" y="235"/>
                    <a:pt x="5452" y="236"/>
                    <a:pt x="5501" y="239"/>
                  </a:cubicBezTo>
                  <a:cubicBezTo>
                    <a:pt x="6278" y="285"/>
                    <a:pt x="6812" y="723"/>
                    <a:pt x="7512" y="979"/>
                  </a:cubicBezTo>
                  <a:cubicBezTo>
                    <a:pt x="7724" y="1057"/>
                    <a:pt x="7942" y="1094"/>
                    <a:pt x="8158" y="1094"/>
                  </a:cubicBezTo>
                  <a:cubicBezTo>
                    <a:pt x="8827" y="1094"/>
                    <a:pt x="9476" y="742"/>
                    <a:pt x="9861" y="175"/>
                  </a:cubicBezTo>
                  <a:close/>
                  <a:moveTo>
                    <a:pt x="9828" y="0"/>
                  </a:moveTo>
                  <a:cubicBezTo>
                    <a:pt x="9805" y="0"/>
                    <a:pt x="9782" y="11"/>
                    <a:pt x="9766" y="36"/>
                  </a:cubicBezTo>
                  <a:cubicBezTo>
                    <a:pt x="9435" y="592"/>
                    <a:pt x="8822" y="937"/>
                    <a:pt x="8177" y="937"/>
                  </a:cubicBezTo>
                  <a:cubicBezTo>
                    <a:pt x="8124" y="937"/>
                    <a:pt x="8071" y="935"/>
                    <a:pt x="8018" y="930"/>
                  </a:cubicBezTo>
                  <a:cubicBezTo>
                    <a:pt x="7293" y="865"/>
                    <a:pt x="6726" y="293"/>
                    <a:pt x="6019" y="131"/>
                  </a:cubicBezTo>
                  <a:cubicBezTo>
                    <a:pt x="5831" y="88"/>
                    <a:pt x="5608" y="64"/>
                    <a:pt x="5375" y="64"/>
                  </a:cubicBezTo>
                  <a:cubicBezTo>
                    <a:pt x="4515" y="64"/>
                    <a:pt x="3504" y="390"/>
                    <a:pt x="3490" y="1296"/>
                  </a:cubicBezTo>
                  <a:cubicBezTo>
                    <a:pt x="2982" y="927"/>
                    <a:pt x="2217" y="528"/>
                    <a:pt x="1536" y="528"/>
                  </a:cubicBezTo>
                  <a:cubicBezTo>
                    <a:pt x="1244" y="528"/>
                    <a:pt x="968" y="602"/>
                    <a:pt x="734" y="783"/>
                  </a:cubicBezTo>
                  <a:cubicBezTo>
                    <a:pt x="377" y="1061"/>
                    <a:pt x="243" y="1536"/>
                    <a:pt x="241" y="1971"/>
                  </a:cubicBezTo>
                  <a:cubicBezTo>
                    <a:pt x="238" y="2633"/>
                    <a:pt x="901" y="4026"/>
                    <a:pt x="52" y="4354"/>
                  </a:cubicBezTo>
                  <a:cubicBezTo>
                    <a:pt x="1" y="4374"/>
                    <a:pt x="5" y="4441"/>
                    <a:pt x="42" y="4460"/>
                  </a:cubicBezTo>
                  <a:cubicBezTo>
                    <a:pt x="20" y="4495"/>
                    <a:pt x="23" y="4543"/>
                    <a:pt x="72" y="4565"/>
                  </a:cubicBezTo>
                  <a:cubicBezTo>
                    <a:pt x="937" y="4942"/>
                    <a:pt x="370" y="6036"/>
                    <a:pt x="237" y="6668"/>
                  </a:cubicBezTo>
                  <a:cubicBezTo>
                    <a:pt x="132" y="7161"/>
                    <a:pt x="198" y="7698"/>
                    <a:pt x="528" y="8095"/>
                  </a:cubicBezTo>
                  <a:cubicBezTo>
                    <a:pt x="843" y="8475"/>
                    <a:pt x="1259" y="8621"/>
                    <a:pt x="1700" y="8621"/>
                  </a:cubicBezTo>
                  <a:cubicBezTo>
                    <a:pt x="2334" y="8621"/>
                    <a:pt x="3017" y="8317"/>
                    <a:pt x="3511" y="7968"/>
                  </a:cubicBezTo>
                  <a:cubicBezTo>
                    <a:pt x="3597" y="8944"/>
                    <a:pt x="4401" y="9531"/>
                    <a:pt x="5316" y="9531"/>
                  </a:cubicBezTo>
                  <a:cubicBezTo>
                    <a:pt x="5424" y="9531"/>
                    <a:pt x="5533" y="9523"/>
                    <a:pt x="5642" y="9507"/>
                  </a:cubicBezTo>
                  <a:cubicBezTo>
                    <a:pt x="6327" y="9403"/>
                    <a:pt x="6947" y="9064"/>
                    <a:pt x="7604" y="8863"/>
                  </a:cubicBezTo>
                  <a:cubicBezTo>
                    <a:pt x="7903" y="8772"/>
                    <a:pt x="8217" y="8701"/>
                    <a:pt x="8531" y="8701"/>
                  </a:cubicBezTo>
                  <a:cubicBezTo>
                    <a:pt x="8659" y="8701"/>
                    <a:pt x="8787" y="8713"/>
                    <a:pt x="8914" y="8740"/>
                  </a:cubicBezTo>
                  <a:cubicBezTo>
                    <a:pt x="9330" y="8828"/>
                    <a:pt x="9567" y="9057"/>
                    <a:pt x="9831" y="9367"/>
                  </a:cubicBezTo>
                  <a:cubicBezTo>
                    <a:pt x="9836" y="9373"/>
                    <a:pt x="9842" y="9375"/>
                    <a:pt x="9848" y="9375"/>
                  </a:cubicBezTo>
                  <a:cubicBezTo>
                    <a:pt x="9853" y="9375"/>
                    <a:pt x="9858" y="9374"/>
                    <a:pt x="9862" y="9371"/>
                  </a:cubicBezTo>
                  <a:cubicBezTo>
                    <a:pt x="9866" y="9374"/>
                    <a:pt x="9871" y="9375"/>
                    <a:pt x="9875" y="9375"/>
                  </a:cubicBezTo>
                  <a:cubicBezTo>
                    <a:pt x="9881" y="9375"/>
                    <a:pt x="9887" y="9373"/>
                    <a:pt x="9892" y="9367"/>
                  </a:cubicBezTo>
                  <a:cubicBezTo>
                    <a:pt x="10157" y="9057"/>
                    <a:pt x="10394" y="8828"/>
                    <a:pt x="10809" y="8740"/>
                  </a:cubicBezTo>
                  <a:cubicBezTo>
                    <a:pt x="10936" y="8713"/>
                    <a:pt x="11064" y="8701"/>
                    <a:pt x="11192" y="8701"/>
                  </a:cubicBezTo>
                  <a:cubicBezTo>
                    <a:pt x="11506" y="8701"/>
                    <a:pt x="11820" y="8772"/>
                    <a:pt x="12119" y="8863"/>
                  </a:cubicBezTo>
                  <a:cubicBezTo>
                    <a:pt x="12776" y="9064"/>
                    <a:pt x="13396" y="9403"/>
                    <a:pt x="14081" y="9507"/>
                  </a:cubicBezTo>
                  <a:cubicBezTo>
                    <a:pt x="14190" y="9523"/>
                    <a:pt x="14299" y="9531"/>
                    <a:pt x="14407" y="9531"/>
                  </a:cubicBezTo>
                  <a:cubicBezTo>
                    <a:pt x="15323" y="9531"/>
                    <a:pt x="16127" y="8944"/>
                    <a:pt x="16212" y="7968"/>
                  </a:cubicBezTo>
                  <a:cubicBezTo>
                    <a:pt x="16706" y="8317"/>
                    <a:pt x="17389" y="8621"/>
                    <a:pt x="18023" y="8621"/>
                  </a:cubicBezTo>
                  <a:cubicBezTo>
                    <a:pt x="18463" y="8621"/>
                    <a:pt x="18880" y="8475"/>
                    <a:pt x="19195" y="8095"/>
                  </a:cubicBezTo>
                  <a:cubicBezTo>
                    <a:pt x="19525" y="7698"/>
                    <a:pt x="19591" y="7161"/>
                    <a:pt x="19486" y="6668"/>
                  </a:cubicBezTo>
                  <a:cubicBezTo>
                    <a:pt x="19354" y="6036"/>
                    <a:pt x="18788" y="4942"/>
                    <a:pt x="19652" y="4565"/>
                  </a:cubicBezTo>
                  <a:cubicBezTo>
                    <a:pt x="19701" y="4543"/>
                    <a:pt x="19704" y="4495"/>
                    <a:pt x="19682" y="4460"/>
                  </a:cubicBezTo>
                  <a:cubicBezTo>
                    <a:pt x="19718" y="4441"/>
                    <a:pt x="19722" y="4374"/>
                    <a:pt x="19672" y="4354"/>
                  </a:cubicBezTo>
                  <a:cubicBezTo>
                    <a:pt x="18822" y="4026"/>
                    <a:pt x="19486" y="2633"/>
                    <a:pt x="19483" y="1971"/>
                  </a:cubicBezTo>
                  <a:cubicBezTo>
                    <a:pt x="19481" y="1536"/>
                    <a:pt x="19347" y="1061"/>
                    <a:pt x="18989" y="783"/>
                  </a:cubicBezTo>
                  <a:cubicBezTo>
                    <a:pt x="18755" y="602"/>
                    <a:pt x="18479" y="528"/>
                    <a:pt x="18187" y="528"/>
                  </a:cubicBezTo>
                  <a:cubicBezTo>
                    <a:pt x="17507" y="528"/>
                    <a:pt x="16743" y="927"/>
                    <a:pt x="16234" y="1296"/>
                  </a:cubicBezTo>
                  <a:cubicBezTo>
                    <a:pt x="16219" y="390"/>
                    <a:pt x="15209" y="64"/>
                    <a:pt x="14349" y="64"/>
                  </a:cubicBezTo>
                  <a:cubicBezTo>
                    <a:pt x="14116" y="64"/>
                    <a:pt x="13893" y="88"/>
                    <a:pt x="13705" y="131"/>
                  </a:cubicBezTo>
                  <a:cubicBezTo>
                    <a:pt x="12997" y="293"/>
                    <a:pt x="12430" y="865"/>
                    <a:pt x="11705" y="930"/>
                  </a:cubicBezTo>
                  <a:cubicBezTo>
                    <a:pt x="11652" y="935"/>
                    <a:pt x="11599" y="937"/>
                    <a:pt x="11547" y="937"/>
                  </a:cubicBezTo>
                  <a:cubicBezTo>
                    <a:pt x="10902" y="937"/>
                    <a:pt x="10289" y="591"/>
                    <a:pt x="9957" y="36"/>
                  </a:cubicBezTo>
                  <a:cubicBezTo>
                    <a:pt x="9941" y="11"/>
                    <a:pt x="9919" y="0"/>
                    <a:pt x="9896" y="0"/>
                  </a:cubicBezTo>
                  <a:cubicBezTo>
                    <a:pt x="9884" y="0"/>
                    <a:pt x="9873" y="3"/>
                    <a:pt x="9862" y="7"/>
                  </a:cubicBezTo>
                  <a:cubicBezTo>
                    <a:pt x="9851" y="3"/>
                    <a:pt x="9840" y="0"/>
                    <a:pt x="98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6539545" y="1569360"/>
              <a:ext cx="1027223" cy="487609"/>
            </a:xfrm>
            <a:custGeom>
              <a:avLst/>
              <a:gdLst/>
              <a:ahLst/>
              <a:cxnLst/>
              <a:rect l="l" t="t" r="r" b="b"/>
              <a:pathLst>
                <a:path w="19377" h="9198" extrusionOk="0">
                  <a:moveTo>
                    <a:pt x="13830" y="402"/>
                  </a:moveTo>
                  <a:cubicBezTo>
                    <a:pt x="13849" y="402"/>
                    <a:pt x="13861" y="428"/>
                    <a:pt x="13846" y="442"/>
                  </a:cubicBezTo>
                  <a:cubicBezTo>
                    <a:pt x="13723" y="566"/>
                    <a:pt x="13500" y="614"/>
                    <a:pt x="13334" y="640"/>
                  </a:cubicBezTo>
                  <a:cubicBezTo>
                    <a:pt x="13332" y="640"/>
                    <a:pt x="13331" y="640"/>
                    <a:pt x="13329" y="640"/>
                  </a:cubicBezTo>
                  <a:cubicBezTo>
                    <a:pt x="13302" y="640"/>
                    <a:pt x="13291" y="600"/>
                    <a:pt x="13321" y="594"/>
                  </a:cubicBezTo>
                  <a:cubicBezTo>
                    <a:pt x="13409" y="574"/>
                    <a:pt x="13495" y="549"/>
                    <a:pt x="13579" y="516"/>
                  </a:cubicBezTo>
                  <a:cubicBezTo>
                    <a:pt x="13662" y="482"/>
                    <a:pt x="13738" y="429"/>
                    <a:pt x="13823" y="403"/>
                  </a:cubicBezTo>
                  <a:cubicBezTo>
                    <a:pt x="13826" y="402"/>
                    <a:pt x="13828" y="402"/>
                    <a:pt x="13830" y="402"/>
                  </a:cubicBezTo>
                  <a:close/>
                  <a:moveTo>
                    <a:pt x="14585" y="431"/>
                  </a:moveTo>
                  <a:cubicBezTo>
                    <a:pt x="14742" y="431"/>
                    <a:pt x="14918" y="504"/>
                    <a:pt x="14990" y="650"/>
                  </a:cubicBezTo>
                  <a:cubicBezTo>
                    <a:pt x="15001" y="673"/>
                    <a:pt x="14982" y="698"/>
                    <a:pt x="14961" y="698"/>
                  </a:cubicBezTo>
                  <a:cubicBezTo>
                    <a:pt x="14954" y="698"/>
                    <a:pt x="14946" y="695"/>
                    <a:pt x="14940" y="688"/>
                  </a:cubicBezTo>
                  <a:cubicBezTo>
                    <a:pt x="14836" y="578"/>
                    <a:pt x="14727" y="496"/>
                    <a:pt x="14568" y="495"/>
                  </a:cubicBezTo>
                  <a:cubicBezTo>
                    <a:pt x="14527" y="495"/>
                    <a:pt x="14527" y="433"/>
                    <a:pt x="14568" y="431"/>
                  </a:cubicBezTo>
                  <a:cubicBezTo>
                    <a:pt x="14573" y="431"/>
                    <a:pt x="14579" y="431"/>
                    <a:pt x="14585" y="431"/>
                  </a:cubicBezTo>
                  <a:close/>
                  <a:moveTo>
                    <a:pt x="4717" y="528"/>
                  </a:moveTo>
                  <a:cubicBezTo>
                    <a:pt x="4740" y="528"/>
                    <a:pt x="4762" y="529"/>
                    <a:pt x="4785" y="532"/>
                  </a:cubicBezTo>
                  <a:cubicBezTo>
                    <a:pt x="4827" y="536"/>
                    <a:pt x="4828" y="594"/>
                    <a:pt x="4785" y="598"/>
                  </a:cubicBezTo>
                  <a:cubicBezTo>
                    <a:pt x="4610" y="616"/>
                    <a:pt x="4454" y="645"/>
                    <a:pt x="4304" y="740"/>
                  </a:cubicBezTo>
                  <a:cubicBezTo>
                    <a:pt x="4298" y="744"/>
                    <a:pt x="4292" y="745"/>
                    <a:pt x="4287" y="745"/>
                  </a:cubicBezTo>
                  <a:cubicBezTo>
                    <a:pt x="4260" y="745"/>
                    <a:pt x="4244" y="705"/>
                    <a:pt x="4272" y="686"/>
                  </a:cubicBezTo>
                  <a:cubicBezTo>
                    <a:pt x="4400" y="595"/>
                    <a:pt x="4558" y="528"/>
                    <a:pt x="4717" y="528"/>
                  </a:cubicBezTo>
                  <a:close/>
                  <a:moveTo>
                    <a:pt x="5623" y="543"/>
                  </a:moveTo>
                  <a:cubicBezTo>
                    <a:pt x="5627" y="543"/>
                    <a:pt x="5630" y="544"/>
                    <a:pt x="5634" y="545"/>
                  </a:cubicBezTo>
                  <a:cubicBezTo>
                    <a:pt x="5798" y="597"/>
                    <a:pt x="5964" y="665"/>
                    <a:pt x="6102" y="771"/>
                  </a:cubicBezTo>
                  <a:cubicBezTo>
                    <a:pt x="6128" y="793"/>
                    <a:pt x="6114" y="831"/>
                    <a:pt x="6087" y="831"/>
                  </a:cubicBezTo>
                  <a:cubicBezTo>
                    <a:pt x="6081" y="831"/>
                    <a:pt x="6076" y="830"/>
                    <a:pt x="6070" y="827"/>
                  </a:cubicBezTo>
                  <a:cubicBezTo>
                    <a:pt x="5920" y="747"/>
                    <a:pt x="5776" y="665"/>
                    <a:pt x="5618" y="607"/>
                  </a:cubicBezTo>
                  <a:cubicBezTo>
                    <a:pt x="5583" y="593"/>
                    <a:pt x="5593" y="543"/>
                    <a:pt x="5623" y="543"/>
                  </a:cubicBezTo>
                  <a:close/>
                  <a:moveTo>
                    <a:pt x="9622" y="566"/>
                  </a:moveTo>
                  <a:cubicBezTo>
                    <a:pt x="9683" y="566"/>
                    <a:pt x="9749" y="637"/>
                    <a:pt x="9791" y="671"/>
                  </a:cubicBezTo>
                  <a:cubicBezTo>
                    <a:pt x="9876" y="736"/>
                    <a:pt x="9965" y="799"/>
                    <a:pt x="10045" y="874"/>
                  </a:cubicBezTo>
                  <a:cubicBezTo>
                    <a:pt x="10071" y="899"/>
                    <a:pt x="10047" y="941"/>
                    <a:pt x="10016" y="941"/>
                  </a:cubicBezTo>
                  <a:cubicBezTo>
                    <a:pt x="10010" y="941"/>
                    <a:pt x="10003" y="939"/>
                    <a:pt x="9997" y="935"/>
                  </a:cubicBezTo>
                  <a:cubicBezTo>
                    <a:pt x="9890" y="867"/>
                    <a:pt x="9798" y="756"/>
                    <a:pt x="9686" y="700"/>
                  </a:cubicBezTo>
                  <a:cubicBezTo>
                    <a:pt x="9659" y="686"/>
                    <a:pt x="9637" y="680"/>
                    <a:pt x="9618" y="680"/>
                  </a:cubicBezTo>
                  <a:cubicBezTo>
                    <a:pt x="9557" y="680"/>
                    <a:pt x="9526" y="740"/>
                    <a:pt x="9471" y="796"/>
                  </a:cubicBezTo>
                  <a:cubicBezTo>
                    <a:pt x="9414" y="850"/>
                    <a:pt x="9359" y="905"/>
                    <a:pt x="9303" y="960"/>
                  </a:cubicBezTo>
                  <a:cubicBezTo>
                    <a:pt x="9296" y="968"/>
                    <a:pt x="9287" y="971"/>
                    <a:pt x="9279" y="971"/>
                  </a:cubicBezTo>
                  <a:cubicBezTo>
                    <a:pt x="9250" y="971"/>
                    <a:pt x="9225" y="933"/>
                    <a:pt x="9251" y="907"/>
                  </a:cubicBezTo>
                  <a:cubicBezTo>
                    <a:pt x="9338" y="815"/>
                    <a:pt x="9424" y="720"/>
                    <a:pt x="9514" y="631"/>
                  </a:cubicBezTo>
                  <a:cubicBezTo>
                    <a:pt x="9545" y="600"/>
                    <a:pt x="9574" y="566"/>
                    <a:pt x="9621" y="566"/>
                  </a:cubicBezTo>
                  <a:cubicBezTo>
                    <a:pt x="9621" y="566"/>
                    <a:pt x="9622" y="566"/>
                    <a:pt x="9622" y="566"/>
                  </a:cubicBezTo>
                  <a:close/>
                  <a:moveTo>
                    <a:pt x="1705" y="942"/>
                  </a:moveTo>
                  <a:cubicBezTo>
                    <a:pt x="1707" y="942"/>
                    <a:pt x="1709" y="942"/>
                    <a:pt x="1711" y="943"/>
                  </a:cubicBezTo>
                  <a:cubicBezTo>
                    <a:pt x="1863" y="1005"/>
                    <a:pt x="2021" y="1061"/>
                    <a:pt x="2167" y="1138"/>
                  </a:cubicBezTo>
                  <a:cubicBezTo>
                    <a:pt x="2193" y="1151"/>
                    <a:pt x="2179" y="1192"/>
                    <a:pt x="2154" y="1192"/>
                  </a:cubicBezTo>
                  <a:cubicBezTo>
                    <a:pt x="2151" y="1192"/>
                    <a:pt x="2148" y="1191"/>
                    <a:pt x="2145" y="1190"/>
                  </a:cubicBezTo>
                  <a:cubicBezTo>
                    <a:pt x="1991" y="1133"/>
                    <a:pt x="1842" y="1053"/>
                    <a:pt x="1695" y="982"/>
                  </a:cubicBezTo>
                  <a:cubicBezTo>
                    <a:pt x="1676" y="972"/>
                    <a:pt x="1687" y="942"/>
                    <a:pt x="1705" y="942"/>
                  </a:cubicBezTo>
                  <a:close/>
                  <a:moveTo>
                    <a:pt x="12528" y="879"/>
                  </a:moveTo>
                  <a:cubicBezTo>
                    <a:pt x="12549" y="879"/>
                    <a:pt x="12564" y="910"/>
                    <a:pt x="12548" y="928"/>
                  </a:cubicBezTo>
                  <a:cubicBezTo>
                    <a:pt x="12413" y="1070"/>
                    <a:pt x="12234" y="1155"/>
                    <a:pt x="12046" y="1200"/>
                  </a:cubicBezTo>
                  <a:cubicBezTo>
                    <a:pt x="12043" y="1200"/>
                    <a:pt x="12041" y="1200"/>
                    <a:pt x="12039" y="1200"/>
                  </a:cubicBezTo>
                  <a:cubicBezTo>
                    <a:pt x="12014" y="1200"/>
                    <a:pt x="12006" y="1163"/>
                    <a:pt x="12033" y="1154"/>
                  </a:cubicBezTo>
                  <a:cubicBezTo>
                    <a:pt x="12213" y="1096"/>
                    <a:pt x="12365" y="998"/>
                    <a:pt x="12514" y="884"/>
                  </a:cubicBezTo>
                  <a:cubicBezTo>
                    <a:pt x="12518" y="881"/>
                    <a:pt x="12523" y="879"/>
                    <a:pt x="12528" y="879"/>
                  </a:cubicBezTo>
                  <a:close/>
                  <a:moveTo>
                    <a:pt x="17555" y="1021"/>
                  </a:moveTo>
                  <a:cubicBezTo>
                    <a:pt x="17586" y="1021"/>
                    <a:pt x="17616" y="1023"/>
                    <a:pt x="17647" y="1027"/>
                  </a:cubicBezTo>
                  <a:cubicBezTo>
                    <a:pt x="17688" y="1032"/>
                    <a:pt x="17690" y="1092"/>
                    <a:pt x="17647" y="1093"/>
                  </a:cubicBezTo>
                  <a:cubicBezTo>
                    <a:pt x="17464" y="1095"/>
                    <a:pt x="17289" y="1122"/>
                    <a:pt x="17123" y="1201"/>
                  </a:cubicBezTo>
                  <a:cubicBezTo>
                    <a:pt x="17119" y="1203"/>
                    <a:pt x="17114" y="1204"/>
                    <a:pt x="17110" y="1204"/>
                  </a:cubicBezTo>
                  <a:cubicBezTo>
                    <a:pt x="17082" y="1204"/>
                    <a:pt x="17063" y="1164"/>
                    <a:pt x="17092" y="1148"/>
                  </a:cubicBezTo>
                  <a:cubicBezTo>
                    <a:pt x="17237" y="1070"/>
                    <a:pt x="17393" y="1021"/>
                    <a:pt x="17555" y="1021"/>
                  </a:cubicBezTo>
                  <a:close/>
                  <a:moveTo>
                    <a:pt x="6820" y="1036"/>
                  </a:moveTo>
                  <a:cubicBezTo>
                    <a:pt x="6824" y="1036"/>
                    <a:pt x="6829" y="1037"/>
                    <a:pt x="6833" y="1039"/>
                  </a:cubicBezTo>
                  <a:cubicBezTo>
                    <a:pt x="7045" y="1154"/>
                    <a:pt x="7248" y="1178"/>
                    <a:pt x="7474" y="1234"/>
                  </a:cubicBezTo>
                  <a:cubicBezTo>
                    <a:pt x="7509" y="1243"/>
                    <a:pt x="7498" y="1290"/>
                    <a:pt x="7467" y="1293"/>
                  </a:cubicBezTo>
                  <a:cubicBezTo>
                    <a:pt x="7451" y="1294"/>
                    <a:pt x="7435" y="1294"/>
                    <a:pt x="7419" y="1294"/>
                  </a:cubicBezTo>
                  <a:cubicBezTo>
                    <a:pt x="7206" y="1294"/>
                    <a:pt x="6981" y="1194"/>
                    <a:pt x="6805" y="1090"/>
                  </a:cubicBezTo>
                  <a:cubicBezTo>
                    <a:pt x="6776" y="1074"/>
                    <a:pt x="6794" y="1036"/>
                    <a:pt x="6820" y="1036"/>
                  </a:cubicBezTo>
                  <a:close/>
                  <a:moveTo>
                    <a:pt x="10646" y="1190"/>
                  </a:moveTo>
                  <a:cubicBezTo>
                    <a:pt x="10649" y="1190"/>
                    <a:pt x="10652" y="1191"/>
                    <a:pt x="10656" y="1192"/>
                  </a:cubicBezTo>
                  <a:cubicBezTo>
                    <a:pt x="10812" y="1258"/>
                    <a:pt x="10972" y="1285"/>
                    <a:pt x="11142" y="1288"/>
                  </a:cubicBezTo>
                  <a:cubicBezTo>
                    <a:pt x="11172" y="1289"/>
                    <a:pt x="11172" y="1334"/>
                    <a:pt x="11142" y="1335"/>
                  </a:cubicBezTo>
                  <a:cubicBezTo>
                    <a:pt x="11130" y="1336"/>
                    <a:pt x="11118" y="1336"/>
                    <a:pt x="11106" y="1336"/>
                  </a:cubicBezTo>
                  <a:cubicBezTo>
                    <a:pt x="10943" y="1336"/>
                    <a:pt x="10784" y="1295"/>
                    <a:pt x="10634" y="1227"/>
                  </a:cubicBezTo>
                  <a:cubicBezTo>
                    <a:pt x="10613" y="1218"/>
                    <a:pt x="10626" y="1190"/>
                    <a:pt x="10646" y="1190"/>
                  </a:cubicBezTo>
                  <a:close/>
                  <a:moveTo>
                    <a:pt x="8610" y="1183"/>
                  </a:moveTo>
                  <a:cubicBezTo>
                    <a:pt x="8635" y="1183"/>
                    <a:pt x="8654" y="1214"/>
                    <a:pt x="8632" y="1235"/>
                  </a:cubicBezTo>
                  <a:cubicBezTo>
                    <a:pt x="8546" y="1317"/>
                    <a:pt x="8424" y="1352"/>
                    <a:pt x="8304" y="1352"/>
                  </a:cubicBezTo>
                  <a:cubicBezTo>
                    <a:pt x="8253" y="1352"/>
                    <a:pt x="8202" y="1346"/>
                    <a:pt x="8155" y="1334"/>
                  </a:cubicBezTo>
                  <a:cubicBezTo>
                    <a:pt x="8121" y="1326"/>
                    <a:pt x="8133" y="1278"/>
                    <a:pt x="8163" y="1278"/>
                  </a:cubicBezTo>
                  <a:cubicBezTo>
                    <a:pt x="8165" y="1278"/>
                    <a:pt x="8168" y="1278"/>
                    <a:pt x="8170" y="1279"/>
                  </a:cubicBezTo>
                  <a:cubicBezTo>
                    <a:pt x="8201" y="1284"/>
                    <a:pt x="8232" y="1287"/>
                    <a:pt x="8261" y="1287"/>
                  </a:cubicBezTo>
                  <a:cubicBezTo>
                    <a:pt x="8380" y="1287"/>
                    <a:pt x="8484" y="1243"/>
                    <a:pt x="8595" y="1187"/>
                  </a:cubicBezTo>
                  <a:cubicBezTo>
                    <a:pt x="8600" y="1184"/>
                    <a:pt x="8605" y="1183"/>
                    <a:pt x="8610" y="1183"/>
                  </a:cubicBezTo>
                  <a:close/>
                  <a:moveTo>
                    <a:pt x="18243" y="1079"/>
                  </a:moveTo>
                  <a:cubicBezTo>
                    <a:pt x="18243" y="1079"/>
                    <a:pt x="18244" y="1079"/>
                    <a:pt x="18244" y="1079"/>
                  </a:cubicBezTo>
                  <a:cubicBezTo>
                    <a:pt x="18436" y="1087"/>
                    <a:pt x="18612" y="1213"/>
                    <a:pt x="18657" y="1405"/>
                  </a:cubicBezTo>
                  <a:cubicBezTo>
                    <a:pt x="18664" y="1430"/>
                    <a:pt x="18644" y="1446"/>
                    <a:pt x="18625" y="1446"/>
                  </a:cubicBezTo>
                  <a:cubicBezTo>
                    <a:pt x="18612" y="1446"/>
                    <a:pt x="18598" y="1439"/>
                    <a:pt x="18592" y="1423"/>
                  </a:cubicBezTo>
                  <a:cubicBezTo>
                    <a:pt x="18534" y="1266"/>
                    <a:pt x="18405" y="1146"/>
                    <a:pt x="18237" y="1123"/>
                  </a:cubicBezTo>
                  <a:cubicBezTo>
                    <a:pt x="18213" y="1118"/>
                    <a:pt x="18219" y="1079"/>
                    <a:pt x="18243" y="1079"/>
                  </a:cubicBezTo>
                  <a:close/>
                  <a:moveTo>
                    <a:pt x="1063" y="998"/>
                  </a:moveTo>
                  <a:cubicBezTo>
                    <a:pt x="1090" y="998"/>
                    <a:pt x="1109" y="1038"/>
                    <a:pt x="1079" y="1051"/>
                  </a:cubicBezTo>
                  <a:cubicBezTo>
                    <a:pt x="911" y="1128"/>
                    <a:pt x="785" y="1266"/>
                    <a:pt x="782" y="1459"/>
                  </a:cubicBezTo>
                  <a:cubicBezTo>
                    <a:pt x="782" y="1472"/>
                    <a:pt x="772" y="1478"/>
                    <a:pt x="762" y="1478"/>
                  </a:cubicBezTo>
                  <a:cubicBezTo>
                    <a:pt x="752" y="1478"/>
                    <a:pt x="742" y="1472"/>
                    <a:pt x="741" y="1459"/>
                  </a:cubicBezTo>
                  <a:cubicBezTo>
                    <a:pt x="724" y="1257"/>
                    <a:pt x="850" y="1040"/>
                    <a:pt x="1057" y="999"/>
                  </a:cubicBezTo>
                  <a:cubicBezTo>
                    <a:pt x="1059" y="998"/>
                    <a:pt x="1061" y="998"/>
                    <a:pt x="1063" y="998"/>
                  </a:cubicBezTo>
                  <a:close/>
                  <a:moveTo>
                    <a:pt x="15374" y="878"/>
                  </a:moveTo>
                  <a:cubicBezTo>
                    <a:pt x="15387" y="878"/>
                    <a:pt x="15400" y="884"/>
                    <a:pt x="15406" y="899"/>
                  </a:cubicBezTo>
                  <a:cubicBezTo>
                    <a:pt x="15503" y="1129"/>
                    <a:pt x="15613" y="1365"/>
                    <a:pt x="15678" y="1606"/>
                  </a:cubicBezTo>
                  <a:cubicBezTo>
                    <a:pt x="15686" y="1634"/>
                    <a:pt x="15659" y="1658"/>
                    <a:pt x="15635" y="1658"/>
                  </a:cubicBezTo>
                  <a:cubicBezTo>
                    <a:pt x="15622" y="1658"/>
                    <a:pt x="15609" y="1651"/>
                    <a:pt x="15602" y="1637"/>
                  </a:cubicBezTo>
                  <a:cubicBezTo>
                    <a:pt x="15494" y="1409"/>
                    <a:pt x="15422" y="1156"/>
                    <a:pt x="15346" y="917"/>
                  </a:cubicBezTo>
                  <a:cubicBezTo>
                    <a:pt x="15337" y="892"/>
                    <a:pt x="15355" y="878"/>
                    <a:pt x="15374" y="878"/>
                  </a:cubicBezTo>
                  <a:close/>
                  <a:moveTo>
                    <a:pt x="3888" y="1236"/>
                  </a:moveTo>
                  <a:cubicBezTo>
                    <a:pt x="3902" y="1236"/>
                    <a:pt x="3918" y="1249"/>
                    <a:pt x="3914" y="1266"/>
                  </a:cubicBezTo>
                  <a:cubicBezTo>
                    <a:pt x="3882" y="1397"/>
                    <a:pt x="3855" y="1521"/>
                    <a:pt x="3858" y="1658"/>
                  </a:cubicBezTo>
                  <a:cubicBezTo>
                    <a:pt x="3858" y="1667"/>
                    <a:pt x="3849" y="1673"/>
                    <a:pt x="3841" y="1673"/>
                  </a:cubicBezTo>
                  <a:cubicBezTo>
                    <a:pt x="3834" y="1673"/>
                    <a:pt x="3828" y="1670"/>
                    <a:pt x="3827" y="1662"/>
                  </a:cubicBezTo>
                  <a:cubicBezTo>
                    <a:pt x="3809" y="1523"/>
                    <a:pt x="3815" y="1378"/>
                    <a:pt x="3870" y="1248"/>
                  </a:cubicBezTo>
                  <a:cubicBezTo>
                    <a:pt x="3874" y="1239"/>
                    <a:pt x="3880" y="1236"/>
                    <a:pt x="3888" y="1236"/>
                  </a:cubicBezTo>
                  <a:close/>
                  <a:moveTo>
                    <a:pt x="16504" y="1426"/>
                  </a:moveTo>
                  <a:cubicBezTo>
                    <a:pt x="16533" y="1426"/>
                    <a:pt x="16549" y="1466"/>
                    <a:pt x="16520" y="1485"/>
                  </a:cubicBezTo>
                  <a:cubicBezTo>
                    <a:pt x="16379" y="1581"/>
                    <a:pt x="16227" y="1659"/>
                    <a:pt x="16077" y="1741"/>
                  </a:cubicBezTo>
                  <a:cubicBezTo>
                    <a:pt x="16072" y="1744"/>
                    <a:pt x="16067" y="1745"/>
                    <a:pt x="16063" y="1745"/>
                  </a:cubicBezTo>
                  <a:cubicBezTo>
                    <a:pt x="16037" y="1745"/>
                    <a:pt x="16022" y="1707"/>
                    <a:pt x="16049" y="1691"/>
                  </a:cubicBezTo>
                  <a:cubicBezTo>
                    <a:pt x="16193" y="1600"/>
                    <a:pt x="16335" y="1506"/>
                    <a:pt x="16488" y="1430"/>
                  </a:cubicBezTo>
                  <a:cubicBezTo>
                    <a:pt x="16493" y="1427"/>
                    <a:pt x="16499" y="1426"/>
                    <a:pt x="16504" y="1426"/>
                  </a:cubicBezTo>
                  <a:close/>
                  <a:moveTo>
                    <a:pt x="2689" y="1355"/>
                  </a:moveTo>
                  <a:cubicBezTo>
                    <a:pt x="2692" y="1355"/>
                    <a:pt x="2694" y="1355"/>
                    <a:pt x="2697" y="1357"/>
                  </a:cubicBezTo>
                  <a:cubicBezTo>
                    <a:pt x="2951" y="1460"/>
                    <a:pt x="3208" y="1615"/>
                    <a:pt x="3372" y="1841"/>
                  </a:cubicBezTo>
                  <a:cubicBezTo>
                    <a:pt x="3388" y="1862"/>
                    <a:pt x="3366" y="1885"/>
                    <a:pt x="3344" y="1885"/>
                  </a:cubicBezTo>
                  <a:cubicBezTo>
                    <a:pt x="3337" y="1885"/>
                    <a:pt x="3330" y="1883"/>
                    <a:pt x="3324" y="1877"/>
                  </a:cubicBezTo>
                  <a:cubicBezTo>
                    <a:pt x="3123" y="1688"/>
                    <a:pt x="2932" y="1517"/>
                    <a:pt x="2679" y="1400"/>
                  </a:cubicBezTo>
                  <a:cubicBezTo>
                    <a:pt x="2657" y="1391"/>
                    <a:pt x="2668" y="1355"/>
                    <a:pt x="2689" y="1355"/>
                  </a:cubicBezTo>
                  <a:close/>
                  <a:moveTo>
                    <a:pt x="18641" y="2029"/>
                  </a:moveTo>
                  <a:cubicBezTo>
                    <a:pt x="18653" y="2029"/>
                    <a:pt x="18666" y="2037"/>
                    <a:pt x="18667" y="2054"/>
                  </a:cubicBezTo>
                  <a:cubicBezTo>
                    <a:pt x="18679" y="2220"/>
                    <a:pt x="18687" y="2385"/>
                    <a:pt x="18675" y="2551"/>
                  </a:cubicBezTo>
                  <a:cubicBezTo>
                    <a:pt x="18674" y="2574"/>
                    <a:pt x="18657" y="2586"/>
                    <a:pt x="18640" y="2586"/>
                  </a:cubicBezTo>
                  <a:cubicBezTo>
                    <a:pt x="18623" y="2586"/>
                    <a:pt x="18606" y="2574"/>
                    <a:pt x="18605" y="2551"/>
                  </a:cubicBezTo>
                  <a:cubicBezTo>
                    <a:pt x="18593" y="2385"/>
                    <a:pt x="18602" y="2220"/>
                    <a:pt x="18613" y="2054"/>
                  </a:cubicBezTo>
                  <a:cubicBezTo>
                    <a:pt x="18615" y="2037"/>
                    <a:pt x="18628" y="2029"/>
                    <a:pt x="18641" y="2029"/>
                  </a:cubicBezTo>
                  <a:close/>
                  <a:moveTo>
                    <a:pt x="761" y="2031"/>
                  </a:moveTo>
                  <a:cubicBezTo>
                    <a:pt x="773" y="2031"/>
                    <a:pt x="786" y="2040"/>
                    <a:pt x="788" y="2054"/>
                  </a:cubicBezTo>
                  <a:cubicBezTo>
                    <a:pt x="797" y="2140"/>
                    <a:pt x="787" y="2225"/>
                    <a:pt x="792" y="2311"/>
                  </a:cubicBezTo>
                  <a:cubicBezTo>
                    <a:pt x="799" y="2407"/>
                    <a:pt x="815" y="2501"/>
                    <a:pt x="838" y="2594"/>
                  </a:cubicBezTo>
                  <a:cubicBezTo>
                    <a:pt x="843" y="2612"/>
                    <a:pt x="828" y="2624"/>
                    <a:pt x="813" y="2624"/>
                  </a:cubicBezTo>
                  <a:cubicBezTo>
                    <a:pt x="804" y="2624"/>
                    <a:pt x="795" y="2619"/>
                    <a:pt x="791" y="2608"/>
                  </a:cubicBezTo>
                  <a:cubicBezTo>
                    <a:pt x="742" y="2438"/>
                    <a:pt x="694" y="2223"/>
                    <a:pt x="740" y="2048"/>
                  </a:cubicBezTo>
                  <a:cubicBezTo>
                    <a:pt x="743" y="2036"/>
                    <a:pt x="752" y="2031"/>
                    <a:pt x="761" y="2031"/>
                  </a:cubicBezTo>
                  <a:close/>
                  <a:moveTo>
                    <a:pt x="18620" y="3063"/>
                  </a:moveTo>
                  <a:cubicBezTo>
                    <a:pt x="18637" y="3063"/>
                    <a:pt x="18653" y="3074"/>
                    <a:pt x="18651" y="3094"/>
                  </a:cubicBezTo>
                  <a:cubicBezTo>
                    <a:pt x="18636" y="3219"/>
                    <a:pt x="18636" y="3340"/>
                    <a:pt x="18663" y="3464"/>
                  </a:cubicBezTo>
                  <a:cubicBezTo>
                    <a:pt x="18687" y="3574"/>
                    <a:pt x="18743" y="3673"/>
                    <a:pt x="18776" y="3781"/>
                  </a:cubicBezTo>
                  <a:cubicBezTo>
                    <a:pt x="18783" y="3803"/>
                    <a:pt x="18764" y="3821"/>
                    <a:pt x="18745" y="3821"/>
                  </a:cubicBezTo>
                  <a:cubicBezTo>
                    <a:pt x="18737" y="3821"/>
                    <a:pt x="18730" y="3818"/>
                    <a:pt x="18723" y="3812"/>
                  </a:cubicBezTo>
                  <a:cubicBezTo>
                    <a:pt x="18549" y="3632"/>
                    <a:pt x="18533" y="3316"/>
                    <a:pt x="18590" y="3085"/>
                  </a:cubicBezTo>
                  <a:cubicBezTo>
                    <a:pt x="18593" y="3070"/>
                    <a:pt x="18607" y="3063"/>
                    <a:pt x="18620" y="3063"/>
                  </a:cubicBezTo>
                  <a:close/>
                  <a:moveTo>
                    <a:pt x="865" y="3273"/>
                  </a:moveTo>
                  <a:cubicBezTo>
                    <a:pt x="877" y="3273"/>
                    <a:pt x="889" y="3283"/>
                    <a:pt x="891" y="3297"/>
                  </a:cubicBezTo>
                  <a:cubicBezTo>
                    <a:pt x="914" y="3502"/>
                    <a:pt x="823" y="3724"/>
                    <a:pt x="730" y="3902"/>
                  </a:cubicBezTo>
                  <a:cubicBezTo>
                    <a:pt x="726" y="3911"/>
                    <a:pt x="719" y="3915"/>
                    <a:pt x="712" y="3915"/>
                  </a:cubicBezTo>
                  <a:cubicBezTo>
                    <a:pt x="696" y="3915"/>
                    <a:pt x="680" y="3897"/>
                    <a:pt x="689" y="3879"/>
                  </a:cubicBezTo>
                  <a:cubicBezTo>
                    <a:pt x="780" y="3684"/>
                    <a:pt x="796" y="3494"/>
                    <a:pt x="845" y="3290"/>
                  </a:cubicBezTo>
                  <a:cubicBezTo>
                    <a:pt x="848" y="3278"/>
                    <a:pt x="856" y="3273"/>
                    <a:pt x="865" y="3273"/>
                  </a:cubicBezTo>
                  <a:close/>
                  <a:moveTo>
                    <a:pt x="609" y="4308"/>
                  </a:moveTo>
                  <a:cubicBezTo>
                    <a:pt x="612" y="4308"/>
                    <a:pt x="615" y="4309"/>
                    <a:pt x="618" y="4309"/>
                  </a:cubicBezTo>
                  <a:cubicBezTo>
                    <a:pt x="703" y="4334"/>
                    <a:pt x="760" y="4412"/>
                    <a:pt x="811" y="4480"/>
                  </a:cubicBezTo>
                  <a:cubicBezTo>
                    <a:pt x="866" y="4556"/>
                    <a:pt x="910" y="4638"/>
                    <a:pt x="940" y="4728"/>
                  </a:cubicBezTo>
                  <a:cubicBezTo>
                    <a:pt x="946" y="4745"/>
                    <a:pt x="931" y="4758"/>
                    <a:pt x="916" y="4758"/>
                  </a:cubicBezTo>
                  <a:cubicBezTo>
                    <a:pt x="908" y="4758"/>
                    <a:pt x="900" y="4754"/>
                    <a:pt x="896" y="4746"/>
                  </a:cubicBezTo>
                  <a:cubicBezTo>
                    <a:pt x="855" y="4667"/>
                    <a:pt x="807" y="4594"/>
                    <a:pt x="745" y="4529"/>
                  </a:cubicBezTo>
                  <a:cubicBezTo>
                    <a:pt x="692" y="4472"/>
                    <a:pt x="619" y="4432"/>
                    <a:pt x="573" y="4367"/>
                  </a:cubicBezTo>
                  <a:cubicBezTo>
                    <a:pt x="556" y="4342"/>
                    <a:pt x="581" y="4308"/>
                    <a:pt x="609" y="4308"/>
                  </a:cubicBezTo>
                  <a:close/>
                  <a:moveTo>
                    <a:pt x="18776" y="4257"/>
                  </a:moveTo>
                  <a:cubicBezTo>
                    <a:pt x="18793" y="4257"/>
                    <a:pt x="18811" y="4276"/>
                    <a:pt x="18801" y="4298"/>
                  </a:cubicBezTo>
                  <a:cubicBezTo>
                    <a:pt x="18728" y="4466"/>
                    <a:pt x="18659" y="4643"/>
                    <a:pt x="18565" y="4801"/>
                  </a:cubicBezTo>
                  <a:cubicBezTo>
                    <a:pt x="18558" y="4813"/>
                    <a:pt x="18545" y="4818"/>
                    <a:pt x="18532" y="4818"/>
                  </a:cubicBezTo>
                  <a:cubicBezTo>
                    <a:pt x="18508" y="4818"/>
                    <a:pt x="18483" y="4798"/>
                    <a:pt x="18494" y="4771"/>
                  </a:cubicBezTo>
                  <a:cubicBezTo>
                    <a:pt x="18563" y="4597"/>
                    <a:pt x="18664" y="4434"/>
                    <a:pt x="18756" y="4271"/>
                  </a:cubicBezTo>
                  <a:cubicBezTo>
                    <a:pt x="18761" y="4261"/>
                    <a:pt x="18768" y="4257"/>
                    <a:pt x="18776" y="4257"/>
                  </a:cubicBezTo>
                  <a:close/>
                  <a:moveTo>
                    <a:pt x="18544" y="5240"/>
                  </a:moveTo>
                  <a:cubicBezTo>
                    <a:pt x="18558" y="5240"/>
                    <a:pt x="18571" y="5246"/>
                    <a:pt x="18578" y="5261"/>
                  </a:cubicBezTo>
                  <a:cubicBezTo>
                    <a:pt x="18618" y="5346"/>
                    <a:pt x="18649" y="5433"/>
                    <a:pt x="18681" y="5520"/>
                  </a:cubicBezTo>
                  <a:cubicBezTo>
                    <a:pt x="18692" y="5549"/>
                    <a:pt x="18663" y="5573"/>
                    <a:pt x="18636" y="5573"/>
                  </a:cubicBezTo>
                  <a:cubicBezTo>
                    <a:pt x="18623" y="5573"/>
                    <a:pt x="18610" y="5567"/>
                    <a:pt x="18604" y="5552"/>
                  </a:cubicBezTo>
                  <a:cubicBezTo>
                    <a:pt x="18568" y="5467"/>
                    <a:pt x="18529" y="5382"/>
                    <a:pt x="18499" y="5294"/>
                  </a:cubicBezTo>
                  <a:cubicBezTo>
                    <a:pt x="18489" y="5264"/>
                    <a:pt x="18518" y="5240"/>
                    <a:pt x="18544" y="5240"/>
                  </a:cubicBezTo>
                  <a:close/>
                  <a:moveTo>
                    <a:pt x="1015" y="5154"/>
                  </a:moveTo>
                  <a:cubicBezTo>
                    <a:pt x="1030" y="5154"/>
                    <a:pt x="1045" y="5166"/>
                    <a:pt x="1047" y="5184"/>
                  </a:cubicBezTo>
                  <a:cubicBezTo>
                    <a:pt x="1062" y="5425"/>
                    <a:pt x="930" y="5670"/>
                    <a:pt x="785" y="5852"/>
                  </a:cubicBezTo>
                  <a:cubicBezTo>
                    <a:pt x="778" y="5861"/>
                    <a:pt x="770" y="5864"/>
                    <a:pt x="761" y="5864"/>
                  </a:cubicBezTo>
                  <a:cubicBezTo>
                    <a:pt x="735" y="5864"/>
                    <a:pt x="707" y="5833"/>
                    <a:pt x="726" y="5807"/>
                  </a:cubicBezTo>
                  <a:cubicBezTo>
                    <a:pt x="876" y="5613"/>
                    <a:pt x="925" y="5407"/>
                    <a:pt x="988" y="5176"/>
                  </a:cubicBezTo>
                  <a:cubicBezTo>
                    <a:pt x="992" y="5161"/>
                    <a:pt x="1003" y="5154"/>
                    <a:pt x="1015" y="5154"/>
                  </a:cubicBezTo>
                  <a:close/>
                  <a:moveTo>
                    <a:pt x="18782" y="5896"/>
                  </a:moveTo>
                  <a:cubicBezTo>
                    <a:pt x="18793" y="5896"/>
                    <a:pt x="18804" y="5901"/>
                    <a:pt x="18810" y="5914"/>
                  </a:cubicBezTo>
                  <a:cubicBezTo>
                    <a:pt x="18901" y="6084"/>
                    <a:pt x="18888" y="6308"/>
                    <a:pt x="18837" y="6489"/>
                  </a:cubicBezTo>
                  <a:cubicBezTo>
                    <a:pt x="18832" y="6505"/>
                    <a:pt x="18820" y="6512"/>
                    <a:pt x="18807" y="6512"/>
                  </a:cubicBezTo>
                  <a:cubicBezTo>
                    <a:pt x="18787" y="6512"/>
                    <a:pt x="18766" y="6495"/>
                    <a:pt x="18772" y="6469"/>
                  </a:cubicBezTo>
                  <a:cubicBezTo>
                    <a:pt x="18813" y="6283"/>
                    <a:pt x="18780" y="6125"/>
                    <a:pt x="18745" y="5942"/>
                  </a:cubicBezTo>
                  <a:cubicBezTo>
                    <a:pt x="18740" y="5916"/>
                    <a:pt x="18762" y="5896"/>
                    <a:pt x="18782" y="5896"/>
                  </a:cubicBezTo>
                  <a:close/>
                  <a:moveTo>
                    <a:pt x="718" y="6544"/>
                  </a:moveTo>
                  <a:cubicBezTo>
                    <a:pt x="737" y="6544"/>
                    <a:pt x="757" y="6562"/>
                    <a:pt x="752" y="6585"/>
                  </a:cubicBezTo>
                  <a:cubicBezTo>
                    <a:pt x="705" y="6766"/>
                    <a:pt x="682" y="6932"/>
                    <a:pt x="733" y="7116"/>
                  </a:cubicBezTo>
                  <a:cubicBezTo>
                    <a:pt x="739" y="7139"/>
                    <a:pt x="721" y="7154"/>
                    <a:pt x="703" y="7154"/>
                  </a:cubicBezTo>
                  <a:cubicBezTo>
                    <a:pt x="690" y="7154"/>
                    <a:pt x="677" y="7147"/>
                    <a:pt x="672" y="7132"/>
                  </a:cubicBezTo>
                  <a:cubicBezTo>
                    <a:pt x="602" y="6949"/>
                    <a:pt x="595" y="6735"/>
                    <a:pt x="691" y="6560"/>
                  </a:cubicBezTo>
                  <a:cubicBezTo>
                    <a:pt x="697" y="6549"/>
                    <a:pt x="707" y="6544"/>
                    <a:pt x="718" y="6544"/>
                  </a:cubicBezTo>
                  <a:close/>
                  <a:moveTo>
                    <a:pt x="18828" y="6935"/>
                  </a:moveTo>
                  <a:cubicBezTo>
                    <a:pt x="18846" y="6935"/>
                    <a:pt x="18864" y="6947"/>
                    <a:pt x="18862" y="6969"/>
                  </a:cubicBezTo>
                  <a:cubicBezTo>
                    <a:pt x="18856" y="7107"/>
                    <a:pt x="18819" y="7246"/>
                    <a:pt x="18790" y="7381"/>
                  </a:cubicBezTo>
                  <a:cubicBezTo>
                    <a:pt x="18786" y="7399"/>
                    <a:pt x="18773" y="7407"/>
                    <a:pt x="18759" y="7407"/>
                  </a:cubicBezTo>
                  <a:cubicBezTo>
                    <a:pt x="18738" y="7407"/>
                    <a:pt x="18715" y="7389"/>
                    <a:pt x="18719" y="7361"/>
                  </a:cubicBezTo>
                  <a:cubicBezTo>
                    <a:pt x="18740" y="7228"/>
                    <a:pt x="18751" y="7088"/>
                    <a:pt x="18793" y="6960"/>
                  </a:cubicBezTo>
                  <a:cubicBezTo>
                    <a:pt x="18798" y="6943"/>
                    <a:pt x="18813" y="6935"/>
                    <a:pt x="18828" y="6935"/>
                  </a:cubicBezTo>
                  <a:close/>
                  <a:moveTo>
                    <a:pt x="16250" y="7097"/>
                  </a:moveTo>
                  <a:cubicBezTo>
                    <a:pt x="16256" y="7097"/>
                    <a:pt x="16262" y="7099"/>
                    <a:pt x="16269" y="7102"/>
                  </a:cubicBezTo>
                  <a:cubicBezTo>
                    <a:pt x="16470" y="7209"/>
                    <a:pt x="16677" y="7313"/>
                    <a:pt x="16873" y="7431"/>
                  </a:cubicBezTo>
                  <a:cubicBezTo>
                    <a:pt x="16906" y="7450"/>
                    <a:pt x="16886" y="7493"/>
                    <a:pt x="16855" y="7493"/>
                  </a:cubicBezTo>
                  <a:cubicBezTo>
                    <a:pt x="16850" y="7493"/>
                    <a:pt x="16845" y="7492"/>
                    <a:pt x="16839" y="7490"/>
                  </a:cubicBezTo>
                  <a:cubicBezTo>
                    <a:pt x="16632" y="7389"/>
                    <a:pt x="16432" y="7276"/>
                    <a:pt x="16231" y="7165"/>
                  </a:cubicBezTo>
                  <a:cubicBezTo>
                    <a:pt x="16196" y="7145"/>
                    <a:pt x="16218" y="7097"/>
                    <a:pt x="16250" y="7097"/>
                  </a:cubicBezTo>
                  <a:close/>
                  <a:moveTo>
                    <a:pt x="3396" y="7233"/>
                  </a:moveTo>
                  <a:cubicBezTo>
                    <a:pt x="3423" y="7233"/>
                    <a:pt x="3438" y="7280"/>
                    <a:pt x="3410" y="7294"/>
                  </a:cubicBezTo>
                  <a:cubicBezTo>
                    <a:pt x="3262" y="7370"/>
                    <a:pt x="3115" y="7451"/>
                    <a:pt x="2959" y="7508"/>
                  </a:cubicBezTo>
                  <a:cubicBezTo>
                    <a:pt x="2955" y="7509"/>
                    <a:pt x="2951" y="7510"/>
                    <a:pt x="2947" y="7510"/>
                  </a:cubicBezTo>
                  <a:cubicBezTo>
                    <a:pt x="2914" y="7510"/>
                    <a:pt x="2897" y="7457"/>
                    <a:pt x="2930" y="7438"/>
                  </a:cubicBezTo>
                  <a:cubicBezTo>
                    <a:pt x="3074" y="7357"/>
                    <a:pt x="3232" y="7298"/>
                    <a:pt x="3385" y="7235"/>
                  </a:cubicBezTo>
                  <a:cubicBezTo>
                    <a:pt x="3389" y="7234"/>
                    <a:pt x="3392" y="7233"/>
                    <a:pt x="3396" y="7233"/>
                  </a:cubicBezTo>
                  <a:close/>
                  <a:moveTo>
                    <a:pt x="15653" y="7278"/>
                  </a:moveTo>
                  <a:cubicBezTo>
                    <a:pt x="15675" y="7278"/>
                    <a:pt x="15700" y="7302"/>
                    <a:pt x="15696" y="7328"/>
                  </a:cubicBezTo>
                  <a:cubicBezTo>
                    <a:pt x="15670" y="7504"/>
                    <a:pt x="15560" y="7669"/>
                    <a:pt x="15447" y="7801"/>
                  </a:cubicBezTo>
                  <a:cubicBezTo>
                    <a:pt x="15438" y="7811"/>
                    <a:pt x="15427" y="7815"/>
                    <a:pt x="15417" y="7815"/>
                  </a:cubicBezTo>
                  <a:cubicBezTo>
                    <a:pt x="15385" y="7815"/>
                    <a:pt x="15356" y="7771"/>
                    <a:pt x="15384" y="7736"/>
                  </a:cubicBezTo>
                  <a:cubicBezTo>
                    <a:pt x="15496" y="7603"/>
                    <a:pt x="15554" y="7455"/>
                    <a:pt x="15624" y="7298"/>
                  </a:cubicBezTo>
                  <a:cubicBezTo>
                    <a:pt x="15631" y="7284"/>
                    <a:pt x="15642" y="7278"/>
                    <a:pt x="15653" y="7278"/>
                  </a:cubicBezTo>
                  <a:close/>
                  <a:moveTo>
                    <a:pt x="2352" y="7632"/>
                  </a:moveTo>
                  <a:cubicBezTo>
                    <a:pt x="2377" y="7632"/>
                    <a:pt x="2396" y="7669"/>
                    <a:pt x="2376" y="7691"/>
                  </a:cubicBezTo>
                  <a:cubicBezTo>
                    <a:pt x="2295" y="7774"/>
                    <a:pt x="2188" y="7824"/>
                    <a:pt x="2077" y="7824"/>
                  </a:cubicBezTo>
                  <a:cubicBezTo>
                    <a:pt x="2030" y="7824"/>
                    <a:pt x="1982" y="7815"/>
                    <a:pt x="1935" y="7795"/>
                  </a:cubicBezTo>
                  <a:cubicBezTo>
                    <a:pt x="1900" y="7781"/>
                    <a:pt x="1917" y="7720"/>
                    <a:pt x="1953" y="7720"/>
                  </a:cubicBezTo>
                  <a:cubicBezTo>
                    <a:pt x="1954" y="7720"/>
                    <a:pt x="1955" y="7720"/>
                    <a:pt x="1956" y="7720"/>
                  </a:cubicBezTo>
                  <a:cubicBezTo>
                    <a:pt x="1985" y="7723"/>
                    <a:pt x="2014" y="7725"/>
                    <a:pt x="2043" y="7725"/>
                  </a:cubicBezTo>
                  <a:cubicBezTo>
                    <a:pt x="2147" y="7725"/>
                    <a:pt x="2246" y="7703"/>
                    <a:pt x="2336" y="7638"/>
                  </a:cubicBezTo>
                  <a:cubicBezTo>
                    <a:pt x="2342" y="7634"/>
                    <a:pt x="2347" y="7632"/>
                    <a:pt x="2352" y="7632"/>
                  </a:cubicBezTo>
                  <a:close/>
                  <a:moveTo>
                    <a:pt x="922" y="7575"/>
                  </a:moveTo>
                  <a:cubicBezTo>
                    <a:pt x="935" y="7575"/>
                    <a:pt x="947" y="7581"/>
                    <a:pt x="955" y="7593"/>
                  </a:cubicBezTo>
                  <a:cubicBezTo>
                    <a:pt x="1019" y="7704"/>
                    <a:pt x="1141" y="7778"/>
                    <a:pt x="1266" y="7778"/>
                  </a:cubicBezTo>
                  <a:cubicBezTo>
                    <a:pt x="1311" y="7778"/>
                    <a:pt x="1355" y="7769"/>
                    <a:pt x="1398" y="7748"/>
                  </a:cubicBezTo>
                  <a:cubicBezTo>
                    <a:pt x="1403" y="7746"/>
                    <a:pt x="1407" y="7745"/>
                    <a:pt x="1411" y="7745"/>
                  </a:cubicBezTo>
                  <a:cubicBezTo>
                    <a:pt x="1436" y="7745"/>
                    <a:pt x="1451" y="7780"/>
                    <a:pt x="1426" y="7795"/>
                  </a:cubicBezTo>
                  <a:cubicBezTo>
                    <a:pt x="1363" y="7832"/>
                    <a:pt x="1294" y="7849"/>
                    <a:pt x="1226" y="7849"/>
                  </a:cubicBezTo>
                  <a:cubicBezTo>
                    <a:pt x="1081" y="7849"/>
                    <a:pt x="941" y="7769"/>
                    <a:pt x="883" y="7623"/>
                  </a:cubicBezTo>
                  <a:cubicBezTo>
                    <a:pt x="872" y="7596"/>
                    <a:pt x="897" y="7575"/>
                    <a:pt x="922" y="7575"/>
                  </a:cubicBezTo>
                  <a:close/>
                  <a:moveTo>
                    <a:pt x="17297" y="7637"/>
                  </a:moveTo>
                  <a:cubicBezTo>
                    <a:pt x="17300" y="7637"/>
                    <a:pt x="17304" y="7638"/>
                    <a:pt x="17307" y="7639"/>
                  </a:cubicBezTo>
                  <a:cubicBezTo>
                    <a:pt x="17546" y="7741"/>
                    <a:pt x="17786" y="7777"/>
                    <a:pt x="18044" y="7785"/>
                  </a:cubicBezTo>
                  <a:cubicBezTo>
                    <a:pt x="18087" y="7786"/>
                    <a:pt x="18085" y="7844"/>
                    <a:pt x="18044" y="7850"/>
                  </a:cubicBezTo>
                  <a:cubicBezTo>
                    <a:pt x="18003" y="7854"/>
                    <a:pt x="17962" y="7856"/>
                    <a:pt x="17922" y="7856"/>
                  </a:cubicBezTo>
                  <a:cubicBezTo>
                    <a:pt x="17700" y="7856"/>
                    <a:pt x="17481" y="7793"/>
                    <a:pt x="17286" y="7692"/>
                  </a:cubicBezTo>
                  <a:cubicBezTo>
                    <a:pt x="17260" y="7678"/>
                    <a:pt x="17273" y="7637"/>
                    <a:pt x="17297" y="7637"/>
                  </a:cubicBezTo>
                  <a:close/>
                  <a:moveTo>
                    <a:pt x="3779" y="7591"/>
                  </a:moveTo>
                  <a:cubicBezTo>
                    <a:pt x="3792" y="7591"/>
                    <a:pt x="3805" y="7597"/>
                    <a:pt x="3811" y="7613"/>
                  </a:cubicBezTo>
                  <a:cubicBezTo>
                    <a:pt x="3870" y="7759"/>
                    <a:pt x="3926" y="7904"/>
                    <a:pt x="3973" y="8055"/>
                  </a:cubicBezTo>
                  <a:cubicBezTo>
                    <a:pt x="3980" y="8080"/>
                    <a:pt x="3962" y="8095"/>
                    <a:pt x="3942" y="8095"/>
                  </a:cubicBezTo>
                  <a:cubicBezTo>
                    <a:pt x="3929" y="8095"/>
                    <a:pt x="3915" y="8088"/>
                    <a:pt x="3909" y="8073"/>
                  </a:cubicBezTo>
                  <a:cubicBezTo>
                    <a:pt x="3848" y="7927"/>
                    <a:pt x="3797" y="7779"/>
                    <a:pt x="3748" y="7630"/>
                  </a:cubicBezTo>
                  <a:cubicBezTo>
                    <a:pt x="3741" y="7605"/>
                    <a:pt x="3759" y="7591"/>
                    <a:pt x="3779" y="7591"/>
                  </a:cubicBezTo>
                  <a:close/>
                  <a:moveTo>
                    <a:pt x="8508" y="7929"/>
                  </a:moveTo>
                  <a:cubicBezTo>
                    <a:pt x="8508" y="7929"/>
                    <a:pt x="8509" y="7929"/>
                    <a:pt x="8510" y="7929"/>
                  </a:cubicBezTo>
                  <a:cubicBezTo>
                    <a:pt x="8736" y="7939"/>
                    <a:pt x="8968" y="7978"/>
                    <a:pt x="9170" y="8089"/>
                  </a:cubicBezTo>
                  <a:cubicBezTo>
                    <a:pt x="9195" y="8103"/>
                    <a:pt x="9182" y="8142"/>
                    <a:pt x="9156" y="8142"/>
                  </a:cubicBezTo>
                  <a:cubicBezTo>
                    <a:pt x="9153" y="8142"/>
                    <a:pt x="9150" y="8141"/>
                    <a:pt x="9147" y="8140"/>
                  </a:cubicBezTo>
                  <a:cubicBezTo>
                    <a:pt x="8936" y="8071"/>
                    <a:pt x="8734" y="8007"/>
                    <a:pt x="8510" y="7992"/>
                  </a:cubicBezTo>
                  <a:cubicBezTo>
                    <a:pt x="8470" y="7990"/>
                    <a:pt x="8468" y="7929"/>
                    <a:pt x="8508" y="7929"/>
                  </a:cubicBezTo>
                  <a:close/>
                  <a:moveTo>
                    <a:pt x="11424" y="8024"/>
                  </a:moveTo>
                  <a:cubicBezTo>
                    <a:pt x="11616" y="8024"/>
                    <a:pt x="11807" y="8042"/>
                    <a:pt x="11994" y="8085"/>
                  </a:cubicBezTo>
                  <a:cubicBezTo>
                    <a:pt x="12030" y="8093"/>
                    <a:pt x="12024" y="8152"/>
                    <a:pt x="11989" y="8152"/>
                  </a:cubicBezTo>
                  <a:cubicBezTo>
                    <a:pt x="11988" y="8152"/>
                    <a:pt x="11987" y="8152"/>
                    <a:pt x="11986" y="8152"/>
                  </a:cubicBezTo>
                  <a:cubicBezTo>
                    <a:pt x="11731" y="8118"/>
                    <a:pt x="11480" y="8095"/>
                    <a:pt x="11225" y="8095"/>
                  </a:cubicBezTo>
                  <a:cubicBezTo>
                    <a:pt x="11214" y="8095"/>
                    <a:pt x="11202" y="8095"/>
                    <a:pt x="11191" y="8095"/>
                  </a:cubicBezTo>
                  <a:cubicBezTo>
                    <a:pt x="11191" y="8095"/>
                    <a:pt x="11190" y="8095"/>
                    <a:pt x="11190" y="8095"/>
                  </a:cubicBezTo>
                  <a:cubicBezTo>
                    <a:pt x="11149" y="8095"/>
                    <a:pt x="11151" y="8034"/>
                    <a:pt x="11191" y="8032"/>
                  </a:cubicBezTo>
                  <a:cubicBezTo>
                    <a:pt x="11268" y="8027"/>
                    <a:pt x="11346" y="8024"/>
                    <a:pt x="11424" y="8024"/>
                  </a:cubicBezTo>
                  <a:close/>
                  <a:moveTo>
                    <a:pt x="7619" y="8132"/>
                  </a:moveTo>
                  <a:cubicBezTo>
                    <a:pt x="7647" y="8132"/>
                    <a:pt x="7646" y="8176"/>
                    <a:pt x="7622" y="8186"/>
                  </a:cubicBezTo>
                  <a:cubicBezTo>
                    <a:pt x="7447" y="8251"/>
                    <a:pt x="7254" y="8279"/>
                    <a:pt x="7072" y="8319"/>
                  </a:cubicBezTo>
                  <a:cubicBezTo>
                    <a:pt x="7070" y="8319"/>
                    <a:pt x="7068" y="8319"/>
                    <a:pt x="7066" y="8319"/>
                  </a:cubicBezTo>
                  <a:cubicBezTo>
                    <a:pt x="7042" y="8319"/>
                    <a:pt x="7034" y="8284"/>
                    <a:pt x="7060" y="8277"/>
                  </a:cubicBezTo>
                  <a:cubicBezTo>
                    <a:pt x="7243" y="8225"/>
                    <a:pt x="7426" y="8157"/>
                    <a:pt x="7614" y="8133"/>
                  </a:cubicBezTo>
                  <a:cubicBezTo>
                    <a:pt x="7616" y="8133"/>
                    <a:pt x="7618" y="8132"/>
                    <a:pt x="7619" y="8132"/>
                  </a:cubicBezTo>
                  <a:close/>
                  <a:moveTo>
                    <a:pt x="10448" y="8172"/>
                  </a:moveTo>
                  <a:cubicBezTo>
                    <a:pt x="10481" y="8172"/>
                    <a:pt x="10493" y="8225"/>
                    <a:pt x="10464" y="8239"/>
                  </a:cubicBezTo>
                  <a:cubicBezTo>
                    <a:pt x="10281" y="8320"/>
                    <a:pt x="10082" y="8368"/>
                    <a:pt x="9895" y="8439"/>
                  </a:cubicBezTo>
                  <a:cubicBezTo>
                    <a:pt x="9852" y="8456"/>
                    <a:pt x="9808" y="8483"/>
                    <a:pt x="9763" y="8483"/>
                  </a:cubicBezTo>
                  <a:cubicBezTo>
                    <a:pt x="9757" y="8483"/>
                    <a:pt x="9751" y="8483"/>
                    <a:pt x="9746" y="8482"/>
                  </a:cubicBezTo>
                  <a:cubicBezTo>
                    <a:pt x="9674" y="8469"/>
                    <a:pt x="9547" y="8335"/>
                    <a:pt x="9487" y="8289"/>
                  </a:cubicBezTo>
                  <a:cubicBezTo>
                    <a:pt x="9462" y="8269"/>
                    <a:pt x="9477" y="8230"/>
                    <a:pt x="9502" y="8230"/>
                  </a:cubicBezTo>
                  <a:cubicBezTo>
                    <a:pt x="9507" y="8230"/>
                    <a:pt x="9512" y="8232"/>
                    <a:pt x="9518" y="8235"/>
                  </a:cubicBezTo>
                  <a:cubicBezTo>
                    <a:pt x="9589" y="8282"/>
                    <a:pt x="9682" y="8377"/>
                    <a:pt x="9766" y="8386"/>
                  </a:cubicBezTo>
                  <a:cubicBezTo>
                    <a:pt x="9770" y="8386"/>
                    <a:pt x="9774" y="8387"/>
                    <a:pt x="9778" y="8387"/>
                  </a:cubicBezTo>
                  <a:cubicBezTo>
                    <a:pt x="9839" y="8387"/>
                    <a:pt x="9908" y="8343"/>
                    <a:pt x="9965" y="8321"/>
                  </a:cubicBezTo>
                  <a:cubicBezTo>
                    <a:pt x="10120" y="8259"/>
                    <a:pt x="10280" y="8195"/>
                    <a:pt x="10444" y="8172"/>
                  </a:cubicBezTo>
                  <a:cubicBezTo>
                    <a:pt x="10446" y="8172"/>
                    <a:pt x="10447" y="8172"/>
                    <a:pt x="10448" y="8172"/>
                  </a:cubicBezTo>
                  <a:close/>
                  <a:moveTo>
                    <a:pt x="12480" y="8228"/>
                  </a:moveTo>
                  <a:cubicBezTo>
                    <a:pt x="12481" y="8228"/>
                    <a:pt x="12482" y="8228"/>
                    <a:pt x="12483" y="8228"/>
                  </a:cubicBezTo>
                  <a:cubicBezTo>
                    <a:pt x="12697" y="8245"/>
                    <a:pt x="12918" y="8306"/>
                    <a:pt x="13093" y="8437"/>
                  </a:cubicBezTo>
                  <a:cubicBezTo>
                    <a:pt x="13117" y="8456"/>
                    <a:pt x="13103" y="8492"/>
                    <a:pt x="13078" y="8492"/>
                  </a:cubicBezTo>
                  <a:cubicBezTo>
                    <a:pt x="13073" y="8492"/>
                    <a:pt x="13068" y="8490"/>
                    <a:pt x="13063" y="8487"/>
                  </a:cubicBezTo>
                  <a:cubicBezTo>
                    <a:pt x="12876" y="8386"/>
                    <a:pt x="12696" y="8308"/>
                    <a:pt x="12483" y="8286"/>
                  </a:cubicBezTo>
                  <a:cubicBezTo>
                    <a:pt x="12446" y="8282"/>
                    <a:pt x="12445" y="8228"/>
                    <a:pt x="12480" y="8228"/>
                  </a:cubicBezTo>
                  <a:close/>
                  <a:moveTo>
                    <a:pt x="15314" y="8275"/>
                  </a:moveTo>
                  <a:cubicBezTo>
                    <a:pt x="15340" y="8275"/>
                    <a:pt x="15366" y="8306"/>
                    <a:pt x="15349" y="8334"/>
                  </a:cubicBezTo>
                  <a:cubicBezTo>
                    <a:pt x="15223" y="8532"/>
                    <a:pt x="15008" y="8659"/>
                    <a:pt x="14778" y="8700"/>
                  </a:cubicBezTo>
                  <a:cubicBezTo>
                    <a:pt x="14776" y="8701"/>
                    <a:pt x="14773" y="8701"/>
                    <a:pt x="14770" y="8701"/>
                  </a:cubicBezTo>
                  <a:cubicBezTo>
                    <a:pt x="14724" y="8701"/>
                    <a:pt x="14706" y="8633"/>
                    <a:pt x="14756" y="8620"/>
                  </a:cubicBezTo>
                  <a:cubicBezTo>
                    <a:pt x="14971" y="8567"/>
                    <a:pt x="15138" y="8447"/>
                    <a:pt x="15288" y="8287"/>
                  </a:cubicBezTo>
                  <a:cubicBezTo>
                    <a:pt x="15295" y="8278"/>
                    <a:pt x="15305" y="8275"/>
                    <a:pt x="15314" y="8275"/>
                  </a:cubicBezTo>
                  <a:close/>
                  <a:moveTo>
                    <a:pt x="6328" y="8554"/>
                  </a:moveTo>
                  <a:cubicBezTo>
                    <a:pt x="6360" y="8554"/>
                    <a:pt x="6372" y="8602"/>
                    <a:pt x="6338" y="8611"/>
                  </a:cubicBezTo>
                  <a:cubicBezTo>
                    <a:pt x="6155" y="8661"/>
                    <a:pt x="5970" y="8697"/>
                    <a:pt x="5786" y="8736"/>
                  </a:cubicBezTo>
                  <a:cubicBezTo>
                    <a:pt x="5783" y="8737"/>
                    <a:pt x="5781" y="8737"/>
                    <a:pt x="5779" y="8737"/>
                  </a:cubicBezTo>
                  <a:cubicBezTo>
                    <a:pt x="5747" y="8737"/>
                    <a:pt x="5736" y="8689"/>
                    <a:pt x="5769" y="8680"/>
                  </a:cubicBezTo>
                  <a:cubicBezTo>
                    <a:pt x="5953" y="8636"/>
                    <a:pt x="6136" y="8589"/>
                    <a:pt x="6322" y="8555"/>
                  </a:cubicBezTo>
                  <a:cubicBezTo>
                    <a:pt x="6324" y="8554"/>
                    <a:pt x="6326" y="8554"/>
                    <a:pt x="6328" y="8554"/>
                  </a:cubicBezTo>
                  <a:close/>
                  <a:moveTo>
                    <a:pt x="13528" y="8561"/>
                  </a:moveTo>
                  <a:cubicBezTo>
                    <a:pt x="13532" y="8561"/>
                    <a:pt x="13535" y="8562"/>
                    <a:pt x="13539" y="8563"/>
                  </a:cubicBezTo>
                  <a:cubicBezTo>
                    <a:pt x="13744" y="8644"/>
                    <a:pt x="13953" y="8673"/>
                    <a:pt x="14170" y="8685"/>
                  </a:cubicBezTo>
                  <a:cubicBezTo>
                    <a:pt x="14216" y="8687"/>
                    <a:pt x="14215" y="8750"/>
                    <a:pt x="14170" y="8755"/>
                  </a:cubicBezTo>
                  <a:cubicBezTo>
                    <a:pt x="14137" y="8758"/>
                    <a:pt x="14104" y="8759"/>
                    <a:pt x="14071" y="8759"/>
                  </a:cubicBezTo>
                  <a:cubicBezTo>
                    <a:pt x="13877" y="8759"/>
                    <a:pt x="13690" y="8708"/>
                    <a:pt x="13511" y="8631"/>
                  </a:cubicBezTo>
                  <a:cubicBezTo>
                    <a:pt x="13478" y="8616"/>
                    <a:pt x="13496" y="8561"/>
                    <a:pt x="13528" y="8561"/>
                  </a:cubicBezTo>
                  <a:close/>
                  <a:moveTo>
                    <a:pt x="4378" y="8441"/>
                  </a:moveTo>
                  <a:cubicBezTo>
                    <a:pt x="4386" y="8441"/>
                    <a:pt x="4394" y="8445"/>
                    <a:pt x="4400" y="8454"/>
                  </a:cubicBezTo>
                  <a:cubicBezTo>
                    <a:pt x="4518" y="8636"/>
                    <a:pt x="4707" y="8716"/>
                    <a:pt x="4917" y="8716"/>
                  </a:cubicBezTo>
                  <a:cubicBezTo>
                    <a:pt x="4922" y="8716"/>
                    <a:pt x="4928" y="8716"/>
                    <a:pt x="4933" y="8716"/>
                  </a:cubicBezTo>
                  <a:cubicBezTo>
                    <a:pt x="4933" y="8716"/>
                    <a:pt x="4934" y="8716"/>
                    <a:pt x="4934" y="8716"/>
                  </a:cubicBezTo>
                  <a:cubicBezTo>
                    <a:pt x="4968" y="8716"/>
                    <a:pt x="4978" y="8774"/>
                    <a:pt x="4942" y="8779"/>
                  </a:cubicBezTo>
                  <a:cubicBezTo>
                    <a:pt x="4916" y="8783"/>
                    <a:pt x="4890" y="8785"/>
                    <a:pt x="4864" y="8785"/>
                  </a:cubicBezTo>
                  <a:cubicBezTo>
                    <a:pt x="4655" y="8785"/>
                    <a:pt x="4460" y="8661"/>
                    <a:pt x="4353" y="8481"/>
                  </a:cubicBezTo>
                  <a:cubicBezTo>
                    <a:pt x="4340" y="8460"/>
                    <a:pt x="4359" y="8441"/>
                    <a:pt x="4378" y="8441"/>
                  </a:cubicBezTo>
                  <a:close/>
                  <a:moveTo>
                    <a:pt x="9688" y="1"/>
                  </a:moveTo>
                  <a:cubicBezTo>
                    <a:pt x="9304" y="568"/>
                    <a:pt x="8654" y="920"/>
                    <a:pt x="7984" y="920"/>
                  </a:cubicBezTo>
                  <a:cubicBezTo>
                    <a:pt x="7768" y="920"/>
                    <a:pt x="7551" y="884"/>
                    <a:pt x="7339" y="806"/>
                  </a:cubicBezTo>
                  <a:cubicBezTo>
                    <a:pt x="6639" y="550"/>
                    <a:pt x="6105" y="112"/>
                    <a:pt x="5328" y="66"/>
                  </a:cubicBezTo>
                  <a:cubicBezTo>
                    <a:pt x="5279" y="63"/>
                    <a:pt x="5228" y="62"/>
                    <a:pt x="5176" y="62"/>
                  </a:cubicBezTo>
                  <a:cubicBezTo>
                    <a:pt x="4417" y="62"/>
                    <a:pt x="3387" y="372"/>
                    <a:pt x="3502" y="1305"/>
                  </a:cubicBezTo>
                  <a:cubicBezTo>
                    <a:pt x="3509" y="1362"/>
                    <a:pt x="3463" y="1389"/>
                    <a:pt x="3416" y="1389"/>
                  </a:cubicBezTo>
                  <a:cubicBezTo>
                    <a:pt x="3392" y="1389"/>
                    <a:pt x="3368" y="1382"/>
                    <a:pt x="3351" y="1368"/>
                  </a:cubicBezTo>
                  <a:cubicBezTo>
                    <a:pt x="2864" y="980"/>
                    <a:pt x="2023" y="582"/>
                    <a:pt x="1337" y="582"/>
                  </a:cubicBezTo>
                  <a:cubicBezTo>
                    <a:pt x="743" y="582"/>
                    <a:pt x="266" y="880"/>
                    <a:pt x="236" y="1740"/>
                  </a:cubicBezTo>
                  <a:cubicBezTo>
                    <a:pt x="213" y="2395"/>
                    <a:pt x="886" y="3891"/>
                    <a:pt x="1" y="4257"/>
                  </a:cubicBezTo>
                  <a:cubicBezTo>
                    <a:pt x="1047" y="4739"/>
                    <a:pt x="207" y="6070"/>
                    <a:pt x="188" y="6835"/>
                  </a:cubicBezTo>
                  <a:cubicBezTo>
                    <a:pt x="167" y="7630"/>
                    <a:pt x="719" y="8210"/>
                    <a:pt x="1508" y="8245"/>
                  </a:cubicBezTo>
                  <a:cubicBezTo>
                    <a:pt x="1535" y="8246"/>
                    <a:pt x="1563" y="8247"/>
                    <a:pt x="1590" y="8247"/>
                  </a:cubicBezTo>
                  <a:cubicBezTo>
                    <a:pt x="2251" y="8247"/>
                    <a:pt x="2825" y="7881"/>
                    <a:pt x="3424" y="7642"/>
                  </a:cubicBezTo>
                  <a:cubicBezTo>
                    <a:pt x="3429" y="7640"/>
                    <a:pt x="3434" y="7639"/>
                    <a:pt x="3438" y="7639"/>
                  </a:cubicBezTo>
                  <a:cubicBezTo>
                    <a:pt x="3463" y="7639"/>
                    <a:pt x="3473" y="7670"/>
                    <a:pt x="3465" y="7694"/>
                  </a:cubicBezTo>
                  <a:cubicBezTo>
                    <a:pt x="3478" y="7705"/>
                    <a:pt x="3487" y="7720"/>
                    <a:pt x="3488" y="7742"/>
                  </a:cubicBezTo>
                  <a:cubicBezTo>
                    <a:pt x="3561" y="8552"/>
                    <a:pt x="4171" y="9152"/>
                    <a:pt x="4989" y="9195"/>
                  </a:cubicBezTo>
                  <a:cubicBezTo>
                    <a:pt x="5029" y="9197"/>
                    <a:pt x="5070" y="9198"/>
                    <a:pt x="5110" y="9198"/>
                  </a:cubicBezTo>
                  <a:cubicBezTo>
                    <a:pt x="5760" y="9198"/>
                    <a:pt x="6376" y="8926"/>
                    <a:pt x="6976" y="8705"/>
                  </a:cubicBezTo>
                  <a:cubicBezTo>
                    <a:pt x="7411" y="8545"/>
                    <a:pt x="7881" y="8396"/>
                    <a:pt x="8351" y="8396"/>
                  </a:cubicBezTo>
                  <a:cubicBezTo>
                    <a:pt x="8493" y="8396"/>
                    <a:pt x="8635" y="8410"/>
                    <a:pt x="8776" y="8440"/>
                  </a:cubicBezTo>
                  <a:cubicBezTo>
                    <a:pt x="9143" y="8521"/>
                    <a:pt x="9573" y="8737"/>
                    <a:pt x="9688" y="9120"/>
                  </a:cubicBezTo>
                  <a:cubicBezTo>
                    <a:pt x="9804" y="8737"/>
                    <a:pt x="10234" y="8521"/>
                    <a:pt x="10601" y="8440"/>
                  </a:cubicBezTo>
                  <a:cubicBezTo>
                    <a:pt x="10742" y="8410"/>
                    <a:pt x="10884" y="8396"/>
                    <a:pt x="11026" y="8396"/>
                  </a:cubicBezTo>
                  <a:cubicBezTo>
                    <a:pt x="11496" y="8396"/>
                    <a:pt x="11965" y="8545"/>
                    <a:pt x="12400" y="8705"/>
                  </a:cubicBezTo>
                  <a:cubicBezTo>
                    <a:pt x="13001" y="8926"/>
                    <a:pt x="13617" y="9198"/>
                    <a:pt x="14267" y="9198"/>
                  </a:cubicBezTo>
                  <a:cubicBezTo>
                    <a:pt x="14307" y="9198"/>
                    <a:pt x="14348" y="9197"/>
                    <a:pt x="14388" y="9195"/>
                  </a:cubicBezTo>
                  <a:cubicBezTo>
                    <a:pt x="15206" y="9152"/>
                    <a:pt x="15815" y="8552"/>
                    <a:pt x="15888" y="7742"/>
                  </a:cubicBezTo>
                  <a:cubicBezTo>
                    <a:pt x="15890" y="7720"/>
                    <a:pt x="15900" y="7705"/>
                    <a:pt x="15911" y="7694"/>
                  </a:cubicBezTo>
                  <a:cubicBezTo>
                    <a:pt x="15903" y="7670"/>
                    <a:pt x="15913" y="7639"/>
                    <a:pt x="15938" y="7639"/>
                  </a:cubicBezTo>
                  <a:cubicBezTo>
                    <a:pt x="15942" y="7639"/>
                    <a:pt x="15947" y="7640"/>
                    <a:pt x="15952" y="7642"/>
                  </a:cubicBezTo>
                  <a:cubicBezTo>
                    <a:pt x="16552" y="7881"/>
                    <a:pt x="17125" y="8247"/>
                    <a:pt x="17787" y="8247"/>
                  </a:cubicBezTo>
                  <a:cubicBezTo>
                    <a:pt x="17814" y="8247"/>
                    <a:pt x="17841" y="8246"/>
                    <a:pt x="17869" y="8245"/>
                  </a:cubicBezTo>
                  <a:cubicBezTo>
                    <a:pt x="18658" y="8210"/>
                    <a:pt x="19210" y="7631"/>
                    <a:pt x="19189" y="6835"/>
                  </a:cubicBezTo>
                  <a:cubicBezTo>
                    <a:pt x="19170" y="6070"/>
                    <a:pt x="18330" y="4739"/>
                    <a:pt x="19376" y="4257"/>
                  </a:cubicBezTo>
                  <a:cubicBezTo>
                    <a:pt x="18491" y="3891"/>
                    <a:pt x="19164" y="2395"/>
                    <a:pt x="19141" y="1740"/>
                  </a:cubicBezTo>
                  <a:cubicBezTo>
                    <a:pt x="19111" y="880"/>
                    <a:pt x="18634" y="582"/>
                    <a:pt x="18040" y="582"/>
                  </a:cubicBezTo>
                  <a:cubicBezTo>
                    <a:pt x="17354" y="582"/>
                    <a:pt x="16513" y="980"/>
                    <a:pt x="16026" y="1368"/>
                  </a:cubicBezTo>
                  <a:cubicBezTo>
                    <a:pt x="16009" y="1382"/>
                    <a:pt x="15985" y="1389"/>
                    <a:pt x="15961" y="1389"/>
                  </a:cubicBezTo>
                  <a:cubicBezTo>
                    <a:pt x="15914" y="1389"/>
                    <a:pt x="15868" y="1362"/>
                    <a:pt x="15875" y="1305"/>
                  </a:cubicBezTo>
                  <a:cubicBezTo>
                    <a:pt x="15990" y="372"/>
                    <a:pt x="14960" y="62"/>
                    <a:pt x="14200" y="62"/>
                  </a:cubicBezTo>
                  <a:cubicBezTo>
                    <a:pt x="14148" y="62"/>
                    <a:pt x="14097" y="63"/>
                    <a:pt x="14048" y="66"/>
                  </a:cubicBezTo>
                  <a:cubicBezTo>
                    <a:pt x="13272" y="112"/>
                    <a:pt x="12738" y="550"/>
                    <a:pt x="12038" y="806"/>
                  </a:cubicBezTo>
                  <a:cubicBezTo>
                    <a:pt x="11826" y="884"/>
                    <a:pt x="11609" y="920"/>
                    <a:pt x="11393" y="920"/>
                  </a:cubicBezTo>
                  <a:cubicBezTo>
                    <a:pt x="10723" y="920"/>
                    <a:pt x="10073" y="568"/>
                    <a:pt x="9688" y="1"/>
                  </a:cubicBezTo>
                  <a:close/>
                </a:path>
              </a:pathLst>
            </a:custGeom>
            <a:solidFill>
              <a:srgbClr val="B2F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7531659" y="1936943"/>
              <a:ext cx="7899" cy="25075"/>
            </a:xfrm>
            <a:custGeom>
              <a:avLst/>
              <a:gdLst/>
              <a:ahLst/>
              <a:cxnLst/>
              <a:rect l="l" t="t" r="r" b="b"/>
              <a:pathLst>
                <a:path w="149" h="473" extrusionOk="0">
                  <a:moveTo>
                    <a:pt x="113" y="1"/>
                  </a:moveTo>
                  <a:cubicBezTo>
                    <a:pt x="98" y="1"/>
                    <a:pt x="83" y="9"/>
                    <a:pt x="78" y="26"/>
                  </a:cubicBezTo>
                  <a:cubicBezTo>
                    <a:pt x="36" y="154"/>
                    <a:pt x="25" y="294"/>
                    <a:pt x="4" y="427"/>
                  </a:cubicBezTo>
                  <a:cubicBezTo>
                    <a:pt x="0" y="455"/>
                    <a:pt x="23" y="473"/>
                    <a:pt x="44" y="473"/>
                  </a:cubicBezTo>
                  <a:cubicBezTo>
                    <a:pt x="58" y="473"/>
                    <a:pt x="70" y="465"/>
                    <a:pt x="75" y="447"/>
                  </a:cubicBezTo>
                  <a:cubicBezTo>
                    <a:pt x="104" y="312"/>
                    <a:pt x="141" y="173"/>
                    <a:pt x="147" y="35"/>
                  </a:cubicBezTo>
                  <a:cubicBezTo>
                    <a:pt x="149" y="13"/>
                    <a:pt x="131" y="1"/>
                    <a:pt x="1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7532931" y="1881864"/>
              <a:ext cx="8588" cy="32709"/>
            </a:xfrm>
            <a:custGeom>
              <a:avLst/>
              <a:gdLst/>
              <a:ahLst/>
              <a:cxnLst/>
              <a:rect l="l" t="t" r="r" b="b"/>
              <a:pathLst>
                <a:path w="162" h="617" extrusionOk="0">
                  <a:moveTo>
                    <a:pt x="43" y="0"/>
                  </a:moveTo>
                  <a:cubicBezTo>
                    <a:pt x="23" y="0"/>
                    <a:pt x="1" y="21"/>
                    <a:pt x="6" y="46"/>
                  </a:cubicBezTo>
                  <a:cubicBezTo>
                    <a:pt x="41" y="230"/>
                    <a:pt x="74" y="388"/>
                    <a:pt x="33" y="574"/>
                  </a:cubicBezTo>
                  <a:cubicBezTo>
                    <a:pt x="27" y="600"/>
                    <a:pt x="47" y="617"/>
                    <a:pt x="67" y="617"/>
                  </a:cubicBezTo>
                  <a:cubicBezTo>
                    <a:pt x="80" y="617"/>
                    <a:pt x="93" y="610"/>
                    <a:pt x="98" y="593"/>
                  </a:cubicBezTo>
                  <a:cubicBezTo>
                    <a:pt x="149" y="413"/>
                    <a:pt x="162" y="189"/>
                    <a:pt x="71" y="19"/>
                  </a:cubicBezTo>
                  <a:cubicBezTo>
                    <a:pt x="64" y="6"/>
                    <a:pt x="54" y="0"/>
                    <a:pt x="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7519307" y="1794978"/>
              <a:ext cx="17441" cy="29846"/>
            </a:xfrm>
            <a:custGeom>
              <a:avLst/>
              <a:gdLst/>
              <a:ahLst/>
              <a:cxnLst/>
              <a:rect l="l" t="t" r="r" b="b"/>
              <a:pathLst>
                <a:path w="329" h="563" extrusionOk="0">
                  <a:moveTo>
                    <a:pt x="294" y="1"/>
                  </a:moveTo>
                  <a:cubicBezTo>
                    <a:pt x="286" y="1"/>
                    <a:pt x="279" y="5"/>
                    <a:pt x="274" y="15"/>
                  </a:cubicBezTo>
                  <a:cubicBezTo>
                    <a:pt x="182" y="178"/>
                    <a:pt x="81" y="341"/>
                    <a:pt x="12" y="515"/>
                  </a:cubicBezTo>
                  <a:cubicBezTo>
                    <a:pt x="1" y="542"/>
                    <a:pt x="26" y="562"/>
                    <a:pt x="50" y="562"/>
                  </a:cubicBezTo>
                  <a:cubicBezTo>
                    <a:pt x="63" y="562"/>
                    <a:pt x="76" y="557"/>
                    <a:pt x="83" y="545"/>
                  </a:cubicBezTo>
                  <a:cubicBezTo>
                    <a:pt x="177" y="387"/>
                    <a:pt x="246" y="210"/>
                    <a:pt x="319" y="42"/>
                  </a:cubicBezTo>
                  <a:cubicBezTo>
                    <a:pt x="329" y="20"/>
                    <a:pt x="311" y="1"/>
                    <a:pt x="2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7522011" y="1731735"/>
              <a:ext cx="13253" cy="40130"/>
            </a:xfrm>
            <a:custGeom>
              <a:avLst/>
              <a:gdLst/>
              <a:ahLst/>
              <a:cxnLst/>
              <a:rect l="l" t="t" r="r" b="b"/>
              <a:pathLst>
                <a:path w="250" h="757" extrusionOk="0">
                  <a:moveTo>
                    <a:pt x="87" y="0"/>
                  </a:moveTo>
                  <a:cubicBezTo>
                    <a:pt x="74" y="0"/>
                    <a:pt x="60" y="7"/>
                    <a:pt x="57" y="22"/>
                  </a:cubicBezTo>
                  <a:cubicBezTo>
                    <a:pt x="0" y="252"/>
                    <a:pt x="16" y="569"/>
                    <a:pt x="190" y="749"/>
                  </a:cubicBezTo>
                  <a:cubicBezTo>
                    <a:pt x="196" y="754"/>
                    <a:pt x="204" y="757"/>
                    <a:pt x="211" y="757"/>
                  </a:cubicBezTo>
                  <a:cubicBezTo>
                    <a:pt x="230" y="757"/>
                    <a:pt x="250" y="739"/>
                    <a:pt x="243" y="718"/>
                  </a:cubicBezTo>
                  <a:cubicBezTo>
                    <a:pt x="210" y="610"/>
                    <a:pt x="155" y="511"/>
                    <a:pt x="130" y="400"/>
                  </a:cubicBezTo>
                  <a:cubicBezTo>
                    <a:pt x="103" y="277"/>
                    <a:pt x="103" y="156"/>
                    <a:pt x="118" y="31"/>
                  </a:cubicBezTo>
                  <a:cubicBezTo>
                    <a:pt x="120" y="11"/>
                    <a:pt x="104" y="0"/>
                    <a:pt x="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7519625" y="1847088"/>
              <a:ext cx="10868" cy="17706"/>
            </a:xfrm>
            <a:custGeom>
              <a:avLst/>
              <a:gdLst/>
              <a:ahLst/>
              <a:cxnLst/>
              <a:rect l="l" t="t" r="r" b="b"/>
              <a:pathLst>
                <a:path w="205" h="334" extrusionOk="0">
                  <a:moveTo>
                    <a:pt x="56" y="1"/>
                  </a:moveTo>
                  <a:cubicBezTo>
                    <a:pt x="30" y="1"/>
                    <a:pt x="1" y="25"/>
                    <a:pt x="11" y="55"/>
                  </a:cubicBezTo>
                  <a:cubicBezTo>
                    <a:pt x="41" y="143"/>
                    <a:pt x="80" y="228"/>
                    <a:pt x="116" y="313"/>
                  </a:cubicBezTo>
                  <a:cubicBezTo>
                    <a:pt x="122" y="328"/>
                    <a:pt x="135" y="334"/>
                    <a:pt x="148" y="334"/>
                  </a:cubicBezTo>
                  <a:cubicBezTo>
                    <a:pt x="175" y="334"/>
                    <a:pt x="204" y="310"/>
                    <a:pt x="193" y="281"/>
                  </a:cubicBezTo>
                  <a:cubicBezTo>
                    <a:pt x="161" y="194"/>
                    <a:pt x="129" y="107"/>
                    <a:pt x="90" y="22"/>
                  </a:cubicBezTo>
                  <a:cubicBezTo>
                    <a:pt x="83" y="7"/>
                    <a:pt x="70" y="1"/>
                    <a:pt x="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7525191" y="1676868"/>
              <a:ext cx="5036" cy="29634"/>
            </a:xfrm>
            <a:custGeom>
              <a:avLst/>
              <a:gdLst/>
              <a:ahLst/>
              <a:cxnLst/>
              <a:rect l="l" t="t" r="r" b="b"/>
              <a:pathLst>
                <a:path w="95" h="559" extrusionOk="0">
                  <a:moveTo>
                    <a:pt x="48" y="1"/>
                  </a:moveTo>
                  <a:cubicBezTo>
                    <a:pt x="35" y="1"/>
                    <a:pt x="22" y="9"/>
                    <a:pt x="20" y="26"/>
                  </a:cubicBezTo>
                  <a:cubicBezTo>
                    <a:pt x="8" y="192"/>
                    <a:pt x="0" y="358"/>
                    <a:pt x="11" y="523"/>
                  </a:cubicBezTo>
                  <a:cubicBezTo>
                    <a:pt x="13" y="546"/>
                    <a:pt x="30" y="558"/>
                    <a:pt x="47" y="558"/>
                  </a:cubicBezTo>
                  <a:cubicBezTo>
                    <a:pt x="64" y="558"/>
                    <a:pt x="81" y="546"/>
                    <a:pt x="82" y="523"/>
                  </a:cubicBezTo>
                  <a:cubicBezTo>
                    <a:pt x="94" y="357"/>
                    <a:pt x="86" y="192"/>
                    <a:pt x="74" y="26"/>
                  </a:cubicBezTo>
                  <a:cubicBezTo>
                    <a:pt x="73" y="9"/>
                    <a:pt x="60" y="1"/>
                    <a:pt x="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7505047" y="1626507"/>
              <a:ext cx="23909" cy="19509"/>
            </a:xfrm>
            <a:custGeom>
              <a:avLst/>
              <a:gdLst/>
              <a:ahLst/>
              <a:cxnLst/>
              <a:rect l="l" t="t" r="r" b="b"/>
              <a:pathLst>
                <a:path w="451" h="368" extrusionOk="0">
                  <a:moveTo>
                    <a:pt x="30" y="1"/>
                  </a:moveTo>
                  <a:cubicBezTo>
                    <a:pt x="6" y="1"/>
                    <a:pt x="0" y="40"/>
                    <a:pt x="24" y="45"/>
                  </a:cubicBezTo>
                  <a:cubicBezTo>
                    <a:pt x="192" y="68"/>
                    <a:pt x="321" y="188"/>
                    <a:pt x="379" y="345"/>
                  </a:cubicBezTo>
                  <a:cubicBezTo>
                    <a:pt x="385" y="361"/>
                    <a:pt x="399" y="368"/>
                    <a:pt x="412" y="368"/>
                  </a:cubicBezTo>
                  <a:cubicBezTo>
                    <a:pt x="431" y="368"/>
                    <a:pt x="451" y="352"/>
                    <a:pt x="444" y="327"/>
                  </a:cubicBezTo>
                  <a:cubicBezTo>
                    <a:pt x="399" y="135"/>
                    <a:pt x="223" y="9"/>
                    <a:pt x="31" y="1"/>
                  </a:cubicBezTo>
                  <a:cubicBezTo>
                    <a:pt x="31" y="1"/>
                    <a:pt x="30" y="1"/>
                    <a:pt x="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7454421" y="1974211"/>
              <a:ext cx="43947" cy="11610"/>
            </a:xfrm>
            <a:custGeom>
              <a:avLst/>
              <a:gdLst/>
              <a:ahLst/>
              <a:cxnLst/>
              <a:rect l="l" t="t" r="r" b="b"/>
              <a:pathLst>
                <a:path w="829" h="219" extrusionOk="0">
                  <a:moveTo>
                    <a:pt x="39" y="0"/>
                  </a:moveTo>
                  <a:cubicBezTo>
                    <a:pt x="15" y="0"/>
                    <a:pt x="1" y="41"/>
                    <a:pt x="27" y="55"/>
                  </a:cubicBezTo>
                  <a:cubicBezTo>
                    <a:pt x="223" y="155"/>
                    <a:pt x="441" y="218"/>
                    <a:pt x="662" y="218"/>
                  </a:cubicBezTo>
                  <a:cubicBezTo>
                    <a:pt x="703" y="218"/>
                    <a:pt x="745" y="216"/>
                    <a:pt x="786" y="212"/>
                  </a:cubicBezTo>
                  <a:cubicBezTo>
                    <a:pt x="827" y="207"/>
                    <a:pt x="829" y="149"/>
                    <a:pt x="786" y="148"/>
                  </a:cubicBezTo>
                  <a:cubicBezTo>
                    <a:pt x="528" y="140"/>
                    <a:pt x="288" y="103"/>
                    <a:pt x="49" y="2"/>
                  </a:cubicBezTo>
                  <a:cubicBezTo>
                    <a:pt x="46" y="1"/>
                    <a:pt x="42" y="0"/>
                    <a:pt x="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7444030" y="1623485"/>
              <a:ext cx="33345" cy="9701"/>
            </a:xfrm>
            <a:custGeom>
              <a:avLst/>
              <a:gdLst/>
              <a:ahLst/>
              <a:cxnLst/>
              <a:rect l="l" t="t" r="r" b="b"/>
              <a:pathLst>
                <a:path w="629" h="183" extrusionOk="0">
                  <a:moveTo>
                    <a:pt x="493" y="0"/>
                  </a:moveTo>
                  <a:cubicBezTo>
                    <a:pt x="331" y="0"/>
                    <a:pt x="175" y="49"/>
                    <a:pt x="30" y="127"/>
                  </a:cubicBezTo>
                  <a:cubicBezTo>
                    <a:pt x="1" y="143"/>
                    <a:pt x="20" y="183"/>
                    <a:pt x="48" y="183"/>
                  </a:cubicBezTo>
                  <a:cubicBezTo>
                    <a:pt x="52" y="183"/>
                    <a:pt x="57" y="182"/>
                    <a:pt x="61" y="180"/>
                  </a:cubicBezTo>
                  <a:cubicBezTo>
                    <a:pt x="227" y="100"/>
                    <a:pt x="402" y="74"/>
                    <a:pt x="585" y="71"/>
                  </a:cubicBezTo>
                  <a:cubicBezTo>
                    <a:pt x="628" y="71"/>
                    <a:pt x="626" y="10"/>
                    <a:pt x="585" y="6"/>
                  </a:cubicBezTo>
                  <a:cubicBezTo>
                    <a:pt x="554" y="2"/>
                    <a:pt x="524" y="0"/>
                    <a:pt x="4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7398069" y="1945584"/>
              <a:ext cx="37745" cy="21046"/>
            </a:xfrm>
            <a:custGeom>
              <a:avLst/>
              <a:gdLst/>
              <a:ahLst/>
              <a:cxnLst/>
              <a:rect l="l" t="t" r="r" b="b"/>
              <a:pathLst>
                <a:path w="712" h="397" extrusionOk="0">
                  <a:moveTo>
                    <a:pt x="55" y="0"/>
                  </a:moveTo>
                  <a:cubicBezTo>
                    <a:pt x="23" y="0"/>
                    <a:pt x="1" y="48"/>
                    <a:pt x="36" y="68"/>
                  </a:cubicBezTo>
                  <a:cubicBezTo>
                    <a:pt x="237" y="178"/>
                    <a:pt x="437" y="292"/>
                    <a:pt x="644" y="393"/>
                  </a:cubicBezTo>
                  <a:cubicBezTo>
                    <a:pt x="650" y="395"/>
                    <a:pt x="655" y="396"/>
                    <a:pt x="660" y="396"/>
                  </a:cubicBezTo>
                  <a:cubicBezTo>
                    <a:pt x="691" y="396"/>
                    <a:pt x="711" y="353"/>
                    <a:pt x="678" y="334"/>
                  </a:cubicBezTo>
                  <a:cubicBezTo>
                    <a:pt x="482" y="216"/>
                    <a:pt x="275" y="112"/>
                    <a:pt x="74" y="5"/>
                  </a:cubicBezTo>
                  <a:cubicBezTo>
                    <a:pt x="67" y="2"/>
                    <a:pt x="61" y="0"/>
                    <a:pt x="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7388898" y="1644955"/>
              <a:ext cx="27991" cy="16911"/>
            </a:xfrm>
            <a:custGeom>
              <a:avLst/>
              <a:gdLst/>
              <a:ahLst/>
              <a:cxnLst/>
              <a:rect l="l" t="t" r="r" b="b"/>
              <a:pathLst>
                <a:path w="528" h="319" extrusionOk="0">
                  <a:moveTo>
                    <a:pt x="482" y="0"/>
                  </a:moveTo>
                  <a:cubicBezTo>
                    <a:pt x="477" y="0"/>
                    <a:pt x="471" y="1"/>
                    <a:pt x="466" y="4"/>
                  </a:cubicBezTo>
                  <a:cubicBezTo>
                    <a:pt x="313" y="80"/>
                    <a:pt x="171" y="174"/>
                    <a:pt x="27" y="264"/>
                  </a:cubicBezTo>
                  <a:cubicBezTo>
                    <a:pt x="0" y="281"/>
                    <a:pt x="16" y="319"/>
                    <a:pt x="41" y="319"/>
                  </a:cubicBezTo>
                  <a:cubicBezTo>
                    <a:pt x="46" y="319"/>
                    <a:pt x="51" y="318"/>
                    <a:pt x="55" y="315"/>
                  </a:cubicBezTo>
                  <a:cubicBezTo>
                    <a:pt x="205" y="233"/>
                    <a:pt x="357" y="155"/>
                    <a:pt x="498" y="59"/>
                  </a:cubicBezTo>
                  <a:cubicBezTo>
                    <a:pt x="527" y="40"/>
                    <a:pt x="511" y="0"/>
                    <a:pt x="4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7353592" y="1955126"/>
              <a:ext cx="18236" cy="28574"/>
            </a:xfrm>
            <a:custGeom>
              <a:avLst/>
              <a:gdLst/>
              <a:ahLst/>
              <a:cxnLst/>
              <a:rect l="l" t="t" r="r" b="b"/>
              <a:pathLst>
                <a:path w="344" h="539" extrusionOk="0">
                  <a:moveTo>
                    <a:pt x="297" y="0"/>
                  </a:moveTo>
                  <a:cubicBezTo>
                    <a:pt x="285" y="0"/>
                    <a:pt x="275" y="7"/>
                    <a:pt x="268" y="21"/>
                  </a:cubicBezTo>
                  <a:cubicBezTo>
                    <a:pt x="198" y="178"/>
                    <a:pt x="140" y="326"/>
                    <a:pt x="28" y="459"/>
                  </a:cubicBezTo>
                  <a:cubicBezTo>
                    <a:pt x="0" y="494"/>
                    <a:pt x="30" y="538"/>
                    <a:pt x="62" y="538"/>
                  </a:cubicBezTo>
                  <a:cubicBezTo>
                    <a:pt x="72" y="538"/>
                    <a:pt x="82" y="534"/>
                    <a:pt x="91" y="524"/>
                  </a:cubicBezTo>
                  <a:cubicBezTo>
                    <a:pt x="204" y="392"/>
                    <a:pt x="314" y="227"/>
                    <a:pt x="340" y="51"/>
                  </a:cubicBezTo>
                  <a:cubicBezTo>
                    <a:pt x="344" y="25"/>
                    <a:pt x="319" y="0"/>
                    <a:pt x="2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7352532" y="1615851"/>
              <a:ext cx="18554" cy="41403"/>
            </a:xfrm>
            <a:custGeom>
              <a:avLst/>
              <a:gdLst/>
              <a:ahLst/>
              <a:cxnLst/>
              <a:rect l="l" t="t" r="r" b="b"/>
              <a:pathLst>
                <a:path w="350" h="781" extrusionOk="0">
                  <a:moveTo>
                    <a:pt x="38" y="1"/>
                  </a:moveTo>
                  <a:cubicBezTo>
                    <a:pt x="19" y="1"/>
                    <a:pt x="1" y="15"/>
                    <a:pt x="9" y="40"/>
                  </a:cubicBezTo>
                  <a:cubicBezTo>
                    <a:pt x="86" y="279"/>
                    <a:pt x="158" y="532"/>
                    <a:pt x="266" y="760"/>
                  </a:cubicBezTo>
                  <a:cubicBezTo>
                    <a:pt x="273" y="774"/>
                    <a:pt x="286" y="781"/>
                    <a:pt x="299" y="781"/>
                  </a:cubicBezTo>
                  <a:cubicBezTo>
                    <a:pt x="323" y="781"/>
                    <a:pt x="350" y="757"/>
                    <a:pt x="342" y="729"/>
                  </a:cubicBezTo>
                  <a:cubicBezTo>
                    <a:pt x="277" y="488"/>
                    <a:pt x="167" y="252"/>
                    <a:pt x="70" y="22"/>
                  </a:cubicBezTo>
                  <a:cubicBezTo>
                    <a:pt x="64" y="7"/>
                    <a:pt x="51" y="1"/>
                    <a:pt x="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7319135" y="2008032"/>
              <a:ext cx="35041" cy="22583"/>
            </a:xfrm>
            <a:custGeom>
              <a:avLst/>
              <a:gdLst/>
              <a:ahLst/>
              <a:cxnLst/>
              <a:rect l="l" t="t" r="r" b="b"/>
              <a:pathLst>
                <a:path w="661" h="426" extrusionOk="0">
                  <a:moveTo>
                    <a:pt x="607" y="0"/>
                  </a:moveTo>
                  <a:cubicBezTo>
                    <a:pt x="598" y="0"/>
                    <a:pt x="589" y="4"/>
                    <a:pt x="582" y="12"/>
                  </a:cubicBezTo>
                  <a:cubicBezTo>
                    <a:pt x="432" y="173"/>
                    <a:pt x="265" y="292"/>
                    <a:pt x="50" y="345"/>
                  </a:cubicBezTo>
                  <a:cubicBezTo>
                    <a:pt x="0" y="358"/>
                    <a:pt x="18" y="426"/>
                    <a:pt x="64" y="426"/>
                  </a:cubicBezTo>
                  <a:cubicBezTo>
                    <a:pt x="67" y="426"/>
                    <a:pt x="70" y="426"/>
                    <a:pt x="72" y="425"/>
                  </a:cubicBezTo>
                  <a:cubicBezTo>
                    <a:pt x="302" y="384"/>
                    <a:pt x="517" y="257"/>
                    <a:pt x="643" y="59"/>
                  </a:cubicBezTo>
                  <a:cubicBezTo>
                    <a:pt x="660" y="31"/>
                    <a:pt x="634" y="0"/>
                    <a:pt x="6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7309646" y="1592208"/>
              <a:ext cx="25128" cy="14154"/>
            </a:xfrm>
            <a:custGeom>
              <a:avLst/>
              <a:gdLst/>
              <a:ahLst/>
              <a:cxnLst/>
              <a:rect l="l" t="t" r="r" b="b"/>
              <a:pathLst>
                <a:path w="474" h="267" extrusionOk="0">
                  <a:moveTo>
                    <a:pt x="58" y="0"/>
                  </a:moveTo>
                  <a:cubicBezTo>
                    <a:pt x="52" y="0"/>
                    <a:pt x="46" y="0"/>
                    <a:pt x="41" y="0"/>
                  </a:cubicBezTo>
                  <a:cubicBezTo>
                    <a:pt x="0" y="2"/>
                    <a:pt x="0" y="64"/>
                    <a:pt x="41" y="64"/>
                  </a:cubicBezTo>
                  <a:cubicBezTo>
                    <a:pt x="200" y="65"/>
                    <a:pt x="309" y="146"/>
                    <a:pt x="413" y="257"/>
                  </a:cubicBezTo>
                  <a:cubicBezTo>
                    <a:pt x="419" y="264"/>
                    <a:pt x="427" y="267"/>
                    <a:pt x="434" y="267"/>
                  </a:cubicBezTo>
                  <a:cubicBezTo>
                    <a:pt x="455" y="267"/>
                    <a:pt x="474" y="242"/>
                    <a:pt x="463" y="219"/>
                  </a:cubicBezTo>
                  <a:cubicBezTo>
                    <a:pt x="391" y="73"/>
                    <a:pt x="215" y="0"/>
                    <a:pt x="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7253983" y="2023193"/>
              <a:ext cx="39229" cy="10549"/>
            </a:xfrm>
            <a:custGeom>
              <a:avLst/>
              <a:gdLst/>
              <a:ahLst/>
              <a:cxnLst/>
              <a:rect l="l" t="t" r="r" b="b"/>
              <a:pathLst>
                <a:path w="740" h="199" extrusionOk="0">
                  <a:moveTo>
                    <a:pt x="51" y="0"/>
                  </a:moveTo>
                  <a:cubicBezTo>
                    <a:pt x="19" y="0"/>
                    <a:pt x="1" y="55"/>
                    <a:pt x="34" y="70"/>
                  </a:cubicBezTo>
                  <a:cubicBezTo>
                    <a:pt x="213" y="147"/>
                    <a:pt x="400" y="198"/>
                    <a:pt x="594" y="198"/>
                  </a:cubicBezTo>
                  <a:cubicBezTo>
                    <a:pt x="627" y="198"/>
                    <a:pt x="660" y="197"/>
                    <a:pt x="693" y="194"/>
                  </a:cubicBezTo>
                  <a:cubicBezTo>
                    <a:pt x="738" y="189"/>
                    <a:pt x="739" y="126"/>
                    <a:pt x="693" y="124"/>
                  </a:cubicBezTo>
                  <a:cubicBezTo>
                    <a:pt x="476" y="112"/>
                    <a:pt x="267" y="82"/>
                    <a:pt x="62" y="2"/>
                  </a:cubicBezTo>
                  <a:cubicBezTo>
                    <a:pt x="58" y="1"/>
                    <a:pt x="55" y="0"/>
                    <a:pt x="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7244070" y="1590618"/>
              <a:ext cx="30323" cy="12723"/>
            </a:xfrm>
            <a:custGeom>
              <a:avLst/>
              <a:gdLst/>
              <a:ahLst/>
              <a:cxnLst/>
              <a:rect l="l" t="t" r="r" b="b"/>
              <a:pathLst>
                <a:path w="572" h="240" extrusionOk="0">
                  <a:moveTo>
                    <a:pt x="540" y="1"/>
                  </a:moveTo>
                  <a:cubicBezTo>
                    <a:pt x="538" y="1"/>
                    <a:pt x="536" y="1"/>
                    <a:pt x="533" y="2"/>
                  </a:cubicBezTo>
                  <a:cubicBezTo>
                    <a:pt x="448" y="28"/>
                    <a:pt x="372" y="81"/>
                    <a:pt x="289" y="115"/>
                  </a:cubicBezTo>
                  <a:cubicBezTo>
                    <a:pt x="205" y="148"/>
                    <a:pt x="119" y="174"/>
                    <a:pt x="31" y="193"/>
                  </a:cubicBezTo>
                  <a:cubicBezTo>
                    <a:pt x="1" y="199"/>
                    <a:pt x="12" y="239"/>
                    <a:pt x="39" y="239"/>
                  </a:cubicBezTo>
                  <a:cubicBezTo>
                    <a:pt x="41" y="239"/>
                    <a:pt x="42" y="239"/>
                    <a:pt x="44" y="239"/>
                  </a:cubicBezTo>
                  <a:cubicBezTo>
                    <a:pt x="210" y="213"/>
                    <a:pt x="433" y="165"/>
                    <a:pt x="556" y="41"/>
                  </a:cubicBezTo>
                  <a:cubicBezTo>
                    <a:pt x="571" y="27"/>
                    <a:pt x="559" y="1"/>
                    <a:pt x="5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7199275" y="2005540"/>
              <a:ext cx="35624" cy="13995"/>
            </a:xfrm>
            <a:custGeom>
              <a:avLst/>
              <a:gdLst/>
              <a:ahLst/>
              <a:cxnLst/>
              <a:rect l="l" t="t" r="r" b="b"/>
              <a:pathLst>
                <a:path w="672" h="264" extrusionOk="0">
                  <a:moveTo>
                    <a:pt x="35" y="1"/>
                  </a:moveTo>
                  <a:cubicBezTo>
                    <a:pt x="0" y="1"/>
                    <a:pt x="1" y="56"/>
                    <a:pt x="38" y="59"/>
                  </a:cubicBezTo>
                  <a:cubicBezTo>
                    <a:pt x="251" y="80"/>
                    <a:pt x="431" y="158"/>
                    <a:pt x="618" y="259"/>
                  </a:cubicBezTo>
                  <a:cubicBezTo>
                    <a:pt x="623" y="262"/>
                    <a:pt x="628" y="264"/>
                    <a:pt x="633" y="264"/>
                  </a:cubicBezTo>
                  <a:cubicBezTo>
                    <a:pt x="658" y="264"/>
                    <a:pt x="672" y="228"/>
                    <a:pt x="648" y="209"/>
                  </a:cubicBezTo>
                  <a:cubicBezTo>
                    <a:pt x="473" y="78"/>
                    <a:pt x="252" y="17"/>
                    <a:pt x="38" y="1"/>
                  </a:cubicBezTo>
                  <a:cubicBezTo>
                    <a:pt x="37" y="1"/>
                    <a:pt x="36" y="1"/>
                    <a:pt x="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7176003" y="1615957"/>
              <a:ext cx="29634" cy="17070"/>
            </a:xfrm>
            <a:custGeom>
              <a:avLst/>
              <a:gdLst/>
              <a:ahLst/>
              <a:cxnLst/>
              <a:rect l="l" t="t" r="r" b="b"/>
              <a:pathLst>
                <a:path w="559" h="322" extrusionOk="0">
                  <a:moveTo>
                    <a:pt x="522" y="0"/>
                  </a:moveTo>
                  <a:cubicBezTo>
                    <a:pt x="517" y="0"/>
                    <a:pt x="512" y="2"/>
                    <a:pt x="508" y="5"/>
                  </a:cubicBezTo>
                  <a:cubicBezTo>
                    <a:pt x="359" y="119"/>
                    <a:pt x="207" y="217"/>
                    <a:pt x="27" y="275"/>
                  </a:cubicBezTo>
                  <a:cubicBezTo>
                    <a:pt x="0" y="284"/>
                    <a:pt x="8" y="321"/>
                    <a:pt x="33" y="321"/>
                  </a:cubicBezTo>
                  <a:cubicBezTo>
                    <a:pt x="35" y="321"/>
                    <a:pt x="37" y="321"/>
                    <a:pt x="40" y="321"/>
                  </a:cubicBezTo>
                  <a:cubicBezTo>
                    <a:pt x="228" y="276"/>
                    <a:pt x="407" y="191"/>
                    <a:pt x="542" y="49"/>
                  </a:cubicBezTo>
                  <a:cubicBezTo>
                    <a:pt x="558" y="31"/>
                    <a:pt x="543" y="0"/>
                    <a:pt x="5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7130572" y="1994673"/>
              <a:ext cx="46704" cy="6839"/>
            </a:xfrm>
            <a:custGeom>
              <a:avLst/>
              <a:gdLst/>
              <a:ahLst/>
              <a:cxnLst/>
              <a:rect l="l" t="t" r="r" b="b"/>
              <a:pathLst>
                <a:path w="881" h="129" extrusionOk="0">
                  <a:moveTo>
                    <a:pt x="276" y="1"/>
                  </a:moveTo>
                  <a:cubicBezTo>
                    <a:pt x="198" y="1"/>
                    <a:pt x="120" y="4"/>
                    <a:pt x="42" y="9"/>
                  </a:cubicBezTo>
                  <a:cubicBezTo>
                    <a:pt x="2" y="11"/>
                    <a:pt x="0" y="72"/>
                    <a:pt x="41" y="72"/>
                  </a:cubicBezTo>
                  <a:cubicBezTo>
                    <a:pt x="41" y="72"/>
                    <a:pt x="42" y="72"/>
                    <a:pt x="42" y="72"/>
                  </a:cubicBezTo>
                  <a:cubicBezTo>
                    <a:pt x="53" y="72"/>
                    <a:pt x="65" y="72"/>
                    <a:pt x="76" y="72"/>
                  </a:cubicBezTo>
                  <a:cubicBezTo>
                    <a:pt x="331" y="72"/>
                    <a:pt x="582" y="95"/>
                    <a:pt x="837" y="128"/>
                  </a:cubicBezTo>
                  <a:cubicBezTo>
                    <a:pt x="838" y="128"/>
                    <a:pt x="840" y="128"/>
                    <a:pt x="841" y="128"/>
                  </a:cubicBezTo>
                  <a:cubicBezTo>
                    <a:pt x="875" y="128"/>
                    <a:pt x="880" y="70"/>
                    <a:pt x="845" y="61"/>
                  </a:cubicBezTo>
                  <a:cubicBezTo>
                    <a:pt x="658" y="19"/>
                    <a:pt x="467" y="1"/>
                    <a:pt x="2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7102158" y="1632391"/>
              <a:ext cx="29634" cy="7793"/>
            </a:xfrm>
            <a:custGeom>
              <a:avLst/>
              <a:gdLst/>
              <a:ahLst/>
              <a:cxnLst/>
              <a:rect l="l" t="t" r="r" b="b"/>
              <a:pathLst>
                <a:path w="559" h="147" extrusionOk="0">
                  <a:moveTo>
                    <a:pt x="33" y="1"/>
                  </a:moveTo>
                  <a:cubicBezTo>
                    <a:pt x="13" y="1"/>
                    <a:pt x="0" y="29"/>
                    <a:pt x="21" y="38"/>
                  </a:cubicBezTo>
                  <a:cubicBezTo>
                    <a:pt x="171" y="106"/>
                    <a:pt x="330" y="147"/>
                    <a:pt x="493" y="147"/>
                  </a:cubicBezTo>
                  <a:cubicBezTo>
                    <a:pt x="505" y="147"/>
                    <a:pt x="517" y="147"/>
                    <a:pt x="529" y="146"/>
                  </a:cubicBezTo>
                  <a:cubicBezTo>
                    <a:pt x="559" y="145"/>
                    <a:pt x="559" y="100"/>
                    <a:pt x="529" y="99"/>
                  </a:cubicBezTo>
                  <a:cubicBezTo>
                    <a:pt x="359" y="96"/>
                    <a:pt x="199" y="69"/>
                    <a:pt x="43" y="3"/>
                  </a:cubicBezTo>
                  <a:cubicBezTo>
                    <a:pt x="39" y="2"/>
                    <a:pt x="36" y="1"/>
                    <a:pt x="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7041141" y="2002572"/>
              <a:ext cx="54709" cy="16540"/>
            </a:xfrm>
            <a:custGeom>
              <a:avLst/>
              <a:gdLst/>
              <a:ahLst/>
              <a:cxnLst/>
              <a:rect l="l" t="t" r="r" b="b"/>
              <a:pathLst>
                <a:path w="1032" h="312" extrusionOk="0">
                  <a:moveTo>
                    <a:pt x="986" y="0"/>
                  </a:moveTo>
                  <a:cubicBezTo>
                    <a:pt x="985" y="0"/>
                    <a:pt x="984" y="0"/>
                    <a:pt x="982" y="0"/>
                  </a:cubicBezTo>
                  <a:cubicBezTo>
                    <a:pt x="818" y="23"/>
                    <a:pt x="658" y="87"/>
                    <a:pt x="503" y="149"/>
                  </a:cubicBezTo>
                  <a:cubicBezTo>
                    <a:pt x="446" y="171"/>
                    <a:pt x="377" y="215"/>
                    <a:pt x="316" y="215"/>
                  </a:cubicBezTo>
                  <a:cubicBezTo>
                    <a:pt x="312" y="215"/>
                    <a:pt x="308" y="214"/>
                    <a:pt x="304" y="214"/>
                  </a:cubicBezTo>
                  <a:cubicBezTo>
                    <a:pt x="220" y="205"/>
                    <a:pt x="127" y="111"/>
                    <a:pt x="56" y="63"/>
                  </a:cubicBezTo>
                  <a:cubicBezTo>
                    <a:pt x="50" y="60"/>
                    <a:pt x="45" y="58"/>
                    <a:pt x="40" y="58"/>
                  </a:cubicBezTo>
                  <a:cubicBezTo>
                    <a:pt x="15" y="58"/>
                    <a:pt x="0" y="97"/>
                    <a:pt x="25" y="117"/>
                  </a:cubicBezTo>
                  <a:cubicBezTo>
                    <a:pt x="85" y="163"/>
                    <a:pt x="212" y="298"/>
                    <a:pt x="284" y="310"/>
                  </a:cubicBezTo>
                  <a:cubicBezTo>
                    <a:pt x="289" y="311"/>
                    <a:pt x="295" y="311"/>
                    <a:pt x="301" y="311"/>
                  </a:cubicBezTo>
                  <a:cubicBezTo>
                    <a:pt x="346" y="311"/>
                    <a:pt x="390" y="284"/>
                    <a:pt x="433" y="267"/>
                  </a:cubicBezTo>
                  <a:cubicBezTo>
                    <a:pt x="620" y="196"/>
                    <a:pt x="819" y="148"/>
                    <a:pt x="1002" y="67"/>
                  </a:cubicBezTo>
                  <a:cubicBezTo>
                    <a:pt x="1031" y="53"/>
                    <a:pt x="1019" y="0"/>
                    <a:pt x="9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7028578" y="1599365"/>
              <a:ext cx="44902" cy="21470"/>
            </a:xfrm>
            <a:custGeom>
              <a:avLst/>
              <a:gdLst/>
              <a:ahLst/>
              <a:cxnLst/>
              <a:rect l="l" t="t" r="r" b="b"/>
              <a:pathLst>
                <a:path w="847" h="405" extrusionOk="0">
                  <a:moveTo>
                    <a:pt x="398" y="0"/>
                  </a:moveTo>
                  <a:cubicBezTo>
                    <a:pt x="398" y="0"/>
                    <a:pt x="397" y="0"/>
                    <a:pt x="397" y="0"/>
                  </a:cubicBezTo>
                  <a:cubicBezTo>
                    <a:pt x="349" y="0"/>
                    <a:pt x="320" y="34"/>
                    <a:pt x="289" y="65"/>
                  </a:cubicBezTo>
                  <a:cubicBezTo>
                    <a:pt x="199" y="154"/>
                    <a:pt x="113" y="249"/>
                    <a:pt x="26" y="341"/>
                  </a:cubicBezTo>
                  <a:cubicBezTo>
                    <a:pt x="1" y="367"/>
                    <a:pt x="26" y="404"/>
                    <a:pt x="54" y="404"/>
                  </a:cubicBezTo>
                  <a:cubicBezTo>
                    <a:pt x="62" y="404"/>
                    <a:pt x="71" y="401"/>
                    <a:pt x="78" y="393"/>
                  </a:cubicBezTo>
                  <a:cubicBezTo>
                    <a:pt x="135" y="339"/>
                    <a:pt x="191" y="284"/>
                    <a:pt x="246" y="230"/>
                  </a:cubicBezTo>
                  <a:cubicBezTo>
                    <a:pt x="301" y="174"/>
                    <a:pt x="332" y="114"/>
                    <a:pt x="393" y="114"/>
                  </a:cubicBezTo>
                  <a:cubicBezTo>
                    <a:pt x="412" y="114"/>
                    <a:pt x="434" y="120"/>
                    <a:pt x="461" y="134"/>
                  </a:cubicBezTo>
                  <a:cubicBezTo>
                    <a:pt x="573" y="190"/>
                    <a:pt x="665" y="300"/>
                    <a:pt x="772" y="369"/>
                  </a:cubicBezTo>
                  <a:cubicBezTo>
                    <a:pt x="778" y="373"/>
                    <a:pt x="785" y="375"/>
                    <a:pt x="791" y="375"/>
                  </a:cubicBezTo>
                  <a:cubicBezTo>
                    <a:pt x="822" y="375"/>
                    <a:pt x="846" y="333"/>
                    <a:pt x="820" y="308"/>
                  </a:cubicBezTo>
                  <a:cubicBezTo>
                    <a:pt x="740" y="233"/>
                    <a:pt x="651" y="170"/>
                    <a:pt x="567" y="105"/>
                  </a:cubicBezTo>
                  <a:cubicBezTo>
                    <a:pt x="524" y="71"/>
                    <a:pt x="459" y="0"/>
                    <a:pt x="3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6"/>
            <p:cNvSpPr/>
            <p:nvPr/>
          </p:nvSpPr>
          <p:spPr>
            <a:xfrm>
              <a:off x="6988448" y="1989637"/>
              <a:ext cx="38593" cy="11345"/>
            </a:xfrm>
            <a:custGeom>
              <a:avLst/>
              <a:gdLst/>
              <a:ahLst/>
              <a:cxnLst/>
              <a:rect l="l" t="t" r="r" b="b"/>
              <a:pathLst>
                <a:path w="728" h="214" extrusionOk="0">
                  <a:moveTo>
                    <a:pt x="40" y="1"/>
                  </a:moveTo>
                  <a:cubicBezTo>
                    <a:pt x="0" y="1"/>
                    <a:pt x="2" y="62"/>
                    <a:pt x="42" y="64"/>
                  </a:cubicBezTo>
                  <a:cubicBezTo>
                    <a:pt x="266" y="79"/>
                    <a:pt x="468" y="143"/>
                    <a:pt x="679" y="212"/>
                  </a:cubicBezTo>
                  <a:cubicBezTo>
                    <a:pt x="682" y="213"/>
                    <a:pt x="685" y="214"/>
                    <a:pt x="688" y="214"/>
                  </a:cubicBezTo>
                  <a:cubicBezTo>
                    <a:pt x="714" y="214"/>
                    <a:pt x="727" y="175"/>
                    <a:pt x="702" y="161"/>
                  </a:cubicBezTo>
                  <a:cubicBezTo>
                    <a:pt x="500" y="50"/>
                    <a:pt x="268" y="11"/>
                    <a:pt x="42" y="1"/>
                  </a:cubicBezTo>
                  <a:cubicBezTo>
                    <a:pt x="41" y="1"/>
                    <a:pt x="40" y="1"/>
                    <a:pt x="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6"/>
            <p:cNvSpPr/>
            <p:nvPr/>
          </p:nvSpPr>
          <p:spPr>
            <a:xfrm>
              <a:off x="6969947" y="1632073"/>
              <a:ext cx="28415" cy="8959"/>
            </a:xfrm>
            <a:custGeom>
              <a:avLst/>
              <a:gdLst/>
              <a:ahLst/>
              <a:cxnLst/>
              <a:rect l="l" t="t" r="r" b="b"/>
              <a:pathLst>
                <a:path w="536" h="169" extrusionOk="0">
                  <a:moveTo>
                    <a:pt x="491" y="0"/>
                  </a:moveTo>
                  <a:cubicBezTo>
                    <a:pt x="486" y="0"/>
                    <a:pt x="481" y="1"/>
                    <a:pt x="476" y="4"/>
                  </a:cubicBezTo>
                  <a:cubicBezTo>
                    <a:pt x="365" y="60"/>
                    <a:pt x="261" y="104"/>
                    <a:pt x="142" y="104"/>
                  </a:cubicBezTo>
                  <a:cubicBezTo>
                    <a:pt x="113" y="104"/>
                    <a:pt x="82" y="101"/>
                    <a:pt x="51" y="96"/>
                  </a:cubicBezTo>
                  <a:cubicBezTo>
                    <a:pt x="49" y="95"/>
                    <a:pt x="46" y="95"/>
                    <a:pt x="44" y="95"/>
                  </a:cubicBezTo>
                  <a:cubicBezTo>
                    <a:pt x="13" y="95"/>
                    <a:pt x="1" y="143"/>
                    <a:pt x="36" y="151"/>
                  </a:cubicBezTo>
                  <a:cubicBezTo>
                    <a:pt x="83" y="162"/>
                    <a:pt x="134" y="168"/>
                    <a:pt x="185" y="168"/>
                  </a:cubicBezTo>
                  <a:cubicBezTo>
                    <a:pt x="305" y="168"/>
                    <a:pt x="426" y="134"/>
                    <a:pt x="513" y="52"/>
                  </a:cubicBezTo>
                  <a:cubicBezTo>
                    <a:pt x="535" y="31"/>
                    <a:pt x="516" y="0"/>
                    <a:pt x="4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6"/>
            <p:cNvSpPr/>
            <p:nvPr/>
          </p:nvSpPr>
          <p:spPr>
            <a:xfrm>
              <a:off x="6912429" y="2000451"/>
              <a:ext cx="32603" cy="9966"/>
            </a:xfrm>
            <a:custGeom>
              <a:avLst/>
              <a:gdLst/>
              <a:ahLst/>
              <a:cxnLst/>
              <a:rect l="l" t="t" r="r" b="b"/>
              <a:pathLst>
                <a:path w="615" h="188" extrusionOk="0">
                  <a:moveTo>
                    <a:pt x="586" y="0"/>
                  </a:moveTo>
                  <a:cubicBezTo>
                    <a:pt x="584" y="0"/>
                    <a:pt x="582" y="1"/>
                    <a:pt x="580" y="1"/>
                  </a:cubicBezTo>
                  <a:cubicBezTo>
                    <a:pt x="392" y="25"/>
                    <a:pt x="209" y="93"/>
                    <a:pt x="26" y="145"/>
                  </a:cubicBezTo>
                  <a:cubicBezTo>
                    <a:pt x="0" y="152"/>
                    <a:pt x="8" y="187"/>
                    <a:pt x="32" y="187"/>
                  </a:cubicBezTo>
                  <a:cubicBezTo>
                    <a:pt x="34" y="187"/>
                    <a:pt x="36" y="187"/>
                    <a:pt x="38" y="187"/>
                  </a:cubicBezTo>
                  <a:cubicBezTo>
                    <a:pt x="220" y="147"/>
                    <a:pt x="413" y="119"/>
                    <a:pt x="588" y="54"/>
                  </a:cubicBezTo>
                  <a:cubicBezTo>
                    <a:pt x="613" y="44"/>
                    <a:pt x="615" y="0"/>
                    <a:pt x="5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6"/>
            <p:cNvSpPr/>
            <p:nvPr/>
          </p:nvSpPr>
          <p:spPr>
            <a:xfrm>
              <a:off x="6898752" y="1624227"/>
              <a:ext cx="38858" cy="13783"/>
            </a:xfrm>
            <a:custGeom>
              <a:avLst/>
              <a:gdLst/>
              <a:ahLst/>
              <a:cxnLst/>
              <a:rect l="l" t="t" r="r" b="b"/>
              <a:pathLst>
                <a:path w="733" h="260" extrusionOk="0">
                  <a:moveTo>
                    <a:pt x="44" y="0"/>
                  </a:moveTo>
                  <a:cubicBezTo>
                    <a:pt x="18" y="0"/>
                    <a:pt x="0" y="39"/>
                    <a:pt x="29" y="55"/>
                  </a:cubicBezTo>
                  <a:cubicBezTo>
                    <a:pt x="206" y="158"/>
                    <a:pt x="430" y="259"/>
                    <a:pt x="643" y="259"/>
                  </a:cubicBezTo>
                  <a:cubicBezTo>
                    <a:pt x="659" y="259"/>
                    <a:pt x="675" y="259"/>
                    <a:pt x="691" y="258"/>
                  </a:cubicBezTo>
                  <a:cubicBezTo>
                    <a:pt x="722" y="255"/>
                    <a:pt x="733" y="208"/>
                    <a:pt x="698" y="199"/>
                  </a:cubicBezTo>
                  <a:cubicBezTo>
                    <a:pt x="472" y="143"/>
                    <a:pt x="269" y="119"/>
                    <a:pt x="59" y="4"/>
                  </a:cubicBezTo>
                  <a:cubicBezTo>
                    <a:pt x="54" y="2"/>
                    <a:pt x="49" y="0"/>
                    <a:pt x="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6"/>
            <p:cNvSpPr/>
            <p:nvPr/>
          </p:nvSpPr>
          <p:spPr>
            <a:xfrm>
              <a:off x="6843620" y="2022822"/>
              <a:ext cx="33769" cy="9754"/>
            </a:xfrm>
            <a:custGeom>
              <a:avLst/>
              <a:gdLst/>
              <a:ahLst/>
              <a:cxnLst/>
              <a:rect l="l" t="t" r="r" b="b"/>
              <a:pathLst>
                <a:path w="637" h="184" extrusionOk="0">
                  <a:moveTo>
                    <a:pt x="592" y="0"/>
                  </a:moveTo>
                  <a:cubicBezTo>
                    <a:pt x="590" y="0"/>
                    <a:pt x="588" y="0"/>
                    <a:pt x="586" y="1"/>
                  </a:cubicBezTo>
                  <a:cubicBezTo>
                    <a:pt x="400" y="35"/>
                    <a:pt x="217" y="82"/>
                    <a:pt x="33" y="126"/>
                  </a:cubicBezTo>
                  <a:cubicBezTo>
                    <a:pt x="0" y="134"/>
                    <a:pt x="12" y="183"/>
                    <a:pt x="43" y="183"/>
                  </a:cubicBezTo>
                  <a:cubicBezTo>
                    <a:pt x="45" y="183"/>
                    <a:pt x="47" y="183"/>
                    <a:pt x="50" y="182"/>
                  </a:cubicBezTo>
                  <a:cubicBezTo>
                    <a:pt x="234" y="143"/>
                    <a:pt x="419" y="105"/>
                    <a:pt x="602" y="57"/>
                  </a:cubicBezTo>
                  <a:cubicBezTo>
                    <a:pt x="636" y="48"/>
                    <a:pt x="624" y="0"/>
                    <a:pt x="5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6"/>
            <p:cNvSpPr/>
            <p:nvPr/>
          </p:nvSpPr>
          <p:spPr>
            <a:xfrm>
              <a:off x="6835509" y="1598092"/>
              <a:ext cx="28892" cy="15374"/>
            </a:xfrm>
            <a:custGeom>
              <a:avLst/>
              <a:gdLst/>
              <a:ahLst/>
              <a:cxnLst/>
              <a:rect l="l" t="t" r="r" b="b"/>
              <a:pathLst>
                <a:path w="545" h="290" extrusionOk="0">
                  <a:moveTo>
                    <a:pt x="41" y="1"/>
                  </a:moveTo>
                  <a:cubicBezTo>
                    <a:pt x="10" y="1"/>
                    <a:pt x="0" y="51"/>
                    <a:pt x="35" y="64"/>
                  </a:cubicBezTo>
                  <a:cubicBezTo>
                    <a:pt x="193" y="123"/>
                    <a:pt x="338" y="205"/>
                    <a:pt x="487" y="285"/>
                  </a:cubicBezTo>
                  <a:cubicBezTo>
                    <a:pt x="493" y="288"/>
                    <a:pt x="498" y="289"/>
                    <a:pt x="503" y="289"/>
                  </a:cubicBezTo>
                  <a:cubicBezTo>
                    <a:pt x="531" y="289"/>
                    <a:pt x="545" y="250"/>
                    <a:pt x="519" y="229"/>
                  </a:cubicBezTo>
                  <a:cubicBezTo>
                    <a:pt x="381" y="123"/>
                    <a:pt x="215" y="55"/>
                    <a:pt x="52" y="3"/>
                  </a:cubicBezTo>
                  <a:cubicBezTo>
                    <a:pt x="48" y="2"/>
                    <a:pt x="45" y="1"/>
                    <a:pt x="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6"/>
            <p:cNvSpPr/>
            <p:nvPr/>
          </p:nvSpPr>
          <p:spPr>
            <a:xfrm>
              <a:off x="6769615" y="2016832"/>
              <a:ext cx="33769" cy="18236"/>
            </a:xfrm>
            <a:custGeom>
              <a:avLst/>
              <a:gdLst/>
              <a:ahLst/>
              <a:cxnLst/>
              <a:rect l="l" t="t" r="r" b="b"/>
              <a:pathLst>
                <a:path w="637" h="344" extrusionOk="0">
                  <a:moveTo>
                    <a:pt x="38" y="0"/>
                  </a:moveTo>
                  <a:cubicBezTo>
                    <a:pt x="19" y="0"/>
                    <a:pt x="0" y="19"/>
                    <a:pt x="13" y="40"/>
                  </a:cubicBezTo>
                  <a:cubicBezTo>
                    <a:pt x="120" y="220"/>
                    <a:pt x="315" y="344"/>
                    <a:pt x="524" y="344"/>
                  </a:cubicBezTo>
                  <a:cubicBezTo>
                    <a:pt x="550" y="344"/>
                    <a:pt x="576" y="342"/>
                    <a:pt x="602" y="338"/>
                  </a:cubicBezTo>
                  <a:cubicBezTo>
                    <a:pt x="637" y="333"/>
                    <a:pt x="628" y="275"/>
                    <a:pt x="593" y="275"/>
                  </a:cubicBezTo>
                  <a:cubicBezTo>
                    <a:pt x="593" y="275"/>
                    <a:pt x="592" y="275"/>
                    <a:pt x="592" y="275"/>
                  </a:cubicBezTo>
                  <a:cubicBezTo>
                    <a:pt x="587" y="275"/>
                    <a:pt x="581" y="275"/>
                    <a:pt x="576" y="275"/>
                  </a:cubicBezTo>
                  <a:cubicBezTo>
                    <a:pt x="367" y="275"/>
                    <a:pt x="178" y="195"/>
                    <a:pt x="60" y="13"/>
                  </a:cubicBezTo>
                  <a:cubicBezTo>
                    <a:pt x="54" y="4"/>
                    <a:pt x="46" y="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6"/>
            <p:cNvSpPr/>
            <p:nvPr/>
          </p:nvSpPr>
          <p:spPr>
            <a:xfrm>
              <a:off x="6764526" y="1597297"/>
              <a:ext cx="31012" cy="11610"/>
            </a:xfrm>
            <a:custGeom>
              <a:avLst/>
              <a:gdLst/>
              <a:ahLst/>
              <a:cxnLst/>
              <a:rect l="l" t="t" r="r" b="b"/>
              <a:pathLst>
                <a:path w="585" h="219" extrusionOk="0">
                  <a:moveTo>
                    <a:pt x="473" y="1"/>
                  </a:moveTo>
                  <a:cubicBezTo>
                    <a:pt x="314" y="1"/>
                    <a:pt x="156" y="68"/>
                    <a:pt x="28" y="159"/>
                  </a:cubicBezTo>
                  <a:cubicBezTo>
                    <a:pt x="0" y="178"/>
                    <a:pt x="16" y="218"/>
                    <a:pt x="43" y="218"/>
                  </a:cubicBezTo>
                  <a:cubicBezTo>
                    <a:pt x="48" y="218"/>
                    <a:pt x="54" y="217"/>
                    <a:pt x="60" y="213"/>
                  </a:cubicBezTo>
                  <a:cubicBezTo>
                    <a:pt x="210" y="118"/>
                    <a:pt x="366" y="89"/>
                    <a:pt x="541" y="71"/>
                  </a:cubicBezTo>
                  <a:cubicBezTo>
                    <a:pt x="584" y="66"/>
                    <a:pt x="583" y="9"/>
                    <a:pt x="541" y="5"/>
                  </a:cubicBezTo>
                  <a:cubicBezTo>
                    <a:pt x="518" y="2"/>
                    <a:pt x="496" y="1"/>
                    <a:pt x="4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6"/>
            <p:cNvSpPr/>
            <p:nvPr/>
          </p:nvSpPr>
          <p:spPr>
            <a:xfrm>
              <a:off x="6737861" y="1971719"/>
              <a:ext cx="12723" cy="26771"/>
            </a:xfrm>
            <a:custGeom>
              <a:avLst/>
              <a:gdLst/>
              <a:ahLst/>
              <a:cxnLst/>
              <a:rect l="l" t="t" r="r" b="b"/>
              <a:pathLst>
                <a:path w="240" h="505" extrusionOk="0">
                  <a:moveTo>
                    <a:pt x="38" y="1"/>
                  </a:moveTo>
                  <a:cubicBezTo>
                    <a:pt x="19" y="1"/>
                    <a:pt x="1" y="15"/>
                    <a:pt x="8" y="40"/>
                  </a:cubicBezTo>
                  <a:cubicBezTo>
                    <a:pt x="56" y="189"/>
                    <a:pt x="107" y="337"/>
                    <a:pt x="168" y="483"/>
                  </a:cubicBezTo>
                  <a:cubicBezTo>
                    <a:pt x="174" y="498"/>
                    <a:pt x="188" y="505"/>
                    <a:pt x="201" y="505"/>
                  </a:cubicBezTo>
                  <a:cubicBezTo>
                    <a:pt x="221" y="505"/>
                    <a:pt x="239" y="490"/>
                    <a:pt x="232" y="465"/>
                  </a:cubicBezTo>
                  <a:cubicBezTo>
                    <a:pt x="185" y="314"/>
                    <a:pt x="129" y="169"/>
                    <a:pt x="70" y="23"/>
                  </a:cubicBezTo>
                  <a:cubicBezTo>
                    <a:pt x="64" y="7"/>
                    <a:pt x="51" y="1"/>
                    <a:pt x="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6"/>
            <p:cNvSpPr/>
            <p:nvPr/>
          </p:nvSpPr>
          <p:spPr>
            <a:xfrm>
              <a:off x="6741466" y="1634830"/>
              <a:ext cx="5831" cy="23219"/>
            </a:xfrm>
            <a:custGeom>
              <a:avLst/>
              <a:gdLst/>
              <a:ahLst/>
              <a:cxnLst/>
              <a:rect l="l" t="t" r="r" b="b"/>
              <a:pathLst>
                <a:path w="110" h="438" extrusionOk="0">
                  <a:moveTo>
                    <a:pt x="79" y="1"/>
                  </a:moveTo>
                  <a:cubicBezTo>
                    <a:pt x="71" y="1"/>
                    <a:pt x="65" y="4"/>
                    <a:pt x="61" y="13"/>
                  </a:cubicBezTo>
                  <a:cubicBezTo>
                    <a:pt x="6" y="143"/>
                    <a:pt x="0" y="288"/>
                    <a:pt x="18" y="426"/>
                  </a:cubicBezTo>
                  <a:cubicBezTo>
                    <a:pt x="19" y="434"/>
                    <a:pt x="26" y="438"/>
                    <a:pt x="32" y="438"/>
                  </a:cubicBezTo>
                  <a:cubicBezTo>
                    <a:pt x="41" y="438"/>
                    <a:pt x="49" y="432"/>
                    <a:pt x="49" y="423"/>
                  </a:cubicBezTo>
                  <a:cubicBezTo>
                    <a:pt x="46" y="286"/>
                    <a:pt x="73" y="162"/>
                    <a:pt x="105" y="31"/>
                  </a:cubicBezTo>
                  <a:cubicBezTo>
                    <a:pt x="109" y="14"/>
                    <a:pt x="93" y="1"/>
                    <a:pt x="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6"/>
            <p:cNvSpPr/>
            <p:nvPr/>
          </p:nvSpPr>
          <p:spPr>
            <a:xfrm>
              <a:off x="6693119" y="1952794"/>
              <a:ext cx="28733" cy="14737"/>
            </a:xfrm>
            <a:custGeom>
              <a:avLst/>
              <a:gdLst/>
              <a:ahLst/>
              <a:cxnLst/>
              <a:rect l="l" t="t" r="r" b="b"/>
              <a:pathLst>
                <a:path w="542" h="278" extrusionOk="0">
                  <a:moveTo>
                    <a:pt x="499" y="0"/>
                  </a:moveTo>
                  <a:cubicBezTo>
                    <a:pt x="495" y="0"/>
                    <a:pt x="492" y="1"/>
                    <a:pt x="488" y="2"/>
                  </a:cubicBezTo>
                  <a:cubicBezTo>
                    <a:pt x="335" y="65"/>
                    <a:pt x="177" y="124"/>
                    <a:pt x="33" y="205"/>
                  </a:cubicBezTo>
                  <a:cubicBezTo>
                    <a:pt x="0" y="224"/>
                    <a:pt x="17" y="277"/>
                    <a:pt x="50" y="277"/>
                  </a:cubicBezTo>
                  <a:cubicBezTo>
                    <a:pt x="54" y="277"/>
                    <a:pt x="58" y="276"/>
                    <a:pt x="62" y="275"/>
                  </a:cubicBezTo>
                  <a:cubicBezTo>
                    <a:pt x="218" y="218"/>
                    <a:pt x="365" y="136"/>
                    <a:pt x="513" y="61"/>
                  </a:cubicBezTo>
                  <a:cubicBezTo>
                    <a:pt x="541" y="47"/>
                    <a:pt x="526" y="0"/>
                    <a:pt x="4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6"/>
            <p:cNvSpPr/>
            <p:nvPr/>
          </p:nvSpPr>
          <p:spPr>
            <a:xfrm>
              <a:off x="6680344" y="1641191"/>
              <a:ext cx="38858" cy="28150"/>
            </a:xfrm>
            <a:custGeom>
              <a:avLst/>
              <a:gdLst/>
              <a:ahLst/>
              <a:cxnLst/>
              <a:rect l="l" t="t" r="r" b="b"/>
              <a:pathLst>
                <a:path w="733" h="531" extrusionOk="0">
                  <a:moveTo>
                    <a:pt x="34" y="0"/>
                  </a:moveTo>
                  <a:cubicBezTo>
                    <a:pt x="12" y="0"/>
                    <a:pt x="1" y="36"/>
                    <a:pt x="23" y="47"/>
                  </a:cubicBezTo>
                  <a:cubicBezTo>
                    <a:pt x="276" y="162"/>
                    <a:pt x="467" y="333"/>
                    <a:pt x="668" y="522"/>
                  </a:cubicBezTo>
                  <a:cubicBezTo>
                    <a:pt x="674" y="528"/>
                    <a:pt x="681" y="530"/>
                    <a:pt x="688" y="530"/>
                  </a:cubicBezTo>
                  <a:cubicBezTo>
                    <a:pt x="710" y="530"/>
                    <a:pt x="732" y="507"/>
                    <a:pt x="716" y="486"/>
                  </a:cubicBezTo>
                  <a:cubicBezTo>
                    <a:pt x="552" y="260"/>
                    <a:pt x="295" y="105"/>
                    <a:pt x="41" y="2"/>
                  </a:cubicBezTo>
                  <a:cubicBezTo>
                    <a:pt x="39" y="1"/>
                    <a:pt x="36" y="0"/>
                    <a:pt x="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6"/>
            <p:cNvSpPr/>
            <p:nvPr/>
          </p:nvSpPr>
          <p:spPr>
            <a:xfrm>
              <a:off x="6640214" y="1973945"/>
              <a:ext cx="26347" cy="10231"/>
            </a:xfrm>
            <a:custGeom>
              <a:avLst/>
              <a:gdLst/>
              <a:ahLst/>
              <a:cxnLst/>
              <a:rect l="l" t="t" r="r" b="b"/>
              <a:pathLst>
                <a:path w="497" h="193" extrusionOk="0">
                  <a:moveTo>
                    <a:pt x="453" y="0"/>
                  </a:moveTo>
                  <a:cubicBezTo>
                    <a:pt x="448" y="0"/>
                    <a:pt x="443" y="2"/>
                    <a:pt x="437" y="6"/>
                  </a:cubicBezTo>
                  <a:cubicBezTo>
                    <a:pt x="347" y="71"/>
                    <a:pt x="248" y="93"/>
                    <a:pt x="144" y="93"/>
                  </a:cubicBezTo>
                  <a:cubicBezTo>
                    <a:pt x="115" y="93"/>
                    <a:pt x="86" y="91"/>
                    <a:pt x="57" y="88"/>
                  </a:cubicBezTo>
                  <a:cubicBezTo>
                    <a:pt x="56" y="88"/>
                    <a:pt x="55" y="88"/>
                    <a:pt x="54" y="88"/>
                  </a:cubicBezTo>
                  <a:cubicBezTo>
                    <a:pt x="18" y="88"/>
                    <a:pt x="1" y="149"/>
                    <a:pt x="36" y="163"/>
                  </a:cubicBezTo>
                  <a:cubicBezTo>
                    <a:pt x="83" y="183"/>
                    <a:pt x="131" y="192"/>
                    <a:pt x="178" y="192"/>
                  </a:cubicBezTo>
                  <a:cubicBezTo>
                    <a:pt x="289" y="192"/>
                    <a:pt x="397" y="142"/>
                    <a:pt x="477" y="59"/>
                  </a:cubicBezTo>
                  <a:cubicBezTo>
                    <a:pt x="497" y="37"/>
                    <a:pt x="478" y="0"/>
                    <a:pt x="4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6"/>
            <p:cNvSpPr/>
            <p:nvPr/>
          </p:nvSpPr>
          <p:spPr>
            <a:xfrm>
              <a:off x="6628392" y="1619244"/>
              <a:ext cx="27460" cy="13306"/>
            </a:xfrm>
            <a:custGeom>
              <a:avLst/>
              <a:gdLst/>
              <a:ahLst/>
              <a:cxnLst/>
              <a:rect l="l" t="t" r="r" b="b"/>
              <a:pathLst>
                <a:path w="518" h="251" extrusionOk="0">
                  <a:moveTo>
                    <a:pt x="28" y="1"/>
                  </a:moveTo>
                  <a:cubicBezTo>
                    <a:pt x="11" y="1"/>
                    <a:pt x="0" y="31"/>
                    <a:pt x="19" y="41"/>
                  </a:cubicBezTo>
                  <a:cubicBezTo>
                    <a:pt x="166" y="112"/>
                    <a:pt x="315" y="192"/>
                    <a:pt x="469" y="249"/>
                  </a:cubicBezTo>
                  <a:cubicBezTo>
                    <a:pt x="472" y="250"/>
                    <a:pt x="475" y="251"/>
                    <a:pt x="478" y="251"/>
                  </a:cubicBezTo>
                  <a:cubicBezTo>
                    <a:pt x="503" y="251"/>
                    <a:pt x="517" y="210"/>
                    <a:pt x="491" y="197"/>
                  </a:cubicBezTo>
                  <a:cubicBezTo>
                    <a:pt x="345" y="120"/>
                    <a:pt x="187" y="64"/>
                    <a:pt x="35" y="2"/>
                  </a:cubicBezTo>
                  <a:cubicBezTo>
                    <a:pt x="33" y="1"/>
                    <a:pt x="30" y="1"/>
                    <a:pt x="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6"/>
            <p:cNvSpPr/>
            <p:nvPr/>
          </p:nvSpPr>
          <p:spPr>
            <a:xfrm>
              <a:off x="6585718" y="1970924"/>
              <a:ext cx="30800" cy="14578"/>
            </a:xfrm>
            <a:custGeom>
              <a:avLst/>
              <a:gdLst/>
              <a:ahLst/>
              <a:cxnLst/>
              <a:rect l="l" t="t" r="r" b="b"/>
              <a:pathLst>
                <a:path w="581" h="275" extrusionOk="0">
                  <a:moveTo>
                    <a:pt x="51" y="0"/>
                  </a:moveTo>
                  <a:cubicBezTo>
                    <a:pt x="26" y="0"/>
                    <a:pt x="1" y="21"/>
                    <a:pt x="12" y="48"/>
                  </a:cubicBezTo>
                  <a:cubicBezTo>
                    <a:pt x="70" y="194"/>
                    <a:pt x="210" y="274"/>
                    <a:pt x="355" y="274"/>
                  </a:cubicBezTo>
                  <a:cubicBezTo>
                    <a:pt x="423" y="274"/>
                    <a:pt x="492" y="257"/>
                    <a:pt x="555" y="220"/>
                  </a:cubicBezTo>
                  <a:cubicBezTo>
                    <a:pt x="580" y="205"/>
                    <a:pt x="565" y="170"/>
                    <a:pt x="540" y="170"/>
                  </a:cubicBezTo>
                  <a:cubicBezTo>
                    <a:pt x="536" y="170"/>
                    <a:pt x="532" y="171"/>
                    <a:pt x="527" y="173"/>
                  </a:cubicBezTo>
                  <a:cubicBezTo>
                    <a:pt x="484" y="194"/>
                    <a:pt x="440" y="203"/>
                    <a:pt x="395" y="203"/>
                  </a:cubicBezTo>
                  <a:cubicBezTo>
                    <a:pt x="270" y="203"/>
                    <a:pt x="148" y="129"/>
                    <a:pt x="84" y="18"/>
                  </a:cubicBezTo>
                  <a:cubicBezTo>
                    <a:pt x="76" y="6"/>
                    <a:pt x="64" y="0"/>
                    <a:pt x="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6"/>
            <p:cNvSpPr/>
            <p:nvPr/>
          </p:nvSpPr>
          <p:spPr>
            <a:xfrm>
              <a:off x="6577872" y="1622266"/>
              <a:ext cx="20463" cy="25499"/>
            </a:xfrm>
            <a:custGeom>
              <a:avLst/>
              <a:gdLst/>
              <a:ahLst/>
              <a:cxnLst/>
              <a:rect l="l" t="t" r="r" b="b"/>
              <a:pathLst>
                <a:path w="386" h="481" extrusionOk="0">
                  <a:moveTo>
                    <a:pt x="340" y="0"/>
                  </a:moveTo>
                  <a:cubicBezTo>
                    <a:pt x="338" y="0"/>
                    <a:pt x="336" y="0"/>
                    <a:pt x="334" y="1"/>
                  </a:cubicBezTo>
                  <a:cubicBezTo>
                    <a:pt x="127" y="42"/>
                    <a:pt x="1" y="259"/>
                    <a:pt x="18" y="461"/>
                  </a:cubicBezTo>
                  <a:cubicBezTo>
                    <a:pt x="19" y="474"/>
                    <a:pt x="29" y="480"/>
                    <a:pt x="39" y="480"/>
                  </a:cubicBezTo>
                  <a:cubicBezTo>
                    <a:pt x="49" y="480"/>
                    <a:pt x="59" y="474"/>
                    <a:pt x="59" y="461"/>
                  </a:cubicBezTo>
                  <a:cubicBezTo>
                    <a:pt x="62" y="268"/>
                    <a:pt x="188" y="129"/>
                    <a:pt x="356" y="53"/>
                  </a:cubicBezTo>
                  <a:cubicBezTo>
                    <a:pt x="386" y="40"/>
                    <a:pt x="367" y="0"/>
                    <a:pt x="3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6"/>
            <p:cNvSpPr/>
            <p:nvPr/>
          </p:nvSpPr>
          <p:spPr>
            <a:xfrm>
              <a:off x="6576971" y="1842582"/>
              <a:ext cx="18872" cy="37692"/>
            </a:xfrm>
            <a:custGeom>
              <a:avLst/>
              <a:gdLst/>
              <a:ahLst/>
              <a:cxnLst/>
              <a:rect l="l" t="t" r="r" b="b"/>
              <a:pathLst>
                <a:path w="356" h="711" extrusionOk="0">
                  <a:moveTo>
                    <a:pt x="309" y="0"/>
                  </a:moveTo>
                  <a:cubicBezTo>
                    <a:pt x="297" y="0"/>
                    <a:pt x="286" y="7"/>
                    <a:pt x="282" y="22"/>
                  </a:cubicBezTo>
                  <a:cubicBezTo>
                    <a:pt x="219" y="253"/>
                    <a:pt x="170" y="459"/>
                    <a:pt x="20" y="653"/>
                  </a:cubicBezTo>
                  <a:cubicBezTo>
                    <a:pt x="1" y="679"/>
                    <a:pt x="29" y="710"/>
                    <a:pt x="55" y="710"/>
                  </a:cubicBezTo>
                  <a:cubicBezTo>
                    <a:pt x="64" y="710"/>
                    <a:pt x="72" y="707"/>
                    <a:pt x="79" y="698"/>
                  </a:cubicBezTo>
                  <a:cubicBezTo>
                    <a:pt x="224" y="516"/>
                    <a:pt x="356" y="271"/>
                    <a:pt x="341" y="30"/>
                  </a:cubicBezTo>
                  <a:cubicBezTo>
                    <a:pt x="339" y="12"/>
                    <a:pt x="324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6568966" y="1797735"/>
              <a:ext cx="20781" cy="23856"/>
            </a:xfrm>
            <a:custGeom>
              <a:avLst/>
              <a:gdLst/>
              <a:ahLst/>
              <a:cxnLst/>
              <a:rect l="l" t="t" r="r" b="b"/>
              <a:pathLst>
                <a:path w="392" h="450" extrusionOk="0">
                  <a:moveTo>
                    <a:pt x="54" y="0"/>
                  </a:moveTo>
                  <a:cubicBezTo>
                    <a:pt x="26" y="0"/>
                    <a:pt x="1" y="34"/>
                    <a:pt x="18" y="59"/>
                  </a:cubicBezTo>
                  <a:cubicBezTo>
                    <a:pt x="64" y="124"/>
                    <a:pt x="137" y="164"/>
                    <a:pt x="190" y="221"/>
                  </a:cubicBezTo>
                  <a:cubicBezTo>
                    <a:pt x="252" y="286"/>
                    <a:pt x="300" y="359"/>
                    <a:pt x="341" y="438"/>
                  </a:cubicBezTo>
                  <a:cubicBezTo>
                    <a:pt x="345" y="446"/>
                    <a:pt x="353" y="450"/>
                    <a:pt x="361" y="450"/>
                  </a:cubicBezTo>
                  <a:cubicBezTo>
                    <a:pt x="376" y="450"/>
                    <a:pt x="391" y="437"/>
                    <a:pt x="385" y="420"/>
                  </a:cubicBezTo>
                  <a:cubicBezTo>
                    <a:pt x="355" y="330"/>
                    <a:pt x="311" y="248"/>
                    <a:pt x="256" y="172"/>
                  </a:cubicBezTo>
                  <a:cubicBezTo>
                    <a:pt x="205" y="104"/>
                    <a:pt x="148" y="26"/>
                    <a:pt x="63" y="1"/>
                  </a:cubicBezTo>
                  <a:cubicBezTo>
                    <a:pt x="60" y="1"/>
                    <a:pt x="57" y="0"/>
                    <a:pt x="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6"/>
            <p:cNvSpPr/>
            <p:nvPr/>
          </p:nvSpPr>
          <p:spPr>
            <a:xfrm>
              <a:off x="6575539" y="1742867"/>
              <a:ext cx="12511" cy="34034"/>
            </a:xfrm>
            <a:custGeom>
              <a:avLst/>
              <a:gdLst/>
              <a:ahLst/>
              <a:cxnLst/>
              <a:rect l="l" t="t" r="r" b="b"/>
              <a:pathLst>
                <a:path w="236" h="642" extrusionOk="0">
                  <a:moveTo>
                    <a:pt x="186" y="0"/>
                  </a:moveTo>
                  <a:cubicBezTo>
                    <a:pt x="177" y="0"/>
                    <a:pt x="169" y="5"/>
                    <a:pt x="166" y="17"/>
                  </a:cubicBezTo>
                  <a:cubicBezTo>
                    <a:pt x="117" y="221"/>
                    <a:pt x="101" y="411"/>
                    <a:pt x="10" y="606"/>
                  </a:cubicBezTo>
                  <a:cubicBezTo>
                    <a:pt x="1" y="624"/>
                    <a:pt x="17" y="642"/>
                    <a:pt x="33" y="642"/>
                  </a:cubicBezTo>
                  <a:cubicBezTo>
                    <a:pt x="40" y="642"/>
                    <a:pt x="47" y="638"/>
                    <a:pt x="51" y="629"/>
                  </a:cubicBezTo>
                  <a:cubicBezTo>
                    <a:pt x="144" y="451"/>
                    <a:pt x="235" y="229"/>
                    <a:pt x="213" y="24"/>
                  </a:cubicBezTo>
                  <a:cubicBezTo>
                    <a:pt x="211" y="10"/>
                    <a:pt x="198" y="0"/>
                    <a:pt x="1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6"/>
            <p:cNvSpPr/>
            <p:nvPr/>
          </p:nvSpPr>
          <p:spPr>
            <a:xfrm>
              <a:off x="6576335" y="1676974"/>
              <a:ext cx="7899" cy="31542"/>
            </a:xfrm>
            <a:custGeom>
              <a:avLst/>
              <a:gdLst/>
              <a:ahLst/>
              <a:cxnLst/>
              <a:rect l="l" t="t" r="r" b="b"/>
              <a:pathLst>
                <a:path w="149" h="595" extrusionOk="0">
                  <a:moveTo>
                    <a:pt x="67" y="1"/>
                  </a:moveTo>
                  <a:cubicBezTo>
                    <a:pt x="58" y="1"/>
                    <a:pt x="49" y="6"/>
                    <a:pt x="46" y="18"/>
                  </a:cubicBezTo>
                  <a:cubicBezTo>
                    <a:pt x="0" y="193"/>
                    <a:pt x="48" y="408"/>
                    <a:pt x="97" y="578"/>
                  </a:cubicBezTo>
                  <a:cubicBezTo>
                    <a:pt x="101" y="589"/>
                    <a:pt x="110" y="594"/>
                    <a:pt x="119" y="594"/>
                  </a:cubicBezTo>
                  <a:cubicBezTo>
                    <a:pt x="134" y="594"/>
                    <a:pt x="149" y="582"/>
                    <a:pt x="144" y="564"/>
                  </a:cubicBezTo>
                  <a:cubicBezTo>
                    <a:pt x="121" y="471"/>
                    <a:pt x="105" y="377"/>
                    <a:pt x="98" y="281"/>
                  </a:cubicBezTo>
                  <a:cubicBezTo>
                    <a:pt x="93" y="195"/>
                    <a:pt x="103" y="110"/>
                    <a:pt x="94" y="24"/>
                  </a:cubicBezTo>
                  <a:cubicBezTo>
                    <a:pt x="92" y="10"/>
                    <a:pt x="79" y="1"/>
                    <a:pt x="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6571033" y="1916269"/>
              <a:ext cx="8694" cy="32391"/>
            </a:xfrm>
            <a:custGeom>
              <a:avLst/>
              <a:gdLst/>
              <a:ahLst/>
              <a:cxnLst/>
              <a:rect l="l" t="t" r="r" b="b"/>
              <a:pathLst>
                <a:path w="164" h="611" extrusionOk="0">
                  <a:moveTo>
                    <a:pt x="124" y="0"/>
                  </a:moveTo>
                  <a:cubicBezTo>
                    <a:pt x="113" y="0"/>
                    <a:pt x="103" y="5"/>
                    <a:pt x="97" y="16"/>
                  </a:cubicBezTo>
                  <a:cubicBezTo>
                    <a:pt x="1" y="191"/>
                    <a:pt x="8" y="405"/>
                    <a:pt x="78" y="588"/>
                  </a:cubicBezTo>
                  <a:cubicBezTo>
                    <a:pt x="83" y="603"/>
                    <a:pt x="96" y="610"/>
                    <a:pt x="109" y="610"/>
                  </a:cubicBezTo>
                  <a:cubicBezTo>
                    <a:pt x="127" y="610"/>
                    <a:pt x="145" y="595"/>
                    <a:pt x="139" y="572"/>
                  </a:cubicBezTo>
                  <a:cubicBezTo>
                    <a:pt x="88" y="388"/>
                    <a:pt x="111" y="222"/>
                    <a:pt x="158" y="41"/>
                  </a:cubicBezTo>
                  <a:cubicBezTo>
                    <a:pt x="163" y="18"/>
                    <a:pt x="143" y="0"/>
                    <a:pt x="1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1" name="Google Shape;911;p36"/>
          <p:cNvSpPr txBox="1">
            <a:spLocks noGrp="1"/>
          </p:cNvSpPr>
          <p:nvPr>
            <p:ph type="ctrTitle"/>
          </p:nvPr>
        </p:nvSpPr>
        <p:spPr>
          <a:xfrm>
            <a:off x="1069883" y="1555089"/>
            <a:ext cx="7004700" cy="11910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Thank You</a:t>
            </a:r>
            <a:endParaRPr dirty="0"/>
          </a:p>
        </p:txBody>
      </p:sp>
      <p:sp>
        <p:nvSpPr>
          <p:cNvPr id="912" name="Google Shape;912;p36"/>
          <p:cNvSpPr txBox="1">
            <a:spLocks noGrp="1"/>
          </p:cNvSpPr>
          <p:nvPr>
            <p:ph type="subTitle" idx="1"/>
          </p:nvPr>
        </p:nvSpPr>
        <p:spPr>
          <a:xfrm>
            <a:off x="3327311" y="3762300"/>
            <a:ext cx="24894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smtClean="0"/>
              <a:t>Do you have 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19362"/>
      </p:ext>
    </p:extLst>
  </p:cSld>
  <p:clrMapOvr>
    <a:masterClrMapping/>
  </p:clrMapOvr>
</p:sld>
</file>

<file path=ppt/theme/theme1.xml><?xml version="1.0" encoding="utf-8"?>
<a:theme xmlns:a="http://schemas.openxmlformats.org/drawingml/2006/main" name="Team Building Class for Elementary by Slidesgo">
  <a:themeElements>
    <a:clrScheme name="Simple Light">
      <a:dk1>
        <a:srgbClr val="000000"/>
      </a:dk1>
      <a:lt1>
        <a:srgbClr val="FFFFFF"/>
      </a:lt1>
      <a:dk2>
        <a:srgbClr val="FF6EA7"/>
      </a:dk2>
      <a:lt2>
        <a:srgbClr val="CCB1FE"/>
      </a:lt2>
      <a:accent1>
        <a:srgbClr val="B2F7EF"/>
      </a:accent1>
      <a:accent2>
        <a:srgbClr val="FFE65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32</Words>
  <Application>Microsoft Office PowerPoint</Application>
  <PresentationFormat>On-screen Show (16:9)</PresentationFormat>
  <Paragraphs>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Gloria Hallelujah</vt:lpstr>
      <vt:lpstr>Fira Sans Extra Condensed</vt:lpstr>
      <vt:lpstr>Raleway Thin</vt:lpstr>
      <vt:lpstr>Team Building Class for Elementary by Slidesgo</vt:lpstr>
      <vt:lpstr>Kelompok7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</dc:title>
  <cp:lastModifiedBy>WINDOWS</cp:lastModifiedBy>
  <cp:revision>5</cp:revision>
  <dcterms:modified xsi:type="dcterms:W3CDTF">2021-08-30T15:00:12Z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(2)z9SrIXwaN0B5jyPB/QysshG72oeD/wej5jwQf/DdPP5poIhq3kPin1dRl6j0bQz3RhOpnvsX
kUNsDpK8Z5UELkokj41y5nGImSHL8xVV4GW0fYjdv07g+hoLAeDBG/Hf7srkQkxNl9b9L0SX
KdsTNt8QbLF5E6Nu8SpKhpq42Ierq6nWAT68Kkj2v9djiHm5TQzD++FWGGku/sj/MWBwvAdW
KF++hP5aI9Ouzp+Uaf</vt:lpwstr>
  </property>
  <property fmtid="{D5CDD505-2E9C-101B-9397-08002B2CF9AE}" pid="3" name="_2015_ms_pID_7253431">
    <vt:lpwstr>oYobEs4QGZukO3ZUmqBywJQla+eTfokcx4XVPXHE20Va4a64Z+jPht
IyS/bQtEK7s3WNMWcbo+1dNJst5eZ06lBjHrFLAdsqA6asAsZY5BvsrLPTnYI+FcRmNdb+rE
Swd39EXM8+XtHRyKBoVYP7QTKipSps53BkesXoNy1nP7y+2j+ag6MyqE64IXhxy4yfI=</vt:lpwstr>
  </property>
</Properties>
</file>