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3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60"/>
  </p:normalViewPr>
  <p:slideViewPr>
    <p:cSldViewPr snapToGrid="0">
      <p:cViewPr varScale="1">
        <p:scale>
          <a:sx n="67" d="100"/>
          <a:sy n="67" d="100"/>
        </p:scale>
        <p:origin x="7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2D5F52-C4A2-47A9-990C-B76840BD8CA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FD6FFC5-C09A-45DF-96DA-188ADC76CA87}">
      <dgm:prSet custT="1"/>
      <dgm:spPr/>
      <dgm:t>
        <a:bodyPr/>
        <a:lstStyle/>
        <a:p>
          <a:pPr>
            <a:defRPr cap="all"/>
          </a:pPr>
          <a:r>
            <a:rPr lang="en-IN" sz="1800" dirty="0"/>
            <a:t>The main objective of this project is that the user can track his fitness by having control over his/her calories. </a:t>
          </a:r>
          <a:endParaRPr lang="en-US" sz="1800" dirty="0"/>
        </a:p>
      </dgm:t>
    </dgm:pt>
    <dgm:pt modelId="{7304D5FE-658E-4717-93C2-514CAD6C1553}" type="parTrans" cxnId="{B00C471A-EA1A-425D-A7F0-DF229E652A90}">
      <dgm:prSet/>
      <dgm:spPr/>
      <dgm:t>
        <a:bodyPr/>
        <a:lstStyle/>
        <a:p>
          <a:endParaRPr lang="en-US"/>
        </a:p>
      </dgm:t>
    </dgm:pt>
    <dgm:pt modelId="{CB711D3A-3F24-4AF5-99A2-440E0152E659}" type="sibTrans" cxnId="{B00C471A-EA1A-425D-A7F0-DF229E652A90}">
      <dgm:prSet/>
      <dgm:spPr/>
      <dgm:t>
        <a:bodyPr/>
        <a:lstStyle/>
        <a:p>
          <a:endParaRPr lang="en-US"/>
        </a:p>
      </dgm:t>
    </dgm:pt>
    <dgm:pt modelId="{CF8C2B35-5203-4A8E-9D45-58D29BDA2528}">
      <dgm:prSet custT="1"/>
      <dgm:spPr/>
      <dgm:t>
        <a:bodyPr/>
        <a:lstStyle/>
        <a:p>
          <a:pPr>
            <a:defRPr cap="all"/>
          </a:pPr>
          <a:r>
            <a:rPr lang="en-IN" sz="1800" dirty="0"/>
            <a:t>The user can choose his/her goals according to the type of fitness he/she wants to achieve.</a:t>
          </a:r>
          <a:endParaRPr lang="en-US" sz="1800" dirty="0"/>
        </a:p>
      </dgm:t>
    </dgm:pt>
    <dgm:pt modelId="{C7916403-899C-4271-810A-A29B148552B9}" type="parTrans" cxnId="{79832EC6-0D96-439E-B6DF-623810F4DEB5}">
      <dgm:prSet/>
      <dgm:spPr/>
      <dgm:t>
        <a:bodyPr/>
        <a:lstStyle/>
        <a:p>
          <a:endParaRPr lang="en-US"/>
        </a:p>
      </dgm:t>
    </dgm:pt>
    <dgm:pt modelId="{802BB74F-D348-4EF4-B2C3-AD0A5E62D87C}" type="sibTrans" cxnId="{79832EC6-0D96-439E-B6DF-623810F4DEB5}">
      <dgm:prSet/>
      <dgm:spPr/>
      <dgm:t>
        <a:bodyPr/>
        <a:lstStyle/>
        <a:p>
          <a:endParaRPr lang="en-US"/>
        </a:p>
      </dgm:t>
    </dgm:pt>
    <dgm:pt modelId="{A3B27FCB-4EF3-4F7D-9115-B883B1DCBEF6}">
      <dgm:prSet custT="1"/>
      <dgm:spPr/>
      <dgm:t>
        <a:bodyPr/>
        <a:lstStyle/>
        <a:p>
          <a:pPr algn="ctr">
            <a:defRPr cap="all"/>
          </a:pPr>
          <a:r>
            <a:rPr lang="en-IN" sz="1800" dirty="0"/>
            <a:t>The user will be given recommendations about the diet plans he/she should follow in order to achieve his/her goals.</a:t>
          </a:r>
          <a:endParaRPr lang="en-US" sz="1800" dirty="0"/>
        </a:p>
      </dgm:t>
    </dgm:pt>
    <dgm:pt modelId="{2D82E8CB-0C5E-4F14-8842-6B7FA5C035F3}" type="parTrans" cxnId="{0419B61F-986B-4762-BABD-98C64C80A700}">
      <dgm:prSet/>
      <dgm:spPr/>
      <dgm:t>
        <a:bodyPr/>
        <a:lstStyle/>
        <a:p>
          <a:endParaRPr lang="en-US"/>
        </a:p>
      </dgm:t>
    </dgm:pt>
    <dgm:pt modelId="{52F4FD26-6103-4A36-B5AF-73378237E11D}" type="sibTrans" cxnId="{0419B61F-986B-4762-BABD-98C64C80A700}">
      <dgm:prSet/>
      <dgm:spPr/>
      <dgm:t>
        <a:bodyPr/>
        <a:lstStyle/>
        <a:p>
          <a:endParaRPr lang="en-US"/>
        </a:p>
      </dgm:t>
    </dgm:pt>
    <dgm:pt modelId="{BF86CBCB-0543-4DE2-9229-C613E1C55FD3}">
      <dgm:prSet custT="1"/>
      <dgm:spPr/>
      <dgm:t>
        <a:bodyPr/>
        <a:lstStyle/>
        <a:p>
          <a:pPr>
            <a:defRPr cap="all"/>
          </a:pPr>
          <a:r>
            <a:rPr lang="en-IN" sz="1800" dirty="0"/>
            <a:t>The user can track his calories and he can evaluate his performance from graphs which shows user his/her expected and actual fitness results.</a:t>
          </a:r>
          <a:endParaRPr lang="en-US" sz="1800" dirty="0"/>
        </a:p>
      </dgm:t>
    </dgm:pt>
    <dgm:pt modelId="{4D89D3ED-4DFA-4162-A096-541ABC73BD74}" type="parTrans" cxnId="{A0A4EDA8-9093-4CB1-B609-019FE4C954C4}">
      <dgm:prSet/>
      <dgm:spPr/>
      <dgm:t>
        <a:bodyPr/>
        <a:lstStyle/>
        <a:p>
          <a:endParaRPr lang="en-US"/>
        </a:p>
      </dgm:t>
    </dgm:pt>
    <dgm:pt modelId="{28B1E511-CBA5-42C1-8804-73EAD935D3F5}" type="sibTrans" cxnId="{A0A4EDA8-9093-4CB1-B609-019FE4C954C4}">
      <dgm:prSet/>
      <dgm:spPr/>
      <dgm:t>
        <a:bodyPr/>
        <a:lstStyle/>
        <a:p>
          <a:endParaRPr lang="en-US"/>
        </a:p>
      </dgm:t>
    </dgm:pt>
    <dgm:pt modelId="{EC01BC80-5ACB-4E81-BFC4-A21FDB55A533}">
      <dgm:prSet custT="1"/>
      <dgm:spPr/>
      <dgm:t>
        <a:bodyPr/>
        <a:lstStyle/>
        <a:p>
          <a:pPr>
            <a:defRPr cap="all"/>
          </a:pPr>
          <a:r>
            <a:rPr lang="en-IN" sz="1800" dirty="0"/>
            <a:t>The user will be given daily motivational quotes that will motivate him to achieve their goals.</a:t>
          </a:r>
          <a:endParaRPr lang="en-US" sz="1800" dirty="0"/>
        </a:p>
      </dgm:t>
    </dgm:pt>
    <dgm:pt modelId="{6A0CA395-7223-49C6-8AA6-93C2C669A1BB}" type="parTrans" cxnId="{28014714-D3D7-415F-81E2-A19728A94C4C}">
      <dgm:prSet/>
      <dgm:spPr/>
      <dgm:t>
        <a:bodyPr/>
        <a:lstStyle/>
        <a:p>
          <a:endParaRPr lang="en-US"/>
        </a:p>
      </dgm:t>
    </dgm:pt>
    <dgm:pt modelId="{97EFD4BC-8868-496A-A318-B6D1E922DD9E}" type="sibTrans" cxnId="{28014714-D3D7-415F-81E2-A19728A94C4C}">
      <dgm:prSet/>
      <dgm:spPr/>
      <dgm:t>
        <a:bodyPr/>
        <a:lstStyle/>
        <a:p>
          <a:endParaRPr lang="en-US"/>
        </a:p>
      </dgm:t>
    </dgm:pt>
    <dgm:pt modelId="{6E9AE9DB-89B4-43DE-A246-A5E0361B42EC}" type="pres">
      <dgm:prSet presAssocID="{962D5F52-C4A2-47A9-990C-B76840BD8CAC}" presName="root" presStyleCnt="0">
        <dgm:presLayoutVars>
          <dgm:dir/>
          <dgm:resizeHandles val="exact"/>
        </dgm:presLayoutVars>
      </dgm:prSet>
      <dgm:spPr/>
    </dgm:pt>
    <dgm:pt modelId="{7408FCE3-DAA7-4E40-86AB-35B2D464EF8E}" type="pres">
      <dgm:prSet presAssocID="{5FD6FFC5-C09A-45DF-96DA-188ADC76CA87}" presName="compNode" presStyleCnt="0"/>
      <dgm:spPr/>
    </dgm:pt>
    <dgm:pt modelId="{F5D5BBD2-C948-4BC0-9F69-2B83123628B1}" type="pres">
      <dgm:prSet presAssocID="{5FD6FFC5-C09A-45DF-96DA-188ADC76CA87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B10624F-379B-49B1-A9E3-A244E4FA6DAF}" type="pres">
      <dgm:prSet presAssocID="{5FD6FFC5-C09A-45DF-96DA-188ADC76CA8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DACA9E8E-87E5-4455-9EC2-3E13C6C42B4F}" type="pres">
      <dgm:prSet presAssocID="{5FD6FFC5-C09A-45DF-96DA-188ADC76CA87}" presName="spaceRect" presStyleCnt="0"/>
      <dgm:spPr/>
    </dgm:pt>
    <dgm:pt modelId="{FFBAA96A-18D3-4826-85C7-A3940A94C751}" type="pres">
      <dgm:prSet presAssocID="{5FD6FFC5-C09A-45DF-96DA-188ADC76CA87}" presName="textRect" presStyleLbl="revTx" presStyleIdx="0" presStyleCnt="5">
        <dgm:presLayoutVars>
          <dgm:chMax val="1"/>
          <dgm:chPref val="1"/>
        </dgm:presLayoutVars>
      </dgm:prSet>
      <dgm:spPr/>
    </dgm:pt>
    <dgm:pt modelId="{3FF0DEEC-E78D-41A2-B4FC-86C2644149F5}" type="pres">
      <dgm:prSet presAssocID="{CB711D3A-3F24-4AF5-99A2-440E0152E659}" presName="sibTrans" presStyleCnt="0"/>
      <dgm:spPr/>
    </dgm:pt>
    <dgm:pt modelId="{6E3D7735-AED6-4F33-8391-76703E71FD74}" type="pres">
      <dgm:prSet presAssocID="{CF8C2B35-5203-4A8E-9D45-58D29BDA2528}" presName="compNode" presStyleCnt="0"/>
      <dgm:spPr/>
    </dgm:pt>
    <dgm:pt modelId="{FC46D259-ED65-4CCE-9DBD-4537ADE8D019}" type="pres">
      <dgm:prSet presAssocID="{CF8C2B35-5203-4A8E-9D45-58D29BDA2528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690B659-3D89-492A-85BE-5C9F1A8EEB60}" type="pres">
      <dgm:prSet presAssocID="{CF8C2B35-5203-4A8E-9D45-58D29BDA252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ymnast - Floor Routine"/>
        </a:ext>
      </dgm:extLst>
    </dgm:pt>
    <dgm:pt modelId="{5D48CEA7-7FCB-4742-88B3-CC83DDB1504B}" type="pres">
      <dgm:prSet presAssocID="{CF8C2B35-5203-4A8E-9D45-58D29BDA2528}" presName="spaceRect" presStyleCnt="0"/>
      <dgm:spPr/>
    </dgm:pt>
    <dgm:pt modelId="{4D2EA12F-3567-42B4-AB0C-8C7C75064B9A}" type="pres">
      <dgm:prSet presAssocID="{CF8C2B35-5203-4A8E-9D45-58D29BDA2528}" presName="textRect" presStyleLbl="revTx" presStyleIdx="1" presStyleCnt="5">
        <dgm:presLayoutVars>
          <dgm:chMax val="1"/>
          <dgm:chPref val="1"/>
        </dgm:presLayoutVars>
      </dgm:prSet>
      <dgm:spPr/>
    </dgm:pt>
    <dgm:pt modelId="{797AE5FF-7C14-4544-B778-753CC1396506}" type="pres">
      <dgm:prSet presAssocID="{802BB74F-D348-4EF4-B2C3-AD0A5E62D87C}" presName="sibTrans" presStyleCnt="0"/>
      <dgm:spPr/>
    </dgm:pt>
    <dgm:pt modelId="{8BF1752E-282C-409E-A47D-F222C7567109}" type="pres">
      <dgm:prSet presAssocID="{A3B27FCB-4EF3-4F7D-9115-B883B1DCBEF6}" presName="compNode" presStyleCnt="0"/>
      <dgm:spPr/>
    </dgm:pt>
    <dgm:pt modelId="{5B43244A-3B00-404E-81FD-2433F5875FA9}" type="pres">
      <dgm:prSet presAssocID="{A3B27FCB-4EF3-4F7D-9115-B883B1DCBEF6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489CB9D-0EA5-409C-B23A-F173AA94F154}" type="pres">
      <dgm:prSet presAssocID="{A3B27FCB-4EF3-4F7D-9115-B883B1DCBEF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ocado"/>
        </a:ext>
      </dgm:extLst>
    </dgm:pt>
    <dgm:pt modelId="{23B7A546-1D04-4680-AEA3-3598E5295E41}" type="pres">
      <dgm:prSet presAssocID="{A3B27FCB-4EF3-4F7D-9115-B883B1DCBEF6}" presName="spaceRect" presStyleCnt="0"/>
      <dgm:spPr/>
    </dgm:pt>
    <dgm:pt modelId="{56D5ECC3-EC50-42BF-9904-2EFF9752AADF}" type="pres">
      <dgm:prSet presAssocID="{A3B27FCB-4EF3-4F7D-9115-B883B1DCBEF6}" presName="textRect" presStyleLbl="revTx" presStyleIdx="2" presStyleCnt="5">
        <dgm:presLayoutVars>
          <dgm:chMax val="1"/>
          <dgm:chPref val="1"/>
        </dgm:presLayoutVars>
      </dgm:prSet>
      <dgm:spPr/>
    </dgm:pt>
    <dgm:pt modelId="{582B514E-3442-4DB7-BD75-8DBF0307DA05}" type="pres">
      <dgm:prSet presAssocID="{52F4FD26-6103-4A36-B5AF-73378237E11D}" presName="sibTrans" presStyleCnt="0"/>
      <dgm:spPr/>
    </dgm:pt>
    <dgm:pt modelId="{0F814385-36D6-4341-A6E8-878998AF0089}" type="pres">
      <dgm:prSet presAssocID="{BF86CBCB-0543-4DE2-9229-C613E1C55FD3}" presName="compNode" presStyleCnt="0"/>
      <dgm:spPr/>
    </dgm:pt>
    <dgm:pt modelId="{55FDD3A6-567D-46C9-87DA-C7ECC4CFD76F}" type="pres">
      <dgm:prSet presAssocID="{BF86CBCB-0543-4DE2-9229-C613E1C55FD3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28706FC-1875-4DF6-B32E-F879407916DA}" type="pres">
      <dgm:prSet presAssocID="{BF86CBCB-0543-4DE2-9229-C613E1C55FD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FBBF6BAB-5FCB-4B46-BF48-ED8460CB00E7}" type="pres">
      <dgm:prSet presAssocID="{BF86CBCB-0543-4DE2-9229-C613E1C55FD3}" presName="spaceRect" presStyleCnt="0"/>
      <dgm:spPr/>
    </dgm:pt>
    <dgm:pt modelId="{93DD7905-1094-40AA-AB6D-D2484CA66E27}" type="pres">
      <dgm:prSet presAssocID="{BF86CBCB-0543-4DE2-9229-C613E1C55FD3}" presName="textRect" presStyleLbl="revTx" presStyleIdx="3" presStyleCnt="5">
        <dgm:presLayoutVars>
          <dgm:chMax val="1"/>
          <dgm:chPref val="1"/>
        </dgm:presLayoutVars>
      </dgm:prSet>
      <dgm:spPr/>
    </dgm:pt>
    <dgm:pt modelId="{D6F471AB-206E-41C0-B561-F35A9EC17FDF}" type="pres">
      <dgm:prSet presAssocID="{28B1E511-CBA5-42C1-8804-73EAD935D3F5}" presName="sibTrans" presStyleCnt="0"/>
      <dgm:spPr/>
    </dgm:pt>
    <dgm:pt modelId="{7476CA74-EE11-4EF1-A1D7-EE1F5305C661}" type="pres">
      <dgm:prSet presAssocID="{EC01BC80-5ACB-4E81-BFC4-A21FDB55A533}" presName="compNode" presStyleCnt="0"/>
      <dgm:spPr/>
    </dgm:pt>
    <dgm:pt modelId="{07559EFD-A5E1-46F7-85ED-A283C6E1B467}" type="pres">
      <dgm:prSet presAssocID="{EC01BC80-5ACB-4E81-BFC4-A21FDB55A533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D0ED555-0AF3-4DB7-9620-7980BE4C27E3}" type="pres">
      <dgm:prSet presAssocID="{EC01BC80-5ACB-4E81-BFC4-A21FDB55A53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5CFCD1E-1772-4B90-91B9-A7EA8941AB20}" type="pres">
      <dgm:prSet presAssocID="{EC01BC80-5ACB-4E81-BFC4-A21FDB55A533}" presName="spaceRect" presStyleCnt="0"/>
      <dgm:spPr/>
    </dgm:pt>
    <dgm:pt modelId="{98816E1D-9196-46BE-97B1-CDC8C9C81DE2}" type="pres">
      <dgm:prSet presAssocID="{EC01BC80-5ACB-4E81-BFC4-A21FDB55A53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8014714-D3D7-415F-81E2-A19728A94C4C}" srcId="{962D5F52-C4A2-47A9-990C-B76840BD8CAC}" destId="{EC01BC80-5ACB-4E81-BFC4-A21FDB55A533}" srcOrd="4" destOrd="0" parTransId="{6A0CA395-7223-49C6-8AA6-93C2C669A1BB}" sibTransId="{97EFD4BC-8868-496A-A318-B6D1E922DD9E}"/>
    <dgm:cxn modelId="{0FC44916-F321-4DAB-B6A1-709E16D8D434}" type="presOf" srcId="{CF8C2B35-5203-4A8E-9D45-58D29BDA2528}" destId="{4D2EA12F-3567-42B4-AB0C-8C7C75064B9A}" srcOrd="0" destOrd="0" presId="urn:microsoft.com/office/officeart/2018/5/layout/IconLeafLabelList"/>
    <dgm:cxn modelId="{B00C471A-EA1A-425D-A7F0-DF229E652A90}" srcId="{962D5F52-C4A2-47A9-990C-B76840BD8CAC}" destId="{5FD6FFC5-C09A-45DF-96DA-188ADC76CA87}" srcOrd="0" destOrd="0" parTransId="{7304D5FE-658E-4717-93C2-514CAD6C1553}" sibTransId="{CB711D3A-3F24-4AF5-99A2-440E0152E659}"/>
    <dgm:cxn modelId="{0419B61F-986B-4762-BABD-98C64C80A700}" srcId="{962D5F52-C4A2-47A9-990C-B76840BD8CAC}" destId="{A3B27FCB-4EF3-4F7D-9115-B883B1DCBEF6}" srcOrd="2" destOrd="0" parTransId="{2D82E8CB-0C5E-4F14-8842-6B7FA5C035F3}" sibTransId="{52F4FD26-6103-4A36-B5AF-73378237E11D}"/>
    <dgm:cxn modelId="{EBA19C39-C41B-493C-A456-DD0D39745408}" type="presOf" srcId="{EC01BC80-5ACB-4E81-BFC4-A21FDB55A533}" destId="{98816E1D-9196-46BE-97B1-CDC8C9C81DE2}" srcOrd="0" destOrd="0" presId="urn:microsoft.com/office/officeart/2018/5/layout/IconLeafLabelList"/>
    <dgm:cxn modelId="{07D05753-5907-4365-B95E-96C8D0F3356D}" type="presOf" srcId="{A3B27FCB-4EF3-4F7D-9115-B883B1DCBEF6}" destId="{56D5ECC3-EC50-42BF-9904-2EFF9752AADF}" srcOrd="0" destOrd="0" presId="urn:microsoft.com/office/officeart/2018/5/layout/IconLeafLabelList"/>
    <dgm:cxn modelId="{75AFE589-CF08-40E4-82F7-9121D9B670A9}" type="presOf" srcId="{962D5F52-C4A2-47A9-990C-B76840BD8CAC}" destId="{6E9AE9DB-89B4-43DE-A246-A5E0361B42EC}" srcOrd="0" destOrd="0" presId="urn:microsoft.com/office/officeart/2018/5/layout/IconLeafLabelList"/>
    <dgm:cxn modelId="{A0A4EDA8-9093-4CB1-B609-019FE4C954C4}" srcId="{962D5F52-C4A2-47A9-990C-B76840BD8CAC}" destId="{BF86CBCB-0543-4DE2-9229-C613E1C55FD3}" srcOrd="3" destOrd="0" parTransId="{4D89D3ED-4DFA-4162-A096-541ABC73BD74}" sibTransId="{28B1E511-CBA5-42C1-8804-73EAD935D3F5}"/>
    <dgm:cxn modelId="{79832EC6-0D96-439E-B6DF-623810F4DEB5}" srcId="{962D5F52-C4A2-47A9-990C-B76840BD8CAC}" destId="{CF8C2B35-5203-4A8E-9D45-58D29BDA2528}" srcOrd="1" destOrd="0" parTransId="{C7916403-899C-4271-810A-A29B148552B9}" sibTransId="{802BB74F-D348-4EF4-B2C3-AD0A5E62D87C}"/>
    <dgm:cxn modelId="{92C6EBC7-25A6-4CAE-931E-C57FFE7A948A}" type="presOf" srcId="{5FD6FFC5-C09A-45DF-96DA-188ADC76CA87}" destId="{FFBAA96A-18D3-4826-85C7-A3940A94C751}" srcOrd="0" destOrd="0" presId="urn:microsoft.com/office/officeart/2018/5/layout/IconLeafLabelList"/>
    <dgm:cxn modelId="{1C67A6E2-6D0D-48E5-82CD-D457EE0EE4DD}" type="presOf" srcId="{BF86CBCB-0543-4DE2-9229-C613E1C55FD3}" destId="{93DD7905-1094-40AA-AB6D-D2484CA66E27}" srcOrd="0" destOrd="0" presId="urn:microsoft.com/office/officeart/2018/5/layout/IconLeafLabelList"/>
    <dgm:cxn modelId="{961B10EF-5F2D-4286-879D-BD9774036839}" type="presParOf" srcId="{6E9AE9DB-89B4-43DE-A246-A5E0361B42EC}" destId="{7408FCE3-DAA7-4E40-86AB-35B2D464EF8E}" srcOrd="0" destOrd="0" presId="urn:microsoft.com/office/officeart/2018/5/layout/IconLeafLabelList"/>
    <dgm:cxn modelId="{7606E7E2-D9C0-4B79-B158-2BC6358453F9}" type="presParOf" srcId="{7408FCE3-DAA7-4E40-86AB-35B2D464EF8E}" destId="{F5D5BBD2-C948-4BC0-9F69-2B83123628B1}" srcOrd="0" destOrd="0" presId="urn:microsoft.com/office/officeart/2018/5/layout/IconLeafLabelList"/>
    <dgm:cxn modelId="{2FA80787-44BF-4AA7-9D94-D1366B9C0A69}" type="presParOf" srcId="{7408FCE3-DAA7-4E40-86AB-35B2D464EF8E}" destId="{1B10624F-379B-49B1-A9E3-A244E4FA6DAF}" srcOrd="1" destOrd="0" presId="urn:microsoft.com/office/officeart/2018/5/layout/IconLeafLabelList"/>
    <dgm:cxn modelId="{6549B8DC-598A-4A72-9EA0-8EFB72ECABED}" type="presParOf" srcId="{7408FCE3-DAA7-4E40-86AB-35B2D464EF8E}" destId="{DACA9E8E-87E5-4455-9EC2-3E13C6C42B4F}" srcOrd="2" destOrd="0" presId="urn:microsoft.com/office/officeart/2018/5/layout/IconLeafLabelList"/>
    <dgm:cxn modelId="{79820475-C600-45DD-A22E-9354D1D21E9D}" type="presParOf" srcId="{7408FCE3-DAA7-4E40-86AB-35B2D464EF8E}" destId="{FFBAA96A-18D3-4826-85C7-A3940A94C751}" srcOrd="3" destOrd="0" presId="urn:microsoft.com/office/officeart/2018/5/layout/IconLeafLabelList"/>
    <dgm:cxn modelId="{B6422340-5683-42F2-89BD-3A3301D1A981}" type="presParOf" srcId="{6E9AE9DB-89B4-43DE-A246-A5E0361B42EC}" destId="{3FF0DEEC-E78D-41A2-B4FC-86C2644149F5}" srcOrd="1" destOrd="0" presId="urn:microsoft.com/office/officeart/2018/5/layout/IconLeafLabelList"/>
    <dgm:cxn modelId="{F1069CA6-EB10-491E-87A0-32C366E0195B}" type="presParOf" srcId="{6E9AE9DB-89B4-43DE-A246-A5E0361B42EC}" destId="{6E3D7735-AED6-4F33-8391-76703E71FD74}" srcOrd="2" destOrd="0" presId="urn:microsoft.com/office/officeart/2018/5/layout/IconLeafLabelList"/>
    <dgm:cxn modelId="{AE39C2E9-6DEF-4BA8-B04E-B0F4AD8AD3BE}" type="presParOf" srcId="{6E3D7735-AED6-4F33-8391-76703E71FD74}" destId="{FC46D259-ED65-4CCE-9DBD-4537ADE8D019}" srcOrd="0" destOrd="0" presId="urn:microsoft.com/office/officeart/2018/5/layout/IconLeafLabelList"/>
    <dgm:cxn modelId="{4478974B-93D3-459A-9590-C9FD0EE9919D}" type="presParOf" srcId="{6E3D7735-AED6-4F33-8391-76703E71FD74}" destId="{9690B659-3D89-492A-85BE-5C9F1A8EEB60}" srcOrd="1" destOrd="0" presId="urn:microsoft.com/office/officeart/2018/5/layout/IconLeafLabelList"/>
    <dgm:cxn modelId="{564009B9-D697-4A60-9474-B6EEAD100AAB}" type="presParOf" srcId="{6E3D7735-AED6-4F33-8391-76703E71FD74}" destId="{5D48CEA7-7FCB-4742-88B3-CC83DDB1504B}" srcOrd="2" destOrd="0" presId="urn:microsoft.com/office/officeart/2018/5/layout/IconLeafLabelList"/>
    <dgm:cxn modelId="{5B861733-395A-4738-9BE2-DBB25F72CA74}" type="presParOf" srcId="{6E3D7735-AED6-4F33-8391-76703E71FD74}" destId="{4D2EA12F-3567-42B4-AB0C-8C7C75064B9A}" srcOrd="3" destOrd="0" presId="urn:microsoft.com/office/officeart/2018/5/layout/IconLeafLabelList"/>
    <dgm:cxn modelId="{266FC5D8-A229-4079-9FAB-EC9C25DA45D3}" type="presParOf" srcId="{6E9AE9DB-89B4-43DE-A246-A5E0361B42EC}" destId="{797AE5FF-7C14-4544-B778-753CC1396506}" srcOrd="3" destOrd="0" presId="urn:microsoft.com/office/officeart/2018/5/layout/IconLeafLabelList"/>
    <dgm:cxn modelId="{E69B3F7B-9011-41BB-B52B-738D67D14E16}" type="presParOf" srcId="{6E9AE9DB-89B4-43DE-A246-A5E0361B42EC}" destId="{8BF1752E-282C-409E-A47D-F222C7567109}" srcOrd="4" destOrd="0" presId="urn:microsoft.com/office/officeart/2018/5/layout/IconLeafLabelList"/>
    <dgm:cxn modelId="{77733DAC-BA38-4C1A-A446-42B1FC610F24}" type="presParOf" srcId="{8BF1752E-282C-409E-A47D-F222C7567109}" destId="{5B43244A-3B00-404E-81FD-2433F5875FA9}" srcOrd="0" destOrd="0" presId="urn:microsoft.com/office/officeart/2018/5/layout/IconLeafLabelList"/>
    <dgm:cxn modelId="{85015C70-D862-497D-B5F8-7E8786B59900}" type="presParOf" srcId="{8BF1752E-282C-409E-A47D-F222C7567109}" destId="{9489CB9D-0EA5-409C-B23A-F173AA94F154}" srcOrd="1" destOrd="0" presId="urn:microsoft.com/office/officeart/2018/5/layout/IconLeafLabelList"/>
    <dgm:cxn modelId="{4DB5B1F9-5CE9-4568-B538-DCAB9D6413D1}" type="presParOf" srcId="{8BF1752E-282C-409E-A47D-F222C7567109}" destId="{23B7A546-1D04-4680-AEA3-3598E5295E41}" srcOrd="2" destOrd="0" presId="urn:microsoft.com/office/officeart/2018/5/layout/IconLeafLabelList"/>
    <dgm:cxn modelId="{ECE27E47-70D6-4A27-B861-EFCD9D8B8481}" type="presParOf" srcId="{8BF1752E-282C-409E-A47D-F222C7567109}" destId="{56D5ECC3-EC50-42BF-9904-2EFF9752AADF}" srcOrd="3" destOrd="0" presId="urn:microsoft.com/office/officeart/2018/5/layout/IconLeafLabelList"/>
    <dgm:cxn modelId="{11807BB8-10C0-4FD7-8F18-942DD5CAAE45}" type="presParOf" srcId="{6E9AE9DB-89B4-43DE-A246-A5E0361B42EC}" destId="{582B514E-3442-4DB7-BD75-8DBF0307DA05}" srcOrd="5" destOrd="0" presId="urn:microsoft.com/office/officeart/2018/5/layout/IconLeafLabelList"/>
    <dgm:cxn modelId="{1E5D5CD1-DD25-4E74-8B85-2CACCCEF3E94}" type="presParOf" srcId="{6E9AE9DB-89B4-43DE-A246-A5E0361B42EC}" destId="{0F814385-36D6-4341-A6E8-878998AF0089}" srcOrd="6" destOrd="0" presId="urn:microsoft.com/office/officeart/2018/5/layout/IconLeafLabelList"/>
    <dgm:cxn modelId="{461C8501-8C35-478B-A28F-F075C7B39672}" type="presParOf" srcId="{0F814385-36D6-4341-A6E8-878998AF0089}" destId="{55FDD3A6-567D-46C9-87DA-C7ECC4CFD76F}" srcOrd="0" destOrd="0" presId="urn:microsoft.com/office/officeart/2018/5/layout/IconLeafLabelList"/>
    <dgm:cxn modelId="{25F4FE7B-90B0-4032-B769-1A56F56B1DE4}" type="presParOf" srcId="{0F814385-36D6-4341-A6E8-878998AF0089}" destId="{428706FC-1875-4DF6-B32E-F879407916DA}" srcOrd="1" destOrd="0" presId="urn:microsoft.com/office/officeart/2018/5/layout/IconLeafLabelList"/>
    <dgm:cxn modelId="{801EE47F-D890-4CF0-84E8-24CB836E1DC6}" type="presParOf" srcId="{0F814385-36D6-4341-A6E8-878998AF0089}" destId="{FBBF6BAB-5FCB-4B46-BF48-ED8460CB00E7}" srcOrd="2" destOrd="0" presId="urn:microsoft.com/office/officeart/2018/5/layout/IconLeafLabelList"/>
    <dgm:cxn modelId="{C6C3541F-F8D0-468E-8841-C6C57E992941}" type="presParOf" srcId="{0F814385-36D6-4341-A6E8-878998AF0089}" destId="{93DD7905-1094-40AA-AB6D-D2484CA66E27}" srcOrd="3" destOrd="0" presId="urn:microsoft.com/office/officeart/2018/5/layout/IconLeafLabelList"/>
    <dgm:cxn modelId="{E7BCBBE3-8356-4CAC-BD28-FAA5907BC777}" type="presParOf" srcId="{6E9AE9DB-89B4-43DE-A246-A5E0361B42EC}" destId="{D6F471AB-206E-41C0-B561-F35A9EC17FDF}" srcOrd="7" destOrd="0" presId="urn:microsoft.com/office/officeart/2018/5/layout/IconLeafLabelList"/>
    <dgm:cxn modelId="{EB093CAF-DADC-490F-9234-7FE6AB652B44}" type="presParOf" srcId="{6E9AE9DB-89B4-43DE-A246-A5E0361B42EC}" destId="{7476CA74-EE11-4EF1-A1D7-EE1F5305C661}" srcOrd="8" destOrd="0" presId="urn:microsoft.com/office/officeart/2018/5/layout/IconLeafLabelList"/>
    <dgm:cxn modelId="{E5482988-6EE0-408C-BC24-D901F7986A1A}" type="presParOf" srcId="{7476CA74-EE11-4EF1-A1D7-EE1F5305C661}" destId="{07559EFD-A5E1-46F7-85ED-A283C6E1B467}" srcOrd="0" destOrd="0" presId="urn:microsoft.com/office/officeart/2018/5/layout/IconLeafLabelList"/>
    <dgm:cxn modelId="{26AB53CC-5565-498B-99B6-B3207904DB98}" type="presParOf" srcId="{7476CA74-EE11-4EF1-A1D7-EE1F5305C661}" destId="{DD0ED555-0AF3-4DB7-9620-7980BE4C27E3}" srcOrd="1" destOrd="0" presId="urn:microsoft.com/office/officeart/2018/5/layout/IconLeafLabelList"/>
    <dgm:cxn modelId="{4B155B38-AB05-4345-BCA0-CF8FF8C6CF02}" type="presParOf" srcId="{7476CA74-EE11-4EF1-A1D7-EE1F5305C661}" destId="{B5CFCD1E-1772-4B90-91B9-A7EA8941AB20}" srcOrd="2" destOrd="0" presId="urn:microsoft.com/office/officeart/2018/5/layout/IconLeafLabelList"/>
    <dgm:cxn modelId="{C1C50940-6FF0-4752-8166-629AFA4AC0CA}" type="presParOf" srcId="{7476CA74-EE11-4EF1-A1D7-EE1F5305C661}" destId="{98816E1D-9196-46BE-97B1-CDC8C9C81DE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EDC03C-995F-4B72-997D-60B625AAC4D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29858BC-9366-4B84-BD91-2F92315255E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400" dirty="0"/>
            <a:t>This application will help users to stay fit. </a:t>
          </a:r>
          <a:endParaRPr lang="en-US" sz="1400" dirty="0"/>
        </a:p>
      </dgm:t>
    </dgm:pt>
    <dgm:pt modelId="{E8C1779D-1B05-4430-A36D-D21666647149}" type="parTrans" cxnId="{B316024D-3794-4652-A55D-F6F87C140A84}">
      <dgm:prSet/>
      <dgm:spPr/>
      <dgm:t>
        <a:bodyPr/>
        <a:lstStyle/>
        <a:p>
          <a:endParaRPr lang="en-US" sz="2400"/>
        </a:p>
      </dgm:t>
    </dgm:pt>
    <dgm:pt modelId="{45659ABD-5503-4AA5-8839-D8E1C51F0F62}" type="sibTrans" cxnId="{B316024D-3794-4652-A55D-F6F87C140A84}">
      <dgm:prSet/>
      <dgm:spPr/>
      <dgm:t>
        <a:bodyPr/>
        <a:lstStyle/>
        <a:p>
          <a:endParaRPr lang="en-US" sz="2400"/>
        </a:p>
      </dgm:t>
    </dgm:pt>
    <dgm:pt modelId="{8C55B593-8373-4670-B80C-F1EBA93275D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400" dirty="0"/>
            <a:t>This application will help users with daily meals that is recommended to him/her according to their goals. </a:t>
          </a:r>
          <a:endParaRPr lang="en-US" sz="1400" dirty="0"/>
        </a:p>
      </dgm:t>
    </dgm:pt>
    <dgm:pt modelId="{620C0842-A8ED-47C3-B151-D1C27B0413A0}" type="parTrans" cxnId="{D52437DD-6171-4E54-9DBA-9D934D954F4D}">
      <dgm:prSet/>
      <dgm:spPr/>
      <dgm:t>
        <a:bodyPr/>
        <a:lstStyle/>
        <a:p>
          <a:endParaRPr lang="en-US" sz="2400"/>
        </a:p>
      </dgm:t>
    </dgm:pt>
    <dgm:pt modelId="{4DC326B3-2E0F-4ABE-BF18-231E7CFB2C88}" type="sibTrans" cxnId="{D52437DD-6171-4E54-9DBA-9D934D954F4D}">
      <dgm:prSet/>
      <dgm:spPr/>
      <dgm:t>
        <a:bodyPr/>
        <a:lstStyle/>
        <a:p>
          <a:endParaRPr lang="en-US" sz="2400"/>
        </a:p>
      </dgm:t>
    </dgm:pt>
    <dgm:pt modelId="{1C7AAFF7-0CC8-4016-ACCF-5625AD47396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400" dirty="0"/>
            <a:t>This application is mobile-friendly as well as desktop-friendly.</a:t>
          </a:r>
          <a:endParaRPr lang="en-US" sz="1400" dirty="0"/>
        </a:p>
      </dgm:t>
    </dgm:pt>
    <dgm:pt modelId="{58F1BD74-1D83-4B9F-9A1F-116BF455455B}" type="parTrans" cxnId="{379CF9C4-9055-48DD-A9F0-192C4DD407FD}">
      <dgm:prSet/>
      <dgm:spPr/>
      <dgm:t>
        <a:bodyPr/>
        <a:lstStyle/>
        <a:p>
          <a:endParaRPr lang="en-US" sz="2400"/>
        </a:p>
      </dgm:t>
    </dgm:pt>
    <dgm:pt modelId="{712ACB88-E319-4B9C-9745-8A9A70DCB21B}" type="sibTrans" cxnId="{379CF9C4-9055-48DD-A9F0-192C4DD407FD}">
      <dgm:prSet/>
      <dgm:spPr/>
      <dgm:t>
        <a:bodyPr/>
        <a:lstStyle/>
        <a:p>
          <a:endParaRPr lang="en-US" sz="2400"/>
        </a:p>
      </dgm:t>
    </dgm:pt>
    <dgm:pt modelId="{F60F0D33-9E12-43A2-9CE1-7F6BA8ED1E27}" type="pres">
      <dgm:prSet presAssocID="{52EDC03C-995F-4B72-997D-60B625AAC4D5}" presName="root" presStyleCnt="0">
        <dgm:presLayoutVars>
          <dgm:dir/>
          <dgm:resizeHandles val="exact"/>
        </dgm:presLayoutVars>
      </dgm:prSet>
      <dgm:spPr/>
    </dgm:pt>
    <dgm:pt modelId="{585EAAA6-78FA-475C-8A51-AD1190C38A66}" type="pres">
      <dgm:prSet presAssocID="{729858BC-9366-4B84-BD91-2F92315255EE}" presName="compNode" presStyleCnt="0"/>
      <dgm:spPr/>
    </dgm:pt>
    <dgm:pt modelId="{1194A153-012F-4B83-998A-B81CE94FF67D}" type="pres">
      <dgm:prSet presAssocID="{729858BC-9366-4B84-BD91-2F92315255EE}" presName="iconBgRect" presStyleLbl="bgShp" presStyleIdx="0" presStyleCnt="3"/>
      <dgm:spPr/>
    </dgm:pt>
    <dgm:pt modelId="{1AB88E6F-6EE4-4557-93B8-B76EA1BD6B89}" type="pres">
      <dgm:prSet presAssocID="{729858BC-9366-4B84-BD91-2F92315255E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D841526-686F-460B-A8D1-3BC75469C383}" type="pres">
      <dgm:prSet presAssocID="{729858BC-9366-4B84-BD91-2F92315255EE}" presName="spaceRect" presStyleCnt="0"/>
      <dgm:spPr/>
    </dgm:pt>
    <dgm:pt modelId="{7F561CD7-DE0E-413F-AEC2-38DA73D677AB}" type="pres">
      <dgm:prSet presAssocID="{729858BC-9366-4B84-BD91-2F92315255EE}" presName="textRect" presStyleLbl="revTx" presStyleIdx="0" presStyleCnt="3">
        <dgm:presLayoutVars>
          <dgm:chMax val="1"/>
          <dgm:chPref val="1"/>
        </dgm:presLayoutVars>
      </dgm:prSet>
      <dgm:spPr/>
    </dgm:pt>
    <dgm:pt modelId="{33F40EB3-CE9D-47BC-8624-F3A0D3242FD4}" type="pres">
      <dgm:prSet presAssocID="{45659ABD-5503-4AA5-8839-D8E1C51F0F62}" presName="sibTrans" presStyleCnt="0"/>
      <dgm:spPr/>
    </dgm:pt>
    <dgm:pt modelId="{387176DF-3B70-4D32-8896-C597184FF442}" type="pres">
      <dgm:prSet presAssocID="{8C55B593-8373-4670-B80C-F1EBA93275D7}" presName="compNode" presStyleCnt="0"/>
      <dgm:spPr/>
    </dgm:pt>
    <dgm:pt modelId="{C7014B3E-6F6B-44D7-9E01-E7FDA8CF640F}" type="pres">
      <dgm:prSet presAssocID="{8C55B593-8373-4670-B80C-F1EBA93275D7}" presName="iconBgRect" presStyleLbl="bgShp" presStyleIdx="1" presStyleCnt="3"/>
      <dgm:spPr/>
    </dgm:pt>
    <dgm:pt modelId="{2F180710-AF32-409A-AF6B-1F322DE85DC9}" type="pres">
      <dgm:prSet presAssocID="{8C55B593-8373-4670-B80C-F1EBA93275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CE29EAC2-5B3E-4A3B-8793-C0937EFF9FCB}" type="pres">
      <dgm:prSet presAssocID="{8C55B593-8373-4670-B80C-F1EBA93275D7}" presName="spaceRect" presStyleCnt="0"/>
      <dgm:spPr/>
    </dgm:pt>
    <dgm:pt modelId="{CE151DC0-CC29-4A23-A580-EB90ADCAA784}" type="pres">
      <dgm:prSet presAssocID="{8C55B593-8373-4670-B80C-F1EBA93275D7}" presName="textRect" presStyleLbl="revTx" presStyleIdx="1" presStyleCnt="3">
        <dgm:presLayoutVars>
          <dgm:chMax val="1"/>
          <dgm:chPref val="1"/>
        </dgm:presLayoutVars>
      </dgm:prSet>
      <dgm:spPr/>
    </dgm:pt>
    <dgm:pt modelId="{15315210-4C90-478E-B72E-60F65F9AA4EC}" type="pres">
      <dgm:prSet presAssocID="{4DC326B3-2E0F-4ABE-BF18-231E7CFB2C88}" presName="sibTrans" presStyleCnt="0"/>
      <dgm:spPr/>
    </dgm:pt>
    <dgm:pt modelId="{AE6E110C-29AF-48CF-8EAF-85246F701338}" type="pres">
      <dgm:prSet presAssocID="{1C7AAFF7-0CC8-4016-ACCF-5625AD473961}" presName="compNode" presStyleCnt="0"/>
      <dgm:spPr/>
    </dgm:pt>
    <dgm:pt modelId="{4C0A3675-6851-4896-AB1C-0EC9DC32869C}" type="pres">
      <dgm:prSet presAssocID="{1C7AAFF7-0CC8-4016-ACCF-5625AD473961}" presName="iconBgRect" presStyleLbl="bgShp" presStyleIdx="2" presStyleCnt="3"/>
      <dgm:spPr/>
    </dgm:pt>
    <dgm:pt modelId="{0AB08D20-44D7-478C-98B7-8B6149363E39}" type="pres">
      <dgm:prSet presAssocID="{1C7AAFF7-0CC8-4016-ACCF-5625AD4739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17A1192-69B3-482C-850F-F3E176670E1B}" type="pres">
      <dgm:prSet presAssocID="{1C7AAFF7-0CC8-4016-ACCF-5625AD473961}" presName="spaceRect" presStyleCnt="0"/>
      <dgm:spPr/>
    </dgm:pt>
    <dgm:pt modelId="{843CAB08-6EC1-4426-AD35-3948F0998905}" type="pres">
      <dgm:prSet presAssocID="{1C7AAFF7-0CC8-4016-ACCF-5625AD47396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B47A800-93AF-470B-8D81-A454CCFC41F9}" type="presOf" srcId="{1C7AAFF7-0CC8-4016-ACCF-5625AD473961}" destId="{843CAB08-6EC1-4426-AD35-3948F0998905}" srcOrd="0" destOrd="0" presId="urn:microsoft.com/office/officeart/2018/5/layout/IconCircleLabelList"/>
    <dgm:cxn modelId="{4DC35319-4845-43CE-9386-284512CA9ECA}" type="presOf" srcId="{8C55B593-8373-4670-B80C-F1EBA93275D7}" destId="{CE151DC0-CC29-4A23-A580-EB90ADCAA784}" srcOrd="0" destOrd="0" presId="urn:microsoft.com/office/officeart/2018/5/layout/IconCircleLabelList"/>
    <dgm:cxn modelId="{B316024D-3794-4652-A55D-F6F87C140A84}" srcId="{52EDC03C-995F-4B72-997D-60B625AAC4D5}" destId="{729858BC-9366-4B84-BD91-2F92315255EE}" srcOrd="0" destOrd="0" parTransId="{E8C1779D-1B05-4430-A36D-D21666647149}" sibTransId="{45659ABD-5503-4AA5-8839-D8E1C51F0F62}"/>
    <dgm:cxn modelId="{CB81B784-9154-4B0A-BAAF-C74FE8563F72}" type="presOf" srcId="{729858BC-9366-4B84-BD91-2F92315255EE}" destId="{7F561CD7-DE0E-413F-AEC2-38DA73D677AB}" srcOrd="0" destOrd="0" presId="urn:microsoft.com/office/officeart/2018/5/layout/IconCircleLabelList"/>
    <dgm:cxn modelId="{D64A40B9-8694-4412-9779-E41F488139BD}" type="presOf" srcId="{52EDC03C-995F-4B72-997D-60B625AAC4D5}" destId="{F60F0D33-9E12-43A2-9CE1-7F6BA8ED1E27}" srcOrd="0" destOrd="0" presId="urn:microsoft.com/office/officeart/2018/5/layout/IconCircleLabelList"/>
    <dgm:cxn modelId="{379CF9C4-9055-48DD-A9F0-192C4DD407FD}" srcId="{52EDC03C-995F-4B72-997D-60B625AAC4D5}" destId="{1C7AAFF7-0CC8-4016-ACCF-5625AD473961}" srcOrd="2" destOrd="0" parTransId="{58F1BD74-1D83-4B9F-9A1F-116BF455455B}" sibTransId="{712ACB88-E319-4B9C-9745-8A9A70DCB21B}"/>
    <dgm:cxn modelId="{D52437DD-6171-4E54-9DBA-9D934D954F4D}" srcId="{52EDC03C-995F-4B72-997D-60B625AAC4D5}" destId="{8C55B593-8373-4670-B80C-F1EBA93275D7}" srcOrd="1" destOrd="0" parTransId="{620C0842-A8ED-47C3-B151-D1C27B0413A0}" sibTransId="{4DC326B3-2E0F-4ABE-BF18-231E7CFB2C88}"/>
    <dgm:cxn modelId="{95E6E849-C7D3-43B6-B872-CE12F099D319}" type="presParOf" srcId="{F60F0D33-9E12-43A2-9CE1-7F6BA8ED1E27}" destId="{585EAAA6-78FA-475C-8A51-AD1190C38A66}" srcOrd="0" destOrd="0" presId="urn:microsoft.com/office/officeart/2018/5/layout/IconCircleLabelList"/>
    <dgm:cxn modelId="{48EFF012-FB51-4C51-B38C-0FCDD6737D37}" type="presParOf" srcId="{585EAAA6-78FA-475C-8A51-AD1190C38A66}" destId="{1194A153-012F-4B83-998A-B81CE94FF67D}" srcOrd="0" destOrd="0" presId="urn:microsoft.com/office/officeart/2018/5/layout/IconCircleLabelList"/>
    <dgm:cxn modelId="{F330DFAC-EEBB-4D7A-9577-524846FD6410}" type="presParOf" srcId="{585EAAA6-78FA-475C-8A51-AD1190C38A66}" destId="{1AB88E6F-6EE4-4557-93B8-B76EA1BD6B89}" srcOrd="1" destOrd="0" presId="urn:microsoft.com/office/officeart/2018/5/layout/IconCircleLabelList"/>
    <dgm:cxn modelId="{46B5AA32-33EC-4DD8-A5D3-56764A9397E6}" type="presParOf" srcId="{585EAAA6-78FA-475C-8A51-AD1190C38A66}" destId="{BD841526-686F-460B-A8D1-3BC75469C383}" srcOrd="2" destOrd="0" presId="urn:microsoft.com/office/officeart/2018/5/layout/IconCircleLabelList"/>
    <dgm:cxn modelId="{5A0EC5C2-C9F9-4054-8554-C3A0B5C6F0BB}" type="presParOf" srcId="{585EAAA6-78FA-475C-8A51-AD1190C38A66}" destId="{7F561CD7-DE0E-413F-AEC2-38DA73D677AB}" srcOrd="3" destOrd="0" presId="urn:microsoft.com/office/officeart/2018/5/layout/IconCircleLabelList"/>
    <dgm:cxn modelId="{48C13912-AAE6-4DDB-B576-902631DCDDAA}" type="presParOf" srcId="{F60F0D33-9E12-43A2-9CE1-7F6BA8ED1E27}" destId="{33F40EB3-CE9D-47BC-8624-F3A0D3242FD4}" srcOrd="1" destOrd="0" presId="urn:microsoft.com/office/officeart/2018/5/layout/IconCircleLabelList"/>
    <dgm:cxn modelId="{66F50D98-3DF7-4D83-BF74-53629FFD744D}" type="presParOf" srcId="{F60F0D33-9E12-43A2-9CE1-7F6BA8ED1E27}" destId="{387176DF-3B70-4D32-8896-C597184FF442}" srcOrd="2" destOrd="0" presId="urn:microsoft.com/office/officeart/2018/5/layout/IconCircleLabelList"/>
    <dgm:cxn modelId="{20C4CAA3-5E35-48E3-B3D7-D3B36EC536A0}" type="presParOf" srcId="{387176DF-3B70-4D32-8896-C597184FF442}" destId="{C7014B3E-6F6B-44D7-9E01-E7FDA8CF640F}" srcOrd="0" destOrd="0" presId="urn:microsoft.com/office/officeart/2018/5/layout/IconCircleLabelList"/>
    <dgm:cxn modelId="{FF966D20-3E9C-43F4-9C3F-5E9FEB115A25}" type="presParOf" srcId="{387176DF-3B70-4D32-8896-C597184FF442}" destId="{2F180710-AF32-409A-AF6B-1F322DE85DC9}" srcOrd="1" destOrd="0" presId="urn:microsoft.com/office/officeart/2018/5/layout/IconCircleLabelList"/>
    <dgm:cxn modelId="{5B3BDFB3-E72A-4829-A3DF-20534E3614D5}" type="presParOf" srcId="{387176DF-3B70-4D32-8896-C597184FF442}" destId="{CE29EAC2-5B3E-4A3B-8793-C0937EFF9FCB}" srcOrd="2" destOrd="0" presId="urn:microsoft.com/office/officeart/2018/5/layout/IconCircleLabelList"/>
    <dgm:cxn modelId="{689760AD-2410-44CB-B6F2-2C13BC7B4AC4}" type="presParOf" srcId="{387176DF-3B70-4D32-8896-C597184FF442}" destId="{CE151DC0-CC29-4A23-A580-EB90ADCAA784}" srcOrd="3" destOrd="0" presId="urn:microsoft.com/office/officeart/2018/5/layout/IconCircleLabelList"/>
    <dgm:cxn modelId="{57E70DDE-BE1B-4F79-823E-310EB4C66988}" type="presParOf" srcId="{F60F0D33-9E12-43A2-9CE1-7F6BA8ED1E27}" destId="{15315210-4C90-478E-B72E-60F65F9AA4EC}" srcOrd="3" destOrd="0" presId="urn:microsoft.com/office/officeart/2018/5/layout/IconCircleLabelList"/>
    <dgm:cxn modelId="{22AB28FF-274C-43C0-9037-AD6A307FD26E}" type="presParOf" srcId="{F60F0D33-9E12-43A2-9CE1-7F6BA8ED1E27}" destId="{AE6E110C-29AF-48CF-8EAF-85246F701338}" srcOrd="4" destOrd="0" presId="urn:microsoft.com/office/officeart/2018/5/layout/IconCircleLabelList"/>
    <dgm:cxn modelId="{5262E09D-93A8-4B80-BD9E-92F57AB00801}" type="presParOf" srcId="{AE6E110C-29AF-48CF-8EAF-85246F701338}" destId="{4C0A3675-6851-4896-AB1C-0EC9DC32869C}" srcOrd="0" destOrd="0" presId="urn:microsoft.com/office/officeart/2018/5/layout/IconCircleLabelList"/>
    <dgm:cxn modelId="{AE08584F-A6D7-4B7D-8159-FE38467014FD}" type="presParOf" srcId="{AE6E110C-29AF-48CF-8EAF-85246F701338}" destId="{0AB08D20-44D7-478C-98B7-8B6149363E39}" srcOrd="1" destOrd="0" presId="urn:microsoft.com/office/officeart/2018/5/layout/IconCircleLabelList"/>
    <dgm:cxn modelId="{E062FDC9-3CAF-4A23-881E-9124603897DA}" type="presParOf" srcId="{AE6E110C-29AF-48CF-8EAF-85246F701338}" destId="{B17A1192-69B3-482C-850F-F3E176670E1B}" srcOrd="2" destOrd="0" presId="urn:microsoft.com/office/officeart/2018/5/layout/IconCircleLabelList"/>
    <dgm:cxn modelId="{A488238F-F992-4A05-B92E-09BB37253640}" type="presParOf" srcId="{AE6E110C-29AF-48CF-8EAF-85246F701338}" destId="{843CAB08-6EC1-4426-AD35-3948F09989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DBC8E3-32DE-44DA-B18E-2EB60206E99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15DFBE-9A54-4655-BF29-B78EC5C506CE}">
      <dgm:prSet/>
      <dgm:spPr/>
      <dgm:t>
        <a:bodyPr/>
        <a:lstStyle/>
        <a:p>
          <a:r>
            <a:rPr lang="en-US" b="1" dirty="0"/>
            <a:t>Integration with Smartwatches</a:t>
          </a:r>
        </a:p>
      </dgm:t>
    </dgm:pt>
    <dgm:pt modelId="{1BF91CC5-BCDA-4E44-B842-67261CB0D80B}" type="parTrans" cxnId="{1BCE33E5-CFE2-40FF-B30F-71B6C17C172E}">
      <dgm:prSet/>
      <dgm:spPr/>
      <dgm:t>
        <a:bodyPr/>
        <a:lstStyle/>
        <a:p>
          <a:endParaRPr lang="en-US"/>
        </a:p>
      </dgm:t>
    </dgm:pt>
    <dgm:pt modelId="{D07B5869-01A2-4DD5-BB50-8911F5780A57}" type="sibTrans" cxnId="{1BCE33E5-CFE2-40FF-B30F-71B6C17C172E}">
      <dgm:prSet/>
      <dgm:spPr/>
      <dgm:t>
        <a:bodyPr/>
        <a:lstStyle/>
        <a:p>
          <a:endParaRPr lang="en-US"/>
        </a:p>
      </dgm:t>
    </dgm:pt>
    <dgm:pt modelId="{3A5DE654-438C-4F70-9FF0-1B066AFA2A6D}">
      <dgm:prSet/>
      <dgm:spPr/>
      <dgm:t>
        <a:bodyPr/>
        <a:lstStyle/>
        <a:p>
          <a:r>
            <a:rPr lang="en-IN" b="1" dirty="0"/>
            <a:t>Social Login</a:t>
          </a:r>
          <a:endParaRPr lang="en-US" dirty="0"/>
        </a:p>
      </dgm:t>
    </dgm:pt>
    <dgm:pt modelId="{AB81CEFE-8BDD-49E2-8458-7BB8466937B2}" type="parTrans" cxnId="{F2A6CB9E-A63B-4397-9589-A5EC7B52A8B6}">
      <dgm:prSet/>
      <dgm:spPr/>
      <dgm:t>
        <a:bodyPr/>
        <a:lstStyle/>
        <a:p>
          <a:endParaRPr lang="en-US"/>
        </a:p>
      </dgm:t>
    </dgm:pt>
    <dgm:pt modelId="{04B364A5-42AC-43C4-9D24-4518C206E8A2}" type="sibTrans" cxnId="{F2A6CB9E-A63B-4397-9589-A5EC7B52A8B6}">
      <dgm:prSet/>
      <dgm:spPr/>
      <dgm:t>
        <a:bodyPr/>
        <a:lstStyle/>
        <a:p>
          <a:endParaRPr lang="en-US"/>
        </a:p>
      </dgm:t>
    </dgm:pt>
    <dgm:pt modelId="{3527DC76-B428-4CA6-8B18-4415F9DFE689}">
      <dgm:prSet/>
      <dgm:spPr/>
      <dgm:t>
        <a:bodyPr/>
        <a:lstStyle/>
        <a:p>
          <a:r>
            <a:rPr lang="en-IN" b="1" dirty="0"/>
            <a:t>Payment Gateway</a:t>
          </a:r>
          <a:endParaRPr lang="en-US" dirty="0"/>
        </a:p>
      </dgm:t>
    </dgm:pt>
    <dgm:pt modelId="{95958E03-5414-4C5F-8716-810284BC23B8}" type="sibTrans" cxnId="{53CAA9A7-A352-4E2F-9BA4-EB69B47ACE15}">
      <dgm:prSet/>
      <dgm:spPr/>
      <dgm:t>
        <a:bodyPr/>
        <a:lstStyle/>
        <a:p>
          <a:endParaRPr lang="en-US"/>
        </a:p>
      </dgm:t>
    </dgm:pt>
    <dgm:pt modelId="{146F65AE-D54A-4C32-898F-3DDE6962D521}" type="parTrans" cxnId="{53CAA9A7-A352-4E2F-9BA4-EB69B47ACE15}">
      <dgm:prSet/>
      <dgm:spPr/>
      <dgm:t>
        <a:bodyPr/>
        <a:lstStyle/>
        <a:p>
          <a:endParaRPr lang="en-US"/>
        </a:p>
      </dgm:t>
    </dgm:pt>
    <dgm:pt modelId="{36C688DD-DF3D-4C68-AA8D-A3843FB43E6F}" type="pres">
      <dgm:prSet presAssocID="{EDDBC8E3-32DE-44DA-B18E-2EB60206E992}" presName="root" presStyleCnt="0">
        <dgm:presLayoutVars>
          <dgm:dir/>
          <dgm:resizeHandles val="exact"/>
        </dgm:presLayoutVars>
      </dgm:prSet>
      <dgm:spPr/>
    </dgm:pt>
    <dgm:pt modelId="{1B674903-57B8-4100-A3D8-FCE8EADF2A00}" type="pres">
      <dgm:prSet presAssocID="{DA15DFBE-9A54-4655-BF29-B78EC5C506CE}" presName="compNode" presStyleCnt="0"/>
      <dgm:spPr/>
    </dgm:pt>
    <dgm:pt modelId="{2A552845-F207-4EAB-A4F2-52A3C17B08AA}" type="pres">
      <dgm:prSet presAssocID="{DA15DFBE-9A54-4655-BF29-B78EC5C506CE}" presName="iconRect" presStyleLbl="node1" presStyleIdx="0" presStyleCnt="3" custLinFactNeighborX="37853" custLinFactNeighborY="-42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EC80B7A9-DBFF-42D1-9B2B-8376D5B626D2}" type="pres">
      <dgm:prSet presAssocID="{DA15DFBE-9A54-4655-BF29-B78EC5C506CE}" presName="spaceRect" presStyleCnt="0"/>
      <dgm:spPr/>
    </dgm:pt>
    <dgm:pt modelId="{8430CFE0-EA8C-407C-B040-0BCFE7D9CE26}" type="pres">
      <dgm:prSet presAssocID="{DA15DFBE-9A54-4655-BF29-B78EC5C506CE}" presName="textRect" presStyleLbl="revTx" presStyleIdx="0" presStyleCnt="3" custScaleX="77985" custLinFactNeighborX="35909" custLinFactNeighborY="-36461">
        <dgm:presLayoutVars>
          <dgm:chMax val="1"/>
          <dgm:chPref val="1"/>
        </dgm:presLayoutVars>
      </dgm:prSet>
      <dgm:spPr/>
    </dgm:pt>
    <dgm:pt modelId="{5453F0B0-42B8-4E18-9385-784362068F90}" type="pres">
      <dgm:prSet presAssocID="{D07B5869-01A2-4DD5-BB50-8911F5780A57}" presName="sibTrans" presStyleCnt="0"/>
      <dgm:spPr/>
    </dgm:pt>
    <dgm:pt modelId="{7F604A06-1886-4A6A-9585-3CB55FD23E29}" type="pres">
      <dgm:prSet presAssocID="{3A5DE654-438C-4F70-9FF0-1B066AFA2A6D}" presName="compNode" presStyleCnt="0"/>
      <dgm:spPr/>
    </dgm:pt>
    <dgm:pt modelId="{E521E5C0-326B-4E8E-917C-54FCCF3BC15B}" type="pres">
      <dgm:prSet presAssocID="{3A5DE654-438C-4F70-9FF0-1B066AFA2A6D}" presName="iconRect" presStyleLbl="node1" presStyleIdx="1" presStyleCnt="3" custLinFactNeighborX="-103" custLinFactNeighborY="-602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E781A3C-D815-40C5-9D59-9D3DBB831CD5}" type="pres">
      <dgm:prSet presAssocID="{3A5DE654-438C-4F70-9FF0-1B066AFA2A6D}" presName="spaceRect" presStyleCnt="0"/>
      <dgm:spPr/>
    </dgm:pt>
    <dgm:pt modelId="{7555054D-5432-4767-9D5A-35F46255B77E}" type="pres">
      <dgm:prSet presAssocID="{3A5DE654-438C-4F70-9FF0-1B066AFA2A6D}" presName="textRect" presStyleLbl="revTx" presStyleIdx="1" presStyleCnt="3" custScaleX="67325" custLinFactNeighborX="-46" custLinFactNeighborY="-36461">
        <dgm:presLayoutVars>
          <dgm:chMax val="1"/>
          <dgm:chPref val="1"/>
        </dgm:presLayoutVars>
      </dgm:prSet>
      <dgm:spPr/>
    </dgm:pt>
    <dgm:pt modelId="{96A74B2B-3A61-4B0A-BBB8-8DFD0716125F}" type="pres">
      <dgm:prSet presAssocID="{04B364A5-42AC-43C4-9D24-4518C206E8A2}" presName="sibTrans" presStyleCnt="0"/>
      <dgm:spPr/>
    </dgm:pt>
    <dgm:pt modelId="{4FCCD20F-67D2-4DD8-9927-C7E61FC3DB25}" type="pres">
      <dgm:prSet presAssocID="{3527DC76-B428-4CA6-8B18-4415F9DFE689}" presName="compNode" presStyleCnt="0"/>
      <dgm:spPr/>
    </dgm:pt>
    <dgm:pt modelId="{B448C282-690A-4A08-B8BC-F58FF0EAF1A0}" type="pres">
      <dgm:prSet presAssocID="{3527DC76-B428-4CA6-8B18-4415F9DFE689}" presName="iconRect" presStyleLbl="node1" presStyleIdx="2" presStyleCnt="3" custLinFactNeighborX="-41227" custLinFactNeighborY="-602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A3DAD60-0CB4-47FF-9048-B9C9F9D115CA}" type="pres">
      <dgm:prSet presAssocID="{3527DC76-B428-4CA6-8B18-4415F9DFE689}" presName="spaceRect" presStyleCnt="0"/>
      <dgm:spPr/>
    </dgm:pt>
    <dgm:pt modelId="{9FBCF104-8EF6-43B8-B507-72399CDFFF19}" type="pres">
      <dgm:prSet presAssocID="{3527DC76-B428-4CA6-8B18-4415F9DFE689}" presName="textRect" presStyleLbl="revTx" presStyleIdx="2" presStyleCnt="3" custLinFactNeighborX="-17271" custLinFactNeighborY="-37784">
        <dgm:presLayoutVars>
          <dgm:chMax val="1"/>
          <dgm:chPref val="1"/>
        </dgm:presLayoutVars>
      </dgm:prSet>
      <dgm:spPr/>
    </dgm:pt>
  </dgm:ptLst>
  <dgm:cxnLst>
    <dgm:cxn modelId="{56C9AD10-ABEE-472D-A14B-3A90B6B8205F}" type="presOf" srcId="{DA15DFBE-9A54-4655-BF29-B78EC5C506CE}" destId="{8430CFE0-EA8C-407C-B040-0BCFE7D9CE26}" srcOrd="0" destOrd="0" presId="urn:microsoft.com/office/officeart/2018/2/layout/IconLabelList"/>
    <dgm:cxn modelId="{EF3F036D-69E0-4AA9-BA25-C4353F0D93B9}" type="presOf" srcId="{3A5DE654-438C-4F70-9FF0-1B066AFA2A6D}" destId="{7555054D-5432-4767-9D5A-35F46255B77E}" srcOrd="0" destOrd="0" presId="urn:microsoft.com/office/officeart/2018/2/layout/IconLabelList"/>
    <dgm:cxn modelId="{C70F6A59-CEB2-4A31-931B-6BA2C11E801B}" type="presOf" srcId="{3527DC76-B428-4CA6-8B18-4415F9DFE689}" destId="{9FBCF104-8EF6-43B8-B507-72399CDFFF19}" srcOrd="0" destOrd="0" presId="urn:microsoft.com/office/officeart/2018/2/layout/IconLabelList"/>
    <dgm:cxn modelId="{F2A6CB9E-A63B-4397-9589-A5EC7B52A8B6}" srcId="{EDDBC8E3-32DE-44DA-B18E-2EB60206E992}" destId="{3A5DE654-438C-4F70-9FF0-1B066AFA2A6D}" srcOrd="1" destOrd="0" parTransId="{AB81CEFE-8BDD-49E2-8458-7BB8466937B2}" sibTransId="{04B364A5-42AC-43C4-9D24-4518C206E8A2}"/>
    <dgm:cxn modelId="{53CAA9A7-A352-4E2F-9BA4-EB69B47ACE15}" srcId="{EDDBC8E3-32DE-44DA-B18E-2EB60206E992}" destId="{3527DC76-B428-4CA6-8B18-4415F9DFE689}" srcOrd="2" destOrd="0" parTransId="{146F65AE-D54A-4C32-898F-3DDE6962D521}" sibTransId="{95958E03-5414-4C5F-8716-810284BC23B8}"/>
    <dgm:cxn modelId="{1BCE33E5-CFE2-40FF-B30F-71B6C17C172E}" srcId="{EDDBC8E3-32DE-44DA-B18E-2EB60206E992}" destId="{DA15DFBE-9A54-4655-BF29-B78EC5C506CE}" srcOrd="0" destOrd="0" parTransId="{1BF91CC5-BCDA-4E44-B842-67261CB0D80B}" sibTransId="{D07B5869-01A2-4DD5-BB50-8911F5780A57}"/>
    <dgm:cxn modelId="{68DFBDEF-82C3-423C-935C-01384166DAAF}" type="presOf" srcId="{EDDBC8E3-32DE-44DA-B18E-2EB60206E992}" destId="{36C688DD-DF3D-4C68-AA8D-A3843FB43E6F}" srcOrd="0" destOrd="0" presId="urn:microsoft.com/office/officeart/2018/2/layout/IconLabelList"/>
    <dgm:cxn modelId="{26EF34FC-94AE-4CE5-8A52-D3D883692E6E}" type="presParOf" srcId="{36C688DD-DF3D-4C68-AA8D-A3843FB43E6F}" destId="{1B674903-57B8-4100-A3D8-FCE8EADF2A00}" srcOrd="0" destOrd="0" presId="urn:microsoft.com/office/officeart/2018/2/layout/IconLabelList"/>
    <dgm:cxn modelId="{42B9B6A8-71E4-4CD9-BD39-3C2FFAE0019E}" type="presParOf" srcId="{1B674903-57B8-4100-A3D8-FCE8EADF2A00}" destId="{2A552845-F207-4EAB-A4F2-52A3C17B08AA}" srcOrd="0" destOrd="0" presId="urn:microsoft.com/office/officeart/2018/2/layout/IconLabelList"/>
    <dgm:cxn modelId="{5EB8057C-B7D0-4CF1-98A4-2DF8A9BFE3DE}" type="presParOf" srcId="{1B674903-57B8-4100-A3D8-FCE8EADF2A00}" destId="{EC80B7A9-DBFF-42D1-9B2B-8376D5B626D2}" srcOrd="1" destOrd="0" presId="urn:microsoft.com/office/officeart/2018/2/layout/IconLabelList"/>
    <dgm:cxn modelId="{8875CCDE-AF72-479D-BCE9-20C1F68737E7}" type="presParOf" srcId="{1B674903-57B8-4100-A3D8-FCE8EADF2A00}" destId="{8430CFE0-EA8C-407C-B040-0BCFE7D9CE26}" srcOrd="2" destOrd="0" presId="urn:microsoft.com/office/officeart/2018/2/layout/IconLabelList"/>
    <dgm:cxn modelId="{FF51CADE-0FDD-45FA-A0C1-1B7D697CE1EE}" type="presParOf" srcId="{36C688DD-DF3D-4C68-AA8D-A3843FB43E6F}" destId="{5453F0B0-42B8-4E18-9385-784362068F90}" srcOrd="1" destOrd="0" presId="urn:microsoft.com/office/officeart/2018/2/layout/IconLabelList"/>
    <dgm:cxn modelId="{3EFB5321-DC59-4ACD-BB42-A54D76A20387}" type="presParOf" srcId="{36C688DD-DF3D-4C68-AA8D-A3843FB43E6F}" destId="{7F604A06-1886-4A6A-9585-3CB55FD23E29}" srcOrd="2" destOrd="0" presId="urn:microsoft.com/office/officeart/2018/2/layout/IconLabelList"/>
    <dgm:cxn modelId="{622AE441-A400-4E5F-97A4-9372FC7EC5DD}" type="presParOf" srcId="{7F604A06-1886-4A6A-9585-3CB55FD23E29}" destId="{E521E5C0-326B-4E8E-917C-54FCCF3BC15B}" srcOrd="0" destOrd="0" presId="urn:microsoft.com/office/officeart/2018/2/layout/IconLabelList"/>
    <dgm:cxn modelId="{C284A8B3-06EC-47CD-9F5E-CF98315918DB}" type="presParOf" srcId="{7F604A06-1886-4A6A-9585-3CB55FD23E29}" destId="{EE781A3C-D815-40C5-9D59-9D3DBB831CD5}" srcOrd="1" destOrd="0" presId="urn:microsoft.com/office/officeart/2018/2/layout/IconLabelList"/>
    <dgm:cxn modelId="{FC8B5DC0-4463-47E4-BFAD-D5FF12ACA251}" type="presParOf" srcId="{7F604A06-1886-4A6A-9585-3CB55FD23E29}" destId="{7555054D-5432-4767-9D5A-35F46255B77E}" srcOrd="2" destOrd="0" presId="urn:microsoft.com/office/officeart/2018/2/layout/IconLabelList"/>
    <dgm:cxn modelId="{78F5C69F-208A-4182-B6AD-E3133ADB47C2}" type="presParOf" srcId="{36C688DD-DF3D-4C68-AA8D-A3843FB43E6F}" destId="{96A74B2B-3A61-4B0A-BBB8-8DFD0716125F}" srcOrd="3" destOrd="0" presId="urn:microsoft.com/office/officeart/2018/2/layout/IconLabelList"/>
    <dgm:cxn modelId="{B50F9A98-3C96-47CA-AB24-9206F303BDB0}" type="presParOf" srcId="{36C688DD-DF3D-4C68-AA8D-A3843FB43E6F}" destId="{4FCCD20F-67D2-4DD8-9927-C7E61FC3DB25}" srcOrd="4" destOrd="0" presId="urn:microsoft.com/office/officeart/2018/2/layout/IconLabelList"/>
    <dgm:cxn modelId="{24C3D287-AB7C-48E7-81E2-8D9F61DB41A3}" type="presParOf" srcId="{4FCCD20F-67D2-4DD8-9927-C7E61FC3DB25}" destId="{B448C282-690A-4A08-B8BC-F58FF0EAF1A0}" srcOrd="0" destOrd="0" presId="urn:microsoft.com/office/officeart/2018/2/layout/IconLabelList"/>
    <dgm:cxn modelId="{0F636BD3-4EC9-4FE2-9CDA-D6204939916D}" type="presParOf" srcId="{4FCCD20F-67D2-4DD8-9927-C7E61FC3DB25}" destId="{3A3DAD60-0CB4-47FF-9048-B9C9F9D115CA}" srcOrd="1" destOrd="0" presId="urn:microsoft.com/office/officeart/2018/2/layout/IconLabelList"/>
    <dgm:cxn modelId="{3654E066-8070-4CEE-8711-4847F45DF5A6}" type="presParOf" srcId="{4FCCD20F-67D2-4DD8-9927-C7E61FC3DB25}" destId="{9FBCF104-8EF6-43B8-B507-72399CDFFF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5BBD2-C948-4BC0-9F69-2B83123628B1}">
      <dsp:nvSpPr>
        <dsp:cNvPr id="0" name=""/>
        <dsp:cNvSpPr/>
      </dsp:nvSpPr>
      <dsp:spPr>
        <a:xfrm>
          <a:off x="1207462" y="35720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10624F-379B-49B1-A9E3-A244E4FA6DAF}">
      <dsp:nvSpPr>
        <dsp:cNvPr id="0" name=""/>
        <dsp:cNvSpPr/>
      </dsp:nvSpPr>
      <dsp:spPr>
        <a:xfrm>
          <a:off x="1441462" y="591206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AA96A-18D3-4826-85C7-A3940A94C751}">
      <dsp:nvSpPr>
        <dsp:cNvPr id="0" name=""/>
        <dsp:cNvSpPr/>
      </dsp:nvSpPr>
      <dsp:spPr>
        <a:xfrm>
          <a:off x="856462" y="1797206"/>
          <a:ext cx="1800000" cy="2776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dirty="0"/>
            <a:t>The main objective of this project is that the user can track his fitness by having control over his/her calories. </a:t>
          </a:r>
          <a:endParaRPr lang="en-US" sz="1800" kern="1200" dirty="0"/>
        </a:p>
      </dsp:txBody>
      <dsp:txXfrm>
        <a:off x="856462" y="1797206"/>
        <a:ext cx="1800000" cy="2776464"/>
      </dsp:txXfrm>
    </dsp:sp>
    <dsp:sp modelId="{FC46D259-ED65-4CCE-9DBD-4537ADE8D019}">
      <dsp:nvSpPr>
        <dsp:cNvPr id="0" name=""/>
        <dsp:cNvSpPr/>
      </dsp:nvSpPr>
      <dsp:spPr>
        <a:xfrm>
          <a:off x="3322462" y="35720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0B659-3D89-492A-85BE-5C9F1A8EEB60}">
      <dsp:nvSpPr>
        <dsp:cNvPr id="0" name=""/>
        <dsp:cNvSpPr/>
      </dsp:nvSpPr>
      <dsp:spPr>
        <a:xfrm>
          <a:off x="3556462" y="591206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EA12F-3567-42B4-AB0C-8C7C75064B9A}">
      <dsp:nvSpPr>
        <dsp:cNvPr id="0" name=""/>
        <dsp:cNvSpPr/>
      </dsp:nvSpPr>
      <dsp:spPr>
        <a:xfrm>
          <a:off x="2971462" y="1797206"/>
          <a:ext cx="1800000" cy="2776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dirty="0"/>
            <a:t>The user can choose his/her goals according to the type of fitness he/she wants to achieve.</a:t>
          </a:r>
          <a:endParaRPr lang="en-US" sz="1800" kern="1200" dirty="0"/>
        </a:p>
      </dsp:txBody>
      <dsp:txXfrm>
        <a:off x="2971462" y="1797206"/>
        <a:ext cx="1800000" cy="2776464"/>
      </dsp:txXfrm>
    </dsp:sp>
    <dsp:sp modelId="{5B43244A-3B00-404E-81FD-2433F5875FA9}">
      <dsp:nvSpPr>
        <dsp:cNvPr id="0" name=""/>
        <dsp:cNvSpPr/>
      </dsp:nvSpPr>
      <dsp:spPr>
        <a:xfrm>
          <a:off x="5437462" y="35720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9CB9D-0EA5-409C-B23A-F173AA94F154}">
      <dsp:nvSpPr>
        <dsp:cNvPr id="0" name=""/>
        <dsp:cNvSpPr/>
      </dsp:nvSpPr>
      <dsp:spPr>
        <a:xfrm>
          <a:off x="5671462" y="591206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5ECC3-EC50-42BF-9904-2EFF9752AADF}">
      <dsp:nvSpPr>
        <dsp:cNvPr id="0" name=""/>
        <dsp:cNvSpPr/>
      </dsp:nvSpPr>
      <dsp:spPr>
        <a:xfrm>
          <a:off x="5086462" y="1797206"/>
          <a:ext cx="1800000" cy="2776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dirty="0"/>
            <a:t>The user will be given recommendations about the diet plans he/she should follow in order to achieve his/her goals.</a:t>
          </a:r>
          <a:endParaRPr lang="en-US" sz="1800" kern="1200" dirty="0"/>
        </a:p>
      </dsp:txBody>
      <dsp:txXfrm>
        <a:off x="5086462" y="1797206"/>
        <a:ext cx="1800000" cy="2776464"/>
      </dsp:txXfrm>
    </dsp:sp>
    <dsp:sp modelId="{55FDD3A6-567D-46C9-87DA-C7ECC4CFD76F}">
      <dsp:nvSpPr>
        <dsp:cNvPr id="0" name=""/>
        <dsp:cNvSpPr/>
      </dsp:nvSpPr>
      <dsp:spPr>
        <a:xfrm>
          <a:off x="7552462" y="35720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8706FC-1875-4DF6-B32E-F879407916DA}">
      <dsp:nvSpPr>
        <dsp:cNvPr id="0" name=""/>
        <dsp:cNvSpPr/>
      </dsp:nvSpPr>
      <dsp:spPr>
        <a:xfrm>
          <a:off x="7786462" y="591206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D7905-1094-40AA-AB6D-D2484CA66E27}">
      <dsp:nvSpPr>
        <dsp:cNvPr id="0" name=""/>
        <dsp:cNvSpPr/>
      </dsp:nvSpPr>
      <dsp:spPr>
        <a:xfrm>
          <a:off x="7201462" y="1797206"/>
          <a:ext cx="1800000" cy="2776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dirty="0"/>
            <a:t>The user can track his calories and he can evaluate his performance from graphs which shows user his/her expected and actual fitness results.</a:t>
          </a:r>
          <a:endParaRPr lang="en-US" sz="1800" kern="1200" dirty="0"/>
        </a:p>
      </dsp:txBody>
      <dsp:txXfrm>
        <a:off x="7201462" y="1797206"/>
        <a:ext cx="1800000" cy="2776464"/>
      </dsp:txXfrm>
    </dsp:sp>
    <dsp:sp modelId="{07559EFD-A5E1-46F7-85ED-A283C6E1B467}">
      <dsp:nvSpPr>
        <dsp:cNvPr id="0" name=""/>
        <dsp:cNvSpPr/>
      </dsp:nvSpPr>
      <dsp:spPr>
        <a:xfrm>
          <a:off x="9667462" y="35720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ED555-0AF3-4DB7-9620-7980BE4C27E3}">
      <dsp:nvSpPr>
        <dsp:cNvPr id="0" name=""/>
        <dsp:cNvSpPr/>
      </dsp:nvSpPr>
      <dsp:spPr>
        <a:xfrm>
          <a:off x="9901462" y="591206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16E1D-9196-46BE-97B1-CDC8C9C81DE2}">
      <dsp:nvSpPr>
        <dsp:cNvPr id="0" name=""/>
        <dsp:cNvSpPr/>
      </dsp:nvSpPr>
      <dsp:spPr>
        <a:xfrm>
          <a:off x="9316462" y="1797206"/>
          <a:ext cx="1800000" cy="2776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dirty="0"/>
            <a:t>The user will be given daily motivational quotes that will motivate him to achieve their goals.</a:t>
          </a:r>
          <a:endParaRPr lang="en-US" sz="1800" kern="1200" dirty="0"/>
        </a:p>
      </dsp:txBody>
      <dsp:txXfrm>
        <a:off x="9316462" y="1797206"/>
        <a:ext cx="1800000" cy="27764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4A153-012F-4B83-998A-B81CE94FF67D}">
      <dsp:nvSpPr>
        <dsp:cNvPr id="0" name=""/>
        <dsp:cNvSpPr/>
      </dsp:nvSpPr>
      <dsp:spPr>
        <a:xfrm>
          <a:off x="499049" y="1339575"/>
          <a:ext cx="1372500" cy="1372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88E6F-6EE4-4557-93B8-B76EA1BD6B89}">
      <dsp:nvSpPr>
        <dsp:cNvPr id="0" name=""/>
        <dsp:cNvSpPr/>
      </dsp:nvSpPr>
      <dsp:spPr>
        <a:xfrm>
          <a:off x="791549" y="1632075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61CD7-DE0E-413F-AEC2-38DA73D677AB}">
      <dsp:nvSpPr>
        <dsp:cNvPr id="0" name=""/>
        <dsp:cNvSpPr/>
      </dsp:nvSpPr>
      <dsp:spPr>
        <a:xfrm>
          <a:off x="60299" y="3139575"/>
          <a:ext cx="2250000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 dirty="0"/>
            <a:t>This application will help users to stay fit. </a:t>
          </a:r>
          <a:endParaRPr lang="en-US" sz="1400" kern="1200" dirty="0"/>
        </a:p>
      </dsp:txBody>
      <dsp:txXfrm>
        <a:off x="60299" y="3139575"/>
        <a:ext cx="2250000" cy="1102500"/>
      </dsp:txXfrm>
    </dsp:sp>
    <dsp:sp modelId="{C7014B3E-6F6B-44D7-9E01-E7FDA8CF640F}">
      <dsp:nvSpPr>
        <dsp:cNvPr id="0" name=""/>
        <dsp:cNvSpPr/>
      </dsp:nvSpPr>
      <dsp:spPr>
        <a:xfrm>
          <a:off x="3142800" y="1339575"/>
          <a:ext cx="1372500" cy="1372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80710-AF32-409A-AF6B-1F322DE85DC9}">
      <dsp:nvSpPr>
        <dsp:cNvPr id="0" name=""/>
        <dsp:cNvSpPr/>
      </dsp:nvSpPr>
      <dsp:spPr>
        <a:xfrm>
          <a:off x="3435300" y="1632075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51DC0-CC29-4A23-A580-EB90ADCAA784}">
      <dsp:nvSpPr>
        <dsp:cNvPr id="0" name=""/>
        <dsp:cNvSpPr/>
      </dsp:nvSpPr>
      <dsp:spPr>
        <a:xfrm>
          <a:off x="2704050" y="3139575"/>
          <a:ext cx="2250000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 dirty="0"/>
            <a:t>This application will help users with daily meals that is recommended to him/her according to their goals. </a:t>
          </a:r>
          <a:endParaRPr lang="en-US" sz="1400" kern="1200" dirty="0"/>
        </a:p>
      </dsp:txBody>
      <dsp:txXfrm>
        <a:off x="2704050" y="3139575"/>
        <a:ext cx="2250000" cy="1102500"/>
      </dsp:txXfrm>
    </dsp:sp>
    <dsp:sp modelId="{4C0A3675-6851-4896-AB1C-0EC9DC32869C}">
      <dsp:nvSpPr>
        <dsp:cNvPr id="0" name=""/>
        <dsp:cNvSpPr/>
      </dsp:nvSpPr>
      <dsp:spPr>
        <a:xfrm>
          <a:off x="5786550" y="1339575"/>
          <a:ext cx="1372500" cy="1372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08D20-44D7-478C-98B7-8B6149363E39}">
      <dsp:nvSpPr>
        <dsp:cNvPr id="0" name=""/>
        <dsp:cNvSpPr/>
      </dsp:nvSpPr>
      <dsp:spPr>
        <a:xfrm>
          <a:off x="6079050" y="1632075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CAB08-6EC1-4426-AD35-3948F0998905}">
      <dsp:nvSpPr>
        <dsp:cNvPr id="0" name=""/>
        <dsp:cNvSpPr/>
      </dsp:nvSpPr>
      <dsp:spPr>
        <a:xfrm>
          <a:off x="5347800" y="3139575"/>
          <a:ext cx="2250000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 dirty="0"/>
            <a:t>This application is mobile-friendly as well as desktop-friendly.</a:t>
          </a:r>
          <a:endParaRPr lang="en-US" sz="1400" kern="1200" dirty="0"/>
        </a:p>
      </dsp:txBody>
      <dsp:txXfrm>
        <a:off x="5347800" y="3139575"/>
        <a:ext cx="2250000" cy="110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552845-F207-4EAB-A4F2-52A3C17B08AA}">
      <dsp:nvSpPr>
        <dsp:cNvPr id="0" name=""/>
        <dsp:cNvSpPr/>
      </dsp:nvSpPr>
      <dsp:spPr>
        <a:xfrm>
          <a:off x="1885946" y="314766"/>
          <a:ext cx="1540687" cy="1540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0CFE0-EA8C-407C-B040-0BCFE7D9CE26}">
      <dsp:nvSpPr>
        <dsp:cNvPr id="0" name=""/>
        <dsp:cNvSpPr/>
      </dsp:nvSpPr>
      <dsp:spPr>
        <a:xfrm>
          <a:off x="1613894" y="2058120"/>
          <a:ext cx="20822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Integration with Smartwatches</a:t>
          </a:r>
        </a:p>
      </dsp:txBody>
      <dsp:txXfrm>
        <a:off x="1613894" y="2058120"/>
        <a:ext cx="2082208" cy="720000"/>
      </dsp:txXfrm>
    </dsp:sp>
    <dsp:sp modelId="{E521E5C0-326B-4E8E-917C-54FCCF3BC15B}">
      <dsp:nvSpPr>
        <dsp:cNvPr id="0" name=""/>
        <dsp:cNvSpPr/>
      </dsp:nvSpPr>
      <dsp:spPr>
        <a:xfrm>
          <a:off x="5324069" y="288189"/>
          <a:ext cx="1540687" cy="1540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5054D-5432-4767-9D5A-35F46255B77E}">
      <dsp:nvSpPr>
        <dsp:cNvPr id="0" name=""/>
        <dsp:cNvSpPr/>
      </dsp:nvSpPr>
      <dsp:spPr>
        <a:xfrm>
          <a:off x="4941905" y="2058120"/>
          <a:ext cx="23050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Social Login</a:t>
          </a:r>
          <a:endParaRPr lang="en-US" sz="2400" kern="1200" dirty="0"/>
        </a:p>
      </dsp:txBody>
      <dsp:txXfrm>
        <a:off x="4941905" y="2058120"/>
        <a:ext cx="2305039" cy="720000"/>
      </dsp:txXfrm>
    </dsp:sp>
    <dsp:sp modelId="{B448C282-690A-4A08-B8BC-F58FF0EAF1A0}">
      <dsp:nvSpPr>
        <dsp:cNvPr id="0" name=""/>
        <dsp:cNvSpPr/>
      </dsp:nvSpPr>
      <dsp:spPr>
        <a:xfrm>
          <a:off x="8713383" y="288189"/>
          <a:ext cx="1540687" cy="1540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CF104-8EF6-43B8-B507-72399CDFFF19}">
      <dsp:nvSpPr>
        <dsp:cNvPr id="0" name=""/>
        <dsp:cNvSpPr/>
      </dsp:nvSpPr>
      <dsp:spPr>
        <a:xfrm>
          <a:off x="7815715" y="2048594"/>
          <a:ext cx="342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Payment Gateway</a:t>
          </a:r>
          <a:endParaRPr lang="en-US" sz="2400" kern="1200" dirty="0"/>
        </a:p>
      </dsp:txBody>
      <dsp:txXfrm>
        <a:off x="7815715" y="2048594"/>
        <a:ext cx="342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488F-1C11-45A2-BF79-A6BB4F833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1" y="1578769"/>
            <a:ext cx="10140950" cy="3700462"/>
          </a:xfrm>
        </p:spPr>
        <p:txBody>
          <a:bodyPr>
            <a:normAutofit/>
          </a:bodyPr>
          <a:lstStyle/>
          <a:p>
            <a:pPr algn="ctr"/>
            <a:r>
              <a:rPr lang="en-IN" sz="10000" b="1" dirty="0">
                <a:latin typeface="Kokila" panose="020B0502040204020203" pitchFamily="34" charset="0"/>
                <a:cs typeface="Kokila" panose="020B0502040204020203" pitchFamily="34" charset="0"/>
              </a:rPr>
              <a:t>GET FIT FITNESS TRACKER</a:t>
            </a:r>
          </a:p>
        </p:txBody>
      </p:sp>
    </p:spTree>
    <p:extLst>
      <p:ext uri="{BB962C8B-B14F-4D97-AF65-F5344CB8AC3E}">
        <p14:creationId xmlns:p14="http://schemas.microsoft.com/office/powerpoint/2010/main" val="354007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EBE3C-4C23-4B3A-8DB7-196A1C0A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53" y="1150076"/>
            <a:ext cx="3907018" cy="4557849"/>
          </a:xfrm>
        </p:spPr>
        <p:txBody>
          <a:bodyPr>
            <a:normAutofit/>
          </a:bodyPr>
          <a:lstStyle/>
          <a:p>
            <a:pPr algn="r"/>
            <a:r>
              <a:rPr lang="en-IN" sz="4000" b="1" dirty="0">
                <a:latin typeface="Kokila" panose="020B0604020202020204" pitchFamily="34" charset="0"/>
                <a:cs typeface="Kokila" panose="020B0604020202020204" pitchFamily="34" charset="0"/>
              </a:rPr>
              <a:t>TEAM MEMBERS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369D4-F722-4D2F-8E27-F7B033F0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IN" sz="2400" dirty="0"/>
              <a:t>Ajay Shukla</a:t>
            </a:r>
          </a:p>
          <a:p>
            <a:r>
              <a:rPr lang="en-IN" sz="2400" dirty="0"/>
              <a:t>Manish Kumar Verma</a:t>
            </a:r>
          </a:p>
          <a:p>
            <a:r>
              <a:rPr lang="en-IN" sz="2400" dirty="0"/>
              <a:t>Kashyap Koul</a:t>
            </a:r>
          </a:p>
          <a:p>
            <a:r>
              <a:rPr lang="en-IN" sz="2400" dirty="0"/>
              <a:t>Rahul Premani</a:t>
            </a:r>
          </a:p>
          <a:p>
            <a:r>
              <a:rPr lang="en-IN" sz="2400" dirty="0"/>
              <a:t>Chirag Dhussa</a:t>
            </a:r>
          </a:p>
          <a:p>
            <a:r>
              <a:rPr lang="en-IN" sz="2400" dirty="0"/>
              <a:t>Indrajeet</a:t>
            </a:r>
          </a:p>
          <a:p>
            <a:r>
              <a:rPr lang="en-IN" sz="2400" dirty="0"/>
              <a:t>Vaishnavi</a:t>
            </a:r>
          </a:p>
        </p:txBody>
      </p:sp>
    </p:spTree>
    <p:extLst>
      <p:ext uri="{BB962C8B-B14F-4D97-AF65-F5344CB8AC3E}">
        <p14:creationId xmlns:p14="http://schemas.microsoft.com/office/powerpoint/2010/main" val="38426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F178-C023-4AA4-B685-01B2F6065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6" y="404180"/>
            <a:ext cx="10131425" cy="1456267"/>
          </a:xfrm>
        </p:spPr>
        <p:txBody>
          <a:bodyPr>
            <a:normAutofit/>
          </a:bodyPr>
          <a:lstStyle/>
          <a:p>
            <a:r>
              <a:rPr lang="en-IN" sz="6000" b="1" dirty="0">
                <a:latin typeface="Kokila" panose="020B0604020202020204" pitchFamily="34" charset="0"/>
                <a:cs typeface="Kokila" panose="020B0604020202020204" pitchFamily="34" charset="0"/>
              </a:rPr>
              <a:t>INTRODUCTION</a:t>
            </a:r>
            <a:endParaRPr lang="en-IN" sz="6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B006D2-2F71-4023-A6F8-23569DCF4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800669"/>
              </p:ext>
            </p:extLst>
          </p:nvPr>
        </p:nvGraphicFramePr>
        <p:xfrm>
          <a:off x="109537" y="1927122"/>
          <a:ext cx="11972925" cy="4930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94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8F5F2E-A462-455C-A3F9-A1731F9C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00866"/>
            <a:ext cx="3440437" cy="1456267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Kokila" panose="020B0604020202020204" pitchFamily="34" charset="0"/>
                <a:cs typeface="Kokila" panose="020B0604020202020204" pitchFamily="34" charset="0"/>
              </a:rPr>
              <a:t>APPLICATION </a:t>
            </a:r>
            <a:br>
              <a:rPr lang="en-IN" sz="4000" b="1" dirty="0">
                <a:latin typeface="Kokila" panose="020B0604020202020204" pitchFamily="34" charset="0"/>
                <a:cs typeface="Kokila" panose="020B0604020202020204" pitchFamily="34" charset="0"/>
              </a:rPr>
            </a:br>
            <a:r>
              <a:rPr lang="en-IN" sz="4000" b="1" dirty="0">
                <a:latin typeface="Kokila" panose="020B0604020202020204" pitchFamily="34" charset="0"/>
                <a:cs typeface="Kokila" panose="020B0604020202020204" pitchFamily="34" charset="0"/>
              </a:rPr>
              <a:t>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D00329-3FA0-475D-8769-14A6123F2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0437" y="-1"/>
            <a:ext cx="8751563" cy="6858001"/>
          </a:xfrm>
        </p:spPr>
      </p:pic>
    </p:spTree>
    <p:extLst>
      <p:ext uri="{BB962C8B-B14F-4D97-AF65-F5344CB8AC3E}">
        <p14:creationId xmlns:p14="http://schemas.microsoft.com/office/powerpoint/2010/main" val="224397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F80BA6A-9E4C-4A53-9C2E-FFC66DF85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31A6988-4CC3-42CD-9431-EDE8BA82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0025C1-0C04-453B-A7A2-3A3625E7C71C}"/>
              </a:ext>
            </a:extLst>
          </p:cNvPr>
          <p:cNvSpPr txBox="1">
            <a:spLocks/>
          </p:cNvSpPr>
          <p:nvPr/>
        </p:nvSpPr>
        <p:spPr>
          <a:xfrm>
            <a:off x="0" y="931332"/>
            <a:ext cx="4021393" cy="499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SCOPE OF THE APPLICATION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F64BE04-5D69-49B5-B9C8-9A086A0DCD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775615"/>
              </p:ext>
            </p:extLst>
          </p:nvPr>
        </p:nvGraphicFramePr>
        <p:xfrm>
          <a:off x="4314825" y="1057274"/>
          <a:ext cx="7658100" cy="5581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0093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4B188-80CB-4670-9EDE-7691F10B4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0576" y="2867025"/>
            <a:ext cx="3257550" cy="33813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b="1" dirty="0"/>
              <a:t>FRONT END: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HTML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CSS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JavaScript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Typescript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Bootstrap 4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JQuery 3.4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Angular 8</a:t>
            </a:r>
          </a:p>
          <a:p>
            <a:endParaRPr lang="en-IN" sz="2000" dirty="0"/>
          </a:p>
          <a:p>
            <a:pPr lvl="1"/>
            <a:endParaRPr lang="en-IN" sz="2000" dirty="0"/>
          </a:p>
          <a:p>
            <a:endParaRPr lang="en-IN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75C6B1-3B4A-490C-9D99-C6B43760906A}"/>
              </a:ext>
            </a:extLst>
          </p:cNvPr>
          <p:cNvSpPr txBox="1">
            <a:spLocks/>
          </p:cNvSpPr>
          <p:nvPr/>
        </p:nvSpPr>
        <p:spPr>
          <a:xfrm>
            <a:off x="4368008" y="2867025"/>
            <a:ext cx="3476625" cy="33813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MIDDLEWARE: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Spring Boot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Spring JPA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Eureka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 err="1"/>
              <a:t>Zuul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 err="1"/>
              <a:t>Hysterix</a:t>
            </a:r>
            <a:endParaRPr lang="en-IN" sz="2000" dirty="0"/>
          </a:p>
          <a:p>
            <a:pPr lvl="1"/>
            <a:endParaRPr lang="en-IN" sz="2000" dirty="0"/>
          </a:p>
          <a:p>
            <a:endParaRPr lang="en-IN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7FF05B-11E7-4443-97DB-A379DD968F6E}"/>
              </a:ext>
            </a:extLst>
          </p:cNvPr>
          <p:cNvSpPr txBox="1">
            <a:spLocks/>
          </p:cNvSpPr>
          <p:nvPr/>
        </p:nvSpPr>
        <p:spPr>
          <a:xfrm>
            <a:off x="8164515" y="2867024"/>
            <a:ext cx="3341684" cy="10668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BACK END: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MySQL Database</a:t>
            </a:r>
          </a:p>
          <a:p>
            <a:pPr lvl="1"/>
            <a:endParaRPr lang="en-IN" sz="2000" dirty="0"/>
          </a:p>
          <a:p>
            <a:endParaRPr lang="en-IN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35C3FD-615C-4979-9E44-837AF72C5AB4}"/>
              </a:ext>
            </a:extLst>
          </p:cNvPr>
          <p:cNvSpPr txBox="1">
            <a:spLocks/>
          </p:cNvSpPr>
          <p:nvPr/>
        </p:nvSpPr>
        <p:spPr>
          <a:xfrm>
            <a:off x="371475" y="685801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600" b="0" kern="1200" cap="all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7000" b="1" dirty="0">
                <a:latin typeface="Kokila" panose="020B0604020202020204" pitchFamily="34" charset="0"/>
                <a:cs typeface="Kokila" panose="020B0604020202020204" pitchFamily="34" charset="0"/>
              </a:rPr>
              <a:t>TECHNOLOGIES USED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43E8D1-7D65-4FEE-BC79-AB085BD05ABA}"/>
              </a:ext>
            </a:extLst>
          </p:cNvPr>
          <p:cNvSpPr txBox="1">
            <a:spLocks/>
          </p:cNvSpPr>
          <p:nvPr/>
        </p:nvSpPr>
        <p:spPr>
          <a:xfrm>
            <a:off x="8164515" y="4024311"/>
            <a:ext cx="3341684" cy="10668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TESTING: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JUnit Testing</a:t>
            </a:r>
          </a:p>
          <a:p>
            <a:pPr lvl="1"/>
            <a:endParaRPr lang="en-IN" sz="2000" dirty="0"/>
          </a:p>
          <a:p>
            <a:endParaRPr lang="en-IN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6F7376-981D-4078-95D0-2E2FC9209821}"/>
              </a:ext>
            </a:extLst>
          </p:cNvPr>
          <p:cNvSpPr txBox="1">
            <a:spLocks/>
          </p:cNvSpPr>
          <p:nvPr/>
        </p:nvSpPr>
        <p:spPr>
          <a:xfrm>
            <a:off x="8164515" y="5286372"/>
            <a:ext cx="3341684" cy="10668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DOCUMENTATION: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Swagger</a:t>
            </a:r>
          </a:p>
          <a:p>
            <a:pPr lvl="1"/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4639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469518E-1984-40C5-8331-A9E60271D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335C3FD-615C-4979-9E44-837AF72C5AB4}"/>
              </a:ext>
            </a:extLst>
          </p:cNvPr>
          <p:cNvSpPr txBox="1">
            <a:spLocks/>
          </p:cNvSpPr>
          <p:nvPr/>
        </p:nvSpPr>
        <p:spPr>
          <a:xfrm>
            <a:off x="361951" y="614037"/>
            <a:ext cx="10131425" cy="145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600" b="0" kern="1200" cap="all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7000" b="1" dirty="0">
                <a:latin typeface="Kokila" panose="020B0604020202020204" pitchFamily="34" charset="0"/>
                <a:cs typeface="Kokila" panose="020B0604020202020204" pitchFamily="34" charset="0"/>
              </a:rPr>
              <a:t>FUTURE SCOPE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8016A4A-6308-4D41-B069-AEFFDDF4D2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2202203"/>
              </p:ext>
            </p:extLst>
          </p:nvPr>
        </p:nvGraphicFramePr>
        <p:xfrm>
          <a:off x="0" y="2598174"/>
          <a:ext cx="12192000" cy="3421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6190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A833-DCD8-4911-ABC6-3E7578828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1" y="1962679"/>
            <a:ext cx="7874000" cy="2932642"/>
          </a:xfrm>
        </p:spPr>
        <p:txBody>
          <a:bodyPr>
            <a:normAutofit fontScale="90000"/>
          </a:bodyPr>
          <a:lstStyle/>
          <a:p>
            <a:r>
              <a:rPr lang="en-IN" sz="11500" b="1" dirty="0">
                <a:latin typeface="Kokila" panose="020B0604020202020204" pitchFamily="34" charset="0"/>
                <a:cs typeface="Kokila" panose="020B0604020202020204" pitchFamily="34" charset="0"/>
              </a:rPr>
              <a:t> Demo Time !</a:t>
            </a:r>
          </a:p>
        </p:txBody>
      </p:sp>
    </p:spTree>
    <p:extLst>
      <p:ext uri="{BB962C8B-B14F-4D97-AF65-F5344CB8AC3E}">
        <p14:creationId xmlns:p14="http://schemas.microsoft.com/office/powerpoint/2010/main" val="4238868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223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Kokila</vt:lpstr>
      <vt:lpstr>Wingdings</vt:lpstr>
      <vt:lpstr>Celestial</vt:lpstr>
      <vt:lpstr>GET FIT FITNESS TRACKER</vt:lpstr>
      <vt:lpstr>TEAM MEMBERS</vt:lpstr>
      <vt:lpstr>INTRODUCTION</vt:lpstr>
      <vt:lpstr>APPLICATION  ARCHITECTURE</vt:lpstr>
      <vt:lpstr>PowerPoint Presentation</vt:lpstr>
      <vt:lpstr>PowerPoint Presentation</vt:lpstr>
      <vt:lpstr>PowerPoint Presentation</vt:lpstr>
      <vt:lpstr> Demo Time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FIT FITNESS TRACKER</dc:title>
  <dc:creator>Chirag Dhussa</dc:creator>
  <cp:lastModifiedBy>Chirag Dhussa</cp:lastModifiedBy>
  <cp:revision>16</cp:revision>
  <dcterms:created xsi:type="dcterms:W3CDTF">2019-11-27T04:58:45Z</dcterms:created>
  <dcterms:modified xsi:type="dcterms:W3CDTF">2019-11-28T15:37:48Z</dcterms:modified>
</cp:coreProperties>
</file>