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89" r:id="rId7"/>
    <p:sldId id="391" r:id="rId8"/>
    <p:sldId id="407" r:id="rId9"/>
    <p:sldId id="406" r:id="rId10"/>
    <p:sldId id="413" r:id="rId11"/>
    <p:sldId id="411" r:id="rId12"/>
    <p:sldId id="414" r:id="rId13"/>
    <p:sldId id="412" r:id="rId14"/>
    <p:sldId id="415" r:id="rId15"/>
    <p:sldId id="404" r:id="rId16"/>
    <p:sldId id="403" r:id="rId17"/>
    <p:sldId id="416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5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78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7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416" y="411479"/>
            <a:ext cx="8854750" cy="329184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öhne"/>
                <a:ea typeface="+mn-ea"/>
                <a:cs typeface="+mn-cs"/>
              </a:rPr>
              <a:t>C S 505: Artificial Intelligence I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Söhne"/>
                <a:ea typeface="+mn-ea"/>
                <a:cs typeface="+mn-cs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öhne"/>
                <a:ea typeface="+mn-ea"/>
                <a:cs typeface="+mn-cs"/>
              </a:rPr>
              <a:t>Project Demo</a:t>
            </a:r>
            <a:b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Human vs AI Connect4</a:t>
            </a:r>
            <a:b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b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Comparison of</a:t>
            </a: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Minimax, </a:t>
            </a:r>
            <a:r>
              <a:rPr lang="en-US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Expectimax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Machine Learning Approaches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8CDBB-08C4-9596-D747-6BAB472078C5}"/>
              </a:ext>
            </a:extLst>
          </p:cNvPr>
          <p:cNvSpPr txBox="1"/>
          <p:nvPr/>
        </p:nvSpPr>
        <p:spPr>
          <a:xfrm>
            <a:off x="5187820" y="4455366"/>
            <a:ext cx="441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öhne"/>
              </a:rPr>
              <a:t>Indronil Bhattacharjee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Neural Network based model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8BBB7-E294-A597-227B-F8863CAB59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1" t="8001" r="10067" b="8427"/>
          <a:stretch/>
        </p:blipFill>
        <p:spPr>
          <a:xfrm>
            <a:off x="6096000" y="0"/>
            <a:ext cx="6118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Machine Learning Approach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72640"/>
            <a:ext cx="7810500" cy="4572000"/>
          </a:xfrm>
        </p:spPr>
        <p:txBody>
          <a:bodyPr>
            <a:normAutofit lnSpcReduction="1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Trained a neural network model to learn optimal strategies for Connect4 gameplay.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the state space and action space for the AI player.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Iterate through multiple training episodes to improve the model's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Adaptable to complex patterns and strategies beyond human intuition.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May perform well with less domain knowledge or handcrafted heuristics. Requires large amounts of training data and computational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process is time-consuming and may not always converge to optimal behavior.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205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our experiments, we found that Minimax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Expectimax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algorithms performed well in providing optimal gameplay strategies.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machine learning approach showed promise in adapting to complex gameplay patterns and strategies. However, it required extensive training data and computational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observed that the choice of approach depended on factors such as performance requirements, interpretability, and scalability.</a:t>
            </a:r>
          </a:p>
          <a:p>
            <a:pPr lv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5E7D6B-304E-12BA-77F0-2FBBD48117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352204" y="1030818"/>
            <a:ext cx="2624916" cy="24130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81555F-1149-AFAB-B8F1-1BC9ACF9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975" y="3848095"/>
            <a:ext cx="2698345" cy="2609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F725D0-4BE1-245E-9BC0-D0BE8B421958}"/>
              </a:ext>
            </a:extLst>
          </p:cNvPr>
          <p:cNvSpPr txBox="1"/>
          <p:nvPr/>
        </p:nvSpPr>
        <p:spPr>
          <a:xfrm>
            <a:off x="7352204" y="3429000"/>
            <a:ext cx="421495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                    Minimax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5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 err="1">
                <a:solidFill>
                  <a:schemeClr val="bg1"/>
                </a:solidFill>
              </a:rPr>
              <a:t>Expectimax</a:t>
            </a:r>
            <a:r>
              <a:rPr lang="en-US" sz="1200" b="1" dirty="0">
                <a:solidFill>
                  <a:schemeClr val="bg1"/>
                </a:solidFill>
              </a:rPr>
              <a:t>                                                                        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15BB84-1F53-6E12-8DD7-58E7F3C2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246" y="3898083"/>
            <a:ext cx="2540274" cy="25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4436983"/>
              </p:ext>
            </p:extLst>
          </p:nvPr>
        </p:nvGraphicFramePr>
        <p:xfrm>
          <a:off x="593725" y="2628900"/>
          <a:ext cx="10991080" cy="23787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9554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Total 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AI Won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Minimax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Expectimax</a:t>
                      </a:r>
                      <a:r>
                        <a:rPr lang="en-US" dirty="0"/>
                        <a:t>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72640"/>
            <a:ext cx="7810500" cy="45720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conclusion, my project demonstrates the effectiveness of Minimax,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Expectimax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machine learning approaches in creating AI players for Connect4.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Though Minimax performs the best here, each approach has its strengths and limitations, and the choice depends on the specific requirements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 work could involve further optimizing the algorithms for better performance and exploring hybrid approaches that combine the strengths of different methods.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94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1"/>
            <a:ext cx="5486400" cy="1896969"/>
          </a:xfrm>
        </p:spPr>
        <p:txBody>
          <a:bodyPr/>
          <a:lstStyle/>
          <a:p>
            <a:r>
              <a:rPr lang="en-US" dirty="0"/>
              <a:t>Indronil Bhattacharjee</a:t>
            </a:r>
          </a:p>
          <a:p>
            <a:r>
              <a:rPr lang="en-US" sz="2000" b="0" dirty="0"/>
              <a:t>PhD Student</a:t>
            </a:r>
            <a:br>
              <a:rPr lang="en-US" sz="2000" b="0" dirty="0"/>
            </a:br>
            <a:r>
              <a:rPr lang="en-US" sz="2000" b="0" dirty="0"/>
              <a:t>Department of Computer Science</a:t>
            </a:r>
            <a:br>
              <a:rPr lang="en-US" sz="2000" b="0" dirty="0"/>
            </a:br>
            <a:r>
              <a:rPr lang="en-US" sz="2000" b="0" dirty="0"/>
              <a:t>New Mexico State University</a:t>
            </a:r>
          </a:p>
          <a:p>
            <a:r>
              <a:rPr lang="en-US" sz="2000" b="0" dirty="0"/>
              <a:t>indronil@nmsu.edu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Human vs AI Connect4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66D09-EB20-D228-25A3-746AB5E3C2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51" r="18877"/>
          <a:stretch/>
        </p:blipFill>
        <p:spPr>
          <a:xfrm>
            <a:off x="0" y="-11114"/>
            <a:ext cx="5999584" cy="6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Connect4 is a popular two-player game where players aim to connect four of their colored pieces vertically, horizontally, or diagonally on a grid. </a:t>
            </a:r>
          </a:p>
          <a:p>
            <a:pPr marL="0" indent="0">
              <a:buNone/>
            </a:pPr>
            <a:r>
              <a:rPr lang="en-US" sz="100" dirty="0"/>
              <a:t>  </a:t>
            </a:r>
          </a:p>
          <a:p>
            <a:r>
              <a:rPr lang="en-US" dirty="0"/>
              <a:t>The problem is to develop an AI player capable of making optimal decisions to win the game or prevent the opponent from winning.</a:t>
            </a:r>
            <a:endParaRPr lang="en-US" sz="100" dirty="0"/>
          </a:p>
          <a:p>
            <a:endParaRPr lang="en-US" sz="100" dirty="0"/>
          </a:p>
          <a:p>
            <a:r>
              <a:rPr lang="en-US" dirty="0"/>
              <a:t>Making comparison among well-known approaches like Minimax, </a:t>
            </a:r>
            <a:r>
              <a:rPr lang="en-US" dirty="0" err="1"/>
              <a:t>Expectimax</a:t>
            </a:r>
            <a:r>
              <a:rPr lang="en-US" dirty="0"/>
              <a:t> and a machine learning solution.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714875" cy="2542810"/>
          </a:xfrm>
        </p:spPr>
        <p:txBody>
          <a:bodyPr/>
          <a:lstStyle/>
          <a:p>
            <a:r>
              <a:rPr lang="en-US" dirty="0"/>
              <a:t>Solution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005" y="1488440"/>
            <a:ext cx="5198269" cy="3881119"/>
          </a:xfrm>
        </p:spPr>
        <p:txBody>
          <a:bodyPr/>
          <a:lstStyle/>
          <a:p>
            <a:r>
              <a:rPr lang="en-US" sz="2400" b="1" dirty="0"/>
              <a:t>Minimax</a:t>
            </a:r>
          </a:p>
          <a:p>
            <a:endParaRPr lang="en-US" sz="2400" b="1" dirty="0"/>
          </a:p>
          <a:p>
            <a:r>
              <a:rPr lang="en-US" sz="2400" b="1" dirty="0" err="1"/>
              <a:t>Expectimax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Machine Learning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Maximizer vs Minimizer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58048-1D28-9092-921F-0CB92FB2D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3" b="20141"/>
          <a:stretch/>
        </p:blipFill>
        <p:spPr>
          <a:xfrm>
            <a:off x="6095999" y="0"/>
            <a:ext cx="6118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 Minimax Approach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4170362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Minimax algorithm, a decision-making technique used in two-player games.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an evaluation function to assign scores to potential game states based on a heuristic.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Construct a search tree representing all possible moves and counter-moves up to a certain depth.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Alternate between maximizing the AI player's score and minimizing the Human player score at each level of the tree.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Guarantees optimal play when using a perfect evaluation function.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Suitable for games with deterministic and finite state spaces.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Computationally expensive, especially for deeper search depths.</a:t>
            </a:r>
            <a:endParaRPr lang="en-US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 err="1"/>
              <a:t>Expectimax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Maximizer vs Average move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458F5-49A1-6AC0-2598-17C6FE0F7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5" b="19341"/>
          <a:stretch/>
        </p:blipFill>
        <p:spPr>
          <a:xfrm>
            <a:off x="6073775" y="0"/>
            <a:ext cx="6118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Expectimax</a:t>
            </a:r>
            <a:r>
              <a:rPr lang="en-US" dirty="0"/>
              <a:t> Approach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072640"/>
            <a:ext cx="7810500" cy="457200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Extend the capabilities of the AI player to account for uncertainty and randomness.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Expectimax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algorithm, a variation of Minimax that incorporates chance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an evaluation function to assess potential game states, considering both optimal moves and chance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Construct a search tree representing all possible moves and chance events up to a certain depth.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Alternate between maximizing the AI player's score and expecting the average score of possible outcomes for chance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More flexible than Minimax, suitable for games with randomness or imperfect information.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4668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purl.org/dc/dcmitype/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{6DCFC7E2-A3B2-48AA-9FA4-45BE478F40C1}tf78853419_win32</Template>
  <TotalTime>16791</TotalTime>
  <Words>612</Words>
  <Application>Microsoft Office PowerPoint</Application>
  <PresentationFormat>Widescreen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Söhne</vt:lpstr>
      <vt:lpstr>Custom</vt:lpstr>
      <vt:lpstr>C S 505: Artificial Intelligence I Project Demo   Human vs AI Connect4   A Comparison of Minimax, Expectimax, and Machine Learning Approaches</vt:lpstr>
      <vt:lpstr>Contents</vt:lpstr>
      <vt:lpstr>Problem</vt:lpstr>
      <vt:lpstr>Problem Statement</vt:lpstr>
      <vt:lpstr>Solution Approaches</vt:lpstr>
      <vt:lpstr>Minimax</vt:lpstr>
      <vt:lpstr> Minimax Approach</vt:lpstr>
      <vt:lpstr>Expectimax</vt:lpstr>
      <vt:lpstr>Expectimax Approach</vt:lpstr>
      <vt:lpstr>Machine Learning</vt:lpstr>
      <vt:lpstr>Machine Learning Approach</vt:lpstr>
      <vt:lpstr>Findings</vt:lpstr>
      <vt:lpstr>Performance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 505: Artificial Intelligence I Project Demo   Human vs AI Connect4   A Comparison of Minimax, Expectimax, and Machine Learning Approaches</dc:title>
  <dc:creator>Indronil</dc:creator>
  <cp:lastModifiedBy>Indronil</cp:lastModifiedBy>
  <cp:revision>2</cp:revision>
  <dcterms:created xsi:type="dcterms:W3CDTF">2024-04-24T08:40:10Z</dcterms:created>
  <dcterms:modified xsi:type="dcterms:W3CDTF">2024-05-06T00:31:41Z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