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18-Apr-19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18-Apr-19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655" y="954422"/>
            <a:ext cx="10224653" cy="2509213"/>
          </a:xfrm>
        </p:spPr>
        <p:txBody>
          <a:bodyPr/>
          <a:lstStyle/>
          <a:p>
            <a:r>
              <a:rPr lang="en-US" dirty="0" smtClean="0"/>
              <a:t>Encrypting files with</a:t>
            </a:r>
            <a:br>
              <a:rPr lang="en-US" dirty="0" smtClean="0"/>
            </a:br>
            <a:r>
              <a:rPr lang="en-US" dirty="0" smtClean="0"/>
              <a:t>Prime Number 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657599"/>
            <a:ext cx="8689976" cy="13715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Indronil Bhattacharjee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Roll : 1507105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16736"/>
            <a:ext cx="10364451" cy="1596177"/>
          </a:xfrm>
        </p:spPr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ncrypt a file with an prime encryption key.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Random person can not read the data of the file without knowing the key.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person who knows the key, can decrypt the data to get the exact data.</a:t>
            </a:r>
          </a:p>
        </p:txBody>
      </p:sp>
    </p:spTree>
    <p:extLst>
      <p:ext uri="{BB962C8B-B14F-4D97-AF65-F5344CB8AC3E}">
        <p14:creationId xmlns:p14="http://schemas.microsoft.com/office/powerpoint/2010/main" val="30309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30" y="147463"/>
            <a:ext cx="10364451" cy="1596177"/>
          </a:xfrm>
        </p:spPr>
        <p:txBody>
          <a:bodyPr/>
          <a:lstStyle/>
          <a:p>
            <a:r>
              <a:rPr lang="en-US" b="1" dirty="0" smtClean="0"/>
              <a:t>System functions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3129" t="7078" r="3329" b="7945"/>
          <a:stretch/>
        </p:blipFill>
        <p:spPr>
          <a:xfrm>
            <a:off x="2216727" y="1743640"/>
            <a:ext cx="7786255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30" y="105899"/>
            <a:ext cx="10364451" cy="1596177"/>
          </a:xfrm>
        </p:spPr>
        <p:txBody>
          <a:bodyPr/>
          <a:lstStyle/>
          <a:p>
            <a:r>
              <a:rPr lang="en-US" b="1" dirty="0" smtClean="0"/>
              <a:t>Original TEXT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8939"/>
          <a:stretch/>
        </p:blipFill>
        <p:spPr>
          <a:xfrm>
            <a:off x="1385077" y="1385455"/>
            <a:ext cx="9449555" cy="52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44444"/>
            <a:ext cx="10364451" cy="1596177"/>
          </a:xfrm>
        </p:spPr>
        <p:txBody>
          <a:bodyPr/>
          <a:lstStyle/>
          <a:p>
            <a:r>
              <a:rPr lang="en-US" b="1" dirty="0" smtClean="0"/>
              <a:t>How the encryption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et the key be prime number 71.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from 71, ninety five primes will be generated and will be assigned for each characters which can be encrypted.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Then the text will be encrypted as the product of assigned primes of two consecutive characters and spaces.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Thus the whole data will be encrypted to numerical text from the original texts.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30" y="66369"/>
            <a:ext cx="10364451" cy="1596177"/>
          </a:xfrm>
        </p:spPr>
        <p:txBody>
          <a:bodyPr/>
          <a:lstStyle/>
          <a:p>
            <a:r>
              <a:rPr lang="en-US" b="1" dirty="0" smtClean="0"/>
              <a:t>Encrypted TEXT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7" y="1086716"/>
            <a:ext cx="9075160" cy="56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16735"/>
            <a:ext cx="10364451" cy="1596177"/>
          </a:xfrm>
        </p:spPr>
        <p:txBody>
          <a:bodyPr/>
          <a:lstStyle/>
          <a:p>
            <a:r>
              <a:rPr lang="en-US" b="1" dirty="0"/>
              <a:t>How the </a:t>
            </a:r>
            <a:r>
              <a:rPr lang="en-US" b="1" dirty="0" smtClean="0"/>
              <a:t>Decryption </a:t>
            </a:r>
            <a:r>
              <a:rPr lang="en-US" b="1" dirty="0"/>
              <a:t>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48437"/>
            <a:ext cx="10363826" cy="38951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 first, the system will take the user’s key for decryption.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will generate a two dimensional array of products of assigned primes of the characters starting from the given key.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will check whether the numerical data in the file is divisible by the key.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If not, system will terminate.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Otherwise, it will divide first character, then check for the second with quotient and so on till the last number.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Thus the 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encrypted data will be decrypted to the original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texts.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0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119754"/>
            <a:ext cx="10364451" cy="1596177"/>
          </a:xfrm>
        </p:spPr>
        <p:txBody>
          <a:bodyPr/>
          <a:lstStyle/>
          <a:p>
            <a:r>
              <a:rPr lang="en-US" b="1" dirty="0" smtClean="0"/>
              <a:t>Decrypted Text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b="13536"/>
          <a:stretch/>
        </p:blipFill>
        <p:spPr>
          <a:xfrm>
            <a:off x="1381898" y="1343892"/>
            <a:ext cx="9633089" cy="52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70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66</TotalTime>
  <Words>226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Droplet</vt:lpstr>
      <vt:lpstr>Encrypting files with Prime Number Cipher</vt:lpstr>
      <vt:lpstr>Motivation</vt:lpstr>
      <vt:lpstr>System functions</vt:lpstr>
      <vt:lpstr>Original TEXT</vt:lpstr>
      <vt:lpstr>How the encryption works</vt:lpstr>
      <vt:lpstr>Encrypted TEXT</vt:lpstr>
      <vt:lpstr>How the Decryption works</vt:lpstr>
      <vt:lpstr>Decrypted Text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Number Cipher</dc:title>
  <dc:creator>Indronil Bhattacharjee</dc:creator>
  <cp:lastModifiedBy>Indronil Bhattacharjee</cp:lastModifiedBy>
  <cp:revision>6</cp:revision>
  <dcterms:created xsi:type="dcterms:W3CDTF">2019-04-17T21:09:57Z</dcterms:created>
  <dcterms:modified xsi:type="dcterms:W3CDTF">2019-04-17T22:16:08Z</dcterms:modified>
</cp:coreProperties>
</file>