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3" r:id="rId6"/>
    <p:sldId id="266" r:id="rId7"/>
    <p:sldId id="268" r:id="rId8"/>
    <p:sldId id="269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76A35-FEC7-43B8-A0DE-D8BEA70C54D2}" v="115" dt="2024-11-19T04:02:34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han Osman Bhuiya" userId="e6a5e44b-3954-4c92-ba96-f63001b82bd9" providerId="ADAL" clId="{B2A76A35-FEC7-43B8-A0DE-D8BEA70C54D2}"/>
    <pc:docChg chg="undo redo custSel addSld delSld modSld sldOrd">
      <pc:chgData name="Sarhan Osman Bhuiya" userId="e6a5e44b-3954-4c92-ba96-f63001b82bd9" providerId="ADAL" clId="{B2A76A35-FEC7-43B8-A0DE-D8BEA70C54D2}" dt="2024-11-19T05:19:26.675" v="703" actId="20577"/>
      <pc:docMkLst>
        <pc:docMk/>
      </pc:docMkLst>
      <pc:sldChg chg="addSp modSp mod setBg addAnim">
        <pc:chgData name="Sarhan Osman Bhuiya" userId="e6a5e44b-3954-4c92-ba96-f63001b82bd9" providerId="ADAL" clId="{B2A76A35-FEC7-43B8-A0DE-D8BEA70C54D2}" dt="2024-11-19T02:56:52.085" v="90" actId="14100"/>
        <pc:sldMkLst>
          <pc:docMk/>
          <pc:sldMk cId="0" sldId="256"/>
        </pc:sldMkLst>
        <pc:spChg chg="mod">
          <ac:chgData name="Sarhan Osman Bhuiya" userId="e6a5e44b-3954-4c92-ba96-f63001b82bd9" providerId="ADAL" clId="{B2A76A35-FEC7-43B8-A0DE-D8BEA70C54D2}" dt="2024-11-19T02:56:45.792" v="89" actId="1038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rhan Osman Bhuiya" userId="e6a5e44b-3954-4c92-ba96-f63001b82bd9" providerId="ADAL" clId="{B2A76A35-FEC7-43B8-A0DE-D8BEA70C54D2}" dt="2024-11-19T02:56:52.085" v="90" actId="14100"/>
          <ac:spMkLst>
            <pc:docMk/>
            <pc:sldMk cId="0" sldId="256"/>
            <ac:spMk id="3" creationId="{00000000-0000-0000-0000-000000000000}"/>
          </ac:spMkLst>
        </pc:spChg>
        <pc:spChg chg="add">
          <ac:chgData name="Sarhan Osman Bhuiya" userId="e6a5e44b-3954-4c92-ba96-f63001b82bd9" providerId="ADAL" clId="{B2A76A35-FEC7-43B8-A0DE-D8BEA70C54D2}" dt="2024-11-19T02:56:24.651" v="50" actId="26606"/>
          <ac:spMkLst>
            <pc:docMk/>
            <pc:sldMk cId="0" sldId="256"/>
            <ac:spMk id="9" creationId="{BD1CAB03-F6A4-4736-85F6-261056424D9D}"/>
          </ac:spMkLst>
        </pc:spChg>
        <pc:spChg chg="add">
          <ac:chgData name="Sarhan Osman Bhuiya" userId="e6a5e44b-3954-4c92-ba96-f63001b82bd9" providerId="ADAL" clId="{B2A76A35-FEC7-43B8-A0DE-D8BEA70C54D2}" dt="2024-11-19T02:56:24.651" v="50" actId="26606"/>
          <ac:spMkLst>
            <pc:docMk/>
            <pc:sldMk cId="0" sldId="256"/>
            <ac:spMk id="11" creationId="{3E2321B3-5D47-422E-8DD6-192DA485FF63}"/>
          </ac:spMkLst>
        </pc:spChg>
        <pc:picChg chg="add">
          <ac:chgData name="Sarhan Osman Bhuiya" userId="e6a5e44b-3954-4c92-ba96-f63001b82bd9" providerId="ADAL" clId="{B2A76A35-FEC7-43B8-A0DE-D8BEA70C54D2}" dt="2024-11-19T02:56:24.651" v="50" actId="26606"/>
          <ac:picMkLst>
            <pc:docMk/>
            <pc:sldMk cId="0" sldId="256"/>
            <ac:picMk id="5" creationId="{08D8A29C-8C2D-C703-7D90-62C4C5FEF55D}"/>
          </ac:picMkLst>
        </pc:picChg>
      </pc:sldChg>
      <pc:sldChg chg="addSp modSp mod modNotesTx">
        <pc:chgData name="Sarhan Osman Bhuiya" userId="e6a5e44b-3954-4c92-ba96-f63001b82bd9" providerId="ADAL" clId="{B2A76A35-FEC7-43B8-A0DE-D8BEA70C54D2}" dt="2024-11-19T03:01:00.978" v="124" actId="27636"/>
        <pc:sldMkLst>
          <pc:docMk/>
          <pc:sldMk cId="0" sldId="257"/>
        </pc:sldMkLst>
        <pc:spChg chg="mod">
          <ac:chgData name="Sarhan Osman Bhuiya" userId="e6a5e44b-3954-4c92-ba96-f63001b82bd9" providerId="ADAL" clId="{B2A76A35-FEC7-43B8-A0DE-D8BEA70C54D2}" dt="2024-11-19T02:52:52.028" v="45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rhan Osman Bhuiya" userId="e6a5e44b-3954-4c92-ba96-f63001b82bd9" providerId="ADAL" clId="{B2A76A35-FEC7-43B8-A0DE-D8BEA70C54D2}" dt="2024-11-19T03:01:00.978" v="124" actId="27636"/>
          <ac:spMkLst>
            <pc:docMk/>
            <pc:sldMk cId="0" sldId="257"/>
            <ac:spMk id="3" creationId="{00000000-0000-0000-0000-000000000000}"/>
          </ac:spMkLst>
        </pc:spChg>
        <pc:spChg chg="add">
          <ac:chgData name="Sarhan Osman Bhuiya" userId="e6a5e44b-3954-4c92-ba96-f63001b82bd9" providerId="ADAL" clId="{B2A76A35-FEC7-43B8-A0DE-D8BEA70C54D2}" dt="2024-11-19T03:00:36.270" v="120"/>
          <ac:spMkLst>
            <pc:docMk/>
            <pc:sldMk cId="0" sldId="257"/>
            <ac:spMk id="4" creationId="{A5455313-83ED-2FC2-E81C-99C9907F844D}"/>
          </ac:spMkLst>
        </pc:spChg>
      </pc:sldChg>
      <pc:sldChg chg="addSp modSp mod">
        <pc:chgData name="Sarhan Osman Bhuiya" userId="e6a5e44b-3954-4c92-ba96-f63001b82bd9" providerId="ADAL" clId="{B2A76A35-FEC7-43B8-A0DE-D8BEA70C54D2}" dt="2024-11-19T03:09:03.805" v="230" actId="122"/>
        <pc:sldMkLst>
          <pc:docMk/>
          <pc:sldMk cId="0" sldId="258"/>
        </pc:sldMkLst>
        <pc:spChg chg="mod">
          <ac:chgData name="Sarhan Osman Bhuiya" userId="e6a5e44b-3954-4c92-ba96-f63001b82bd9" providerId="ADAL" clId="{B2A76A35-FEC7-43B8-A0DE-D8BEA70C54D2}" dt="2024-11-19T03:07:11.114" v="206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rhan Osman Bhuiya" userId="e6a5e44b-3954-4c92-ba96-f63001b82bd9" providerId="ADAL" clId="{B2A76A35-FEC7-43B8-A0DE-D8BEA70C54D2}" dt="2024-11-19T03:07:21.536" v="207" actId="1076"/>
          <ac:spMkLst>
            <pc:docMk/>
            <pc:sldMk cId="0" sldId="258"/>
            <ac:spMk id="3" creationId="{00000000-0000-0000-0000-000000000000}"/>
          </ac:spMkLst>
        </pc:spChg>
        <pc:graphicFrameChg chg="add mod modGraphic">
          <ac:chgData name="Sarhan Osman Bhuiya" userId="e6a5e44b-3954-4c92-ba96-f63001b82bd9" providerId="ADAL" clId="{B2A76A35-FEC7-43B8-A0DE-D8BEA70C54D2}" dt="2024-11-19T03:09:03.805" v="230" actId="122"/>
          <ac:graphicFrameMkLst>
            <pc:docMk/>
            <pc:sldMk cId="0" sldId="258"/>
            <ac:graphicFrameMk id="4" creationId="{73E33FA9-0ACE-3879-6C93-9EEBB84B10F0}"/>
          </ac:graphicFrameMkLst>
        </pc:graphicFrameChg>
      </pc:sldChg>
      <pc:sldChg chg="addSp delSp modSp del mod">
        <pc:chgData name="Sarhan Osman Bhuiya" userId="e6a5e44b-3954-4c92-ba96-f63001b82bd9" providerId="ADAL" clId="{B2A76A35-FEC7-43B8-A0DE-D8BEA70C54D2}" dt="2024-11-19T03:30:18.552" v="272" actId="47"/>
        <pc:sldMkLst>
          <pc:docMk/>
          <pc:sldMk cId="0" sldId="259"/>
        </pc:sldMkLst>
        <pc:spChg chg="mod">
          <ac:chgData name="Sarhan Osman Bhuiya" userId="e6a5e44b-3954-4c92-ba96-f63001b82bd9" providerId="ADAL" clId="{B2A76A35-FEC7-43B8-A0DE-D8BEA70C54D2}" dt="2024-11-19T02:53:15.055" v="48" actId="2763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Sarhan Osman Bhuiya" userId="e6a5e44b-3954-4c92-ba96-f63001b82bd9" providerId="ADAL" clId="{B2A76A35-FEC7-43B8-A0DE-D8BEA70C54D2}" dt="2024-11-19T03:23:02.837" v="234" actId="478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Sarhan Osman Bhuiya" userId="e6a5e44b-3954-4c92-ba96-f63001b82bd9" providerId="ADAL" clId="{B2A76A35-FEC7-43B8-A0DE-D8BEA70C54D2}" dt="2024-11-19T03:12:54.081" v="232" actId="22"/>
          <ac:spMkLst>
            <pc:docMk/>
            <pc:sldMk cId="0" sldId="259"/>
            <ac:spMk id="5" creationId="{DCE75A64-69FD-D8F1-05A3-E59FA9ABBA1A}"/>
          </ac:spMkLst>
        </pc:spChg>
        <pc:spChg chg="add mod">
          <ac:chgData name="Sarhan Osman Bhuiya" userId="e6a5e44b-3954-4c92-ba96-f63001b82bd9" providerId="ADAL" clId="{B2A76A35-FEC7-43B8-A0DE-D8BEA70C54D2}" dt="2024-11-19T03:23:02.837" v="234" actId="478"/>
          <ac:spMkLst>
            <pc:docMk/>
            <pc:sldMk cId="0" sldId="259"/>
            <ac:spMk id="6" creationId="{43979D6A-5E43-20EC-546F-4751A84F2F83}"/>
          </ac:spMkLst>
        </pc:spChg>
        <pc:picChg chg="add del">
          <ac:chgData name="Sarhan Osman Bhuiya" userId="e6a5e44b-3954-4c92-ba96-f63001b82bd9" providerId="ADAL" clId="{B2A76A35-FEC7-43B8-A0DE-D8BEA70C54D2}" dt="2024-11-19T03:23:02.837" v="234" actId="478"/>
          <ac:picMkLst>
            <pc:docMk/>
            <pc:sldMk cId="0" sldId="259"/>
            <ac:picMk id="2050" creationId="{9448DDC6-764C-6253-751A-39212E9EC982}"/>
          </ac:picMkLst>
        </pc:picChg>
        <pc:picChg chg="add mod">
          <ac:chgData name="Sarhan Osman Bhuiya" userId="e6a5e44b-3954-4c92-ba96-f63001b82bd9" providerId="ADAL" clId="{B2A76A35-FEC7-43B8-A0DE-D8BEA70C54D2}" dt="2024-11-19T03:26:51.800" v="239" actId="1076"/>
          <ac:picMkLst>
            <pc:docMk/>
            <pc:sldMk cId="0" sldId="259"/>
            <ac:picMk id="2052" creationId="{E7C7401A-9D3E-7FEF-F80B-E58616C0D697}"/>
          </ac:picMkLst>
        </pc:picChg>
        <pc:picChg chg="add mod">
          <ac:chgData name="Sarhan Osman Bhuiya" userId="e6a5e44b-3954-4c92-ba96-f63001b82bd9" providerId="ADAL" clId="{B2A76A35-FEC7-43B8-A0DE-D8BEA70C54D2}" dt="2024-11-19T03:28:18.009" v="249" actId="1076"/>
          <ac:picMkLst>
            <pc:docMk/>
            <pc:sldMk cId="0" sldId="259"/>
            <ac:picMk id="2054" creationId="{B7A7EB57-F917-266D-91A1-3E6AA8295FE1}"/>
          </ac:picMkLst>
        </pc:picChg>
      </pc:sldChg>
      <pc:sldChg chg="addSp modSp del mod">
        <pc:chgData name="Sarhan Osman Bhuiya" userId="e6a5e44b-3954-4c92-ba96-f63001b82bd9" providerId="ADAL" clId="{B2A76A35-FEC7-43B8-A0DE-D8BEA70C54D2}" dt="2024-11-19T03:30:19.767" v="273" actId="47"/>
        <pc:sldMkLst>
          <pc:docMk/>
          <pc:sldMk cId="0" sldId="260"/>
        </pc:sldMkLst>
        <pc:spChg chg="mod">
          <ac:chgData name="Sarhan Osman Bhuiya" userId="e6a5e44b-3954-4c92-ba96-f63001b82bd9" providerId="ADAL" clId="{B2A76A35-FEC7-43B8-A0DE-D8BEA70C54D2}" dt="2024-11-19T02:53:14.828" v="4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rhan Osman Bhuiya" userId="e6a5e44b-3954-4c92-ba96-f63001b82bd9" providerId="ADAL" clId="{B2A76A35-FEC7-43B8-A0DE-D8BEA70C54D2}" dt="2024-11-19T03:23:45.980" v="238" actId="6549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Sarhan Osman Bhuiya" userId="e6a5e44b-3954-4c92-ba96-f63001b82bd9" providerId="ADAL" clId="{B2A76A35-FEC7-43B8-A0DE-D8BEA70C54D2}" dt="2024-11-19T03:28:29.808" v="252" actId="1076"/>
          <ac:picMkLst>
            <pc:docMk/>
            <pc:sldMk cId="0" sldId="260"/>
            <ac:picMk id="3074" creationId="{4018A1AE-5411-34AF-6CB6-A1028B097FEB}"/>
          </ac:picMkLst>
        </pc:picChg>
        <pc:picChg chg="add mod">
          <ac:chgData name="Sarhan Osman Bhuiya" userId="e6a5e44b-3954-4c92-ba96-f63001b82bd9" providerId="ADAL" clId="{B2A76A35-FEC7-43B8-A0DE-D8BEA70C54D2}" dt="2024-11-19T03:28:34.494" v="253" actId="1076"/>
          <ac:picMkLst>
            <pc:docMk/>
            <pc:sldMk cId="0" sldId="260"/>
            <ac:picMk id="3076" creationId="{8D09FBFA-6C34-D4DF-B127-17D9DB7E703A}"/>
          </ac:picMkLst>
        </pc:picChg>
      </pc:sldChg>
      <pc:sldChg chg="addSp delSp modSp del mod">
        <pc:chgData name="Sarhan Osman Bhuiya" userId="e6a5e44b-3954-4c92-ba96-f63001b82bd9" providerId="ADAL" clId="{B2A76A35-FEC7-43B8-A0DE-D8BEA70C54D2}" dt="2024-11-19T03:30:20.884" v="274" actId="47"/>
        <pc:sldMkLst>
          <pc:docMk/>
          <pc:sldMk cId="0" sldId="261"/>
        </pc:sldMkLst>
        <pc:spChg chg="mod">
          <ac:chgData name="Sarhan Osman Bhuiya" userId="e6a5e44b-3954-4c92-ba96-f63001b82bd9" providerId="ADAL" clId="{B2A76A35-FEC7-43B8-A0DE-D8BEA70C54D2}" dt="2024-11-19T02:53:14.828" v="47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Sarhan Osman Bhuiya" userId="e6a5e44b-3954-4c92-ba96-f63001b82bd9" providerId="ADAL" clId="{B2A76A35-FEC7-43B8-A0DE-D8BEA70C54D2}" dt="2024-11-19T03:27:09.630" v="242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Sarhan Osman Bhuiya" userId="e6a5e44b-3954-4c92-ba96-f63001b82bd9" providerId="ADAL" clId="{B2A76A35-FEC7-43B8-A0DE-D8BEA70C54D2}" dt="2024-11-19T03:27:12.574" v="243" actId="1076"/>
          <ac:picMkLst>
            <pc:docMk/>
            <pc:sldMk cId="0" sldId="261"/>
            <ac:picMk id="4098" creationId="{3FEDB74A-44A4-A100-9969-1B7065FCE2AB}"/>
          </ac:picMkLst>
        </pc:picChg>
        <pc:picChg chg="add mod">
          <ac:chgData name="Sarhan Osman Bhuiya" userId="e6a5e44b-3954-4c92-ba96-f63001b82bd9" providerId="ADAL" clId="{B2A76A35-FEC7-43B8-A0DE-D8BEA70C54D2}" dt="2024-11-19T03:28:45.434" v="255" actId="1076"/>
          <ac:picMkLst>
            <pc:docMk/>
            <pc:sldMk cId="0" sldId="261"/>
            <ac:picMk id="4100" creationId="{AE55793D-571E-445C-E7D6-F43A504791BD}"/>
          </ac:picMkLst>
        </pc:picChg>
      </pc:sldChg>
      <pc:sldChg chg="addSp delSp modSp del mod">
        <pc:chgData name="Sarhan Osman Bhuiya" userId="e6a5e44b-3954-4c92-ba96-f63001b82bd9" providerId="ADAL" clId="{B2A76A35-FEC7-43B8-A0DE-D8BEA70C54D2}" dt="2024-11-19T03:30:21.997" v="275" actId="47"/>
        <pc:sldMkLst>
          <pc:docMk/>
          <pc:sldMk cId="0" sldId="262"/>
        </pc:sldMkLst>
        <pc:spChg chg="mod">
          <ac:chgData name="Sarhan Osman Bhuiya" userId="e6a5e44b-3954-4c92-ba96-f63001b82bd9" providerId="ADAL" clId="{B2A76A35-FEC7-43B8-A0DE-D8BEA70C54D2}" dt="2024-11-19T02:53:14.828" v="47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Sarhan Osman Bhuiya" userId="e6a5e44b-3954-4c92-ba96-f63001b82bd9" providerId="ADAL" clId="{B2A76A35-FEC7-43B8-A0DE-D8BEA70C54D2}" dt="2024-11-19T03:27:27.001" v="245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Sarhan Osman Bhuiya" userId="e6a5e44b-3954-4c92-ba96-f63001b82bd9" providerId="ADAL" clId="{B2A76A35-FEC7-43B8-A0DE-D8BEA70C54D2}" dt="2024-11-19T03:28:54.600" v="256" actId="1076"/>
          <ac:picMkLst>
            <pc:docMk/>
            <pc:sldMk cId="0" sldId="262"/>
            <ac:picMk id="5122" creationId="{05B79AA9-2851-0A9A-9853-C19D4071BC20}"/>
          </ac:picMkLst>
        </pc:picChg>
        <pc:picChg chg="add mod">
          <ac:chgData name="Sarhan Osman Bhuiya" userId="e6a5e44b-3954-4c92-ba96-f63001b82bd9" providerId="ADAL" clId="{B2A76A35-FEC7-43B8-A0DE-D8BEA70C54D2}" dt="2024-11-19T03:28:58.075" v="258" actId="1076"/>
          <ac:picMkLst>
            <pc:docMk/>
            <pc:sldMk cId="0" sldId="262"/>
            <ac:picMk id="5124" creationId="{1C1AEBCA-1DE5-15A5-5EAD-2453B76544F4}"/>
          </ac:picMkLst>
        </pc:picChg>
      </pc:sldChg>
      <pc:sldChg chg="addSp delSp modSp mod">
        <pc:chgData name="Sarhan Osman Bhuiya" userId="e6a5e44b-3954-4c92-ba96-f63001b82bd9" providerId="ADAL" clId="{B2A76A35-FEC7-43B8-A0DE-D8BEA70C54D2}" dt="2024-11-19T03:31:35.550" v="300" actId="1038"/>
        <pc:sldMkLst>
          <pc:docMk/>
          <pc:sldMk cId="0" sldId="263"/>
        </pc:sldMkLst>
        <pc:spChg chg="mod">
          <ac:chgData name="Sarhan Osman Bhuiya" userId="e6a5e44b-3954-4c92-ba96-f63001b82bd9" providerId="ADAL" clId="{B2A76A35-FEC7-43B8-A0DE-D8BEA70C54D2}" dt="2024-11-19T03:31:11.968" v="291" actId="20577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Sarhan Osman Bhuiya" userId="e6a5e44b-3954-4c92-ba96-f63001b82bd9" providerId="ADAL" clId="{B2A76A35-FEC7-43B8-A0DE-D8BEA70C54D2}" dt="2024-11-19T03:29:56.067" v="266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Sarhan Osman Bhuiya" userId="e6a5e44b-3954-4c92-ba96-f63001b82bd9" providerId="ADAL" clId="{B2A76A35-FEC7-43B8-A0DE-D8BEA70C54D2}" dt="2024-11-19T03:31:35.550" v="300" actId="1038"/>
          <ac:picMkLst>
            <pc:docMk/>
            <pc:sldMk cId="0" sldId="263"/>
            <ac:picMk id="7170" creationId="{17F8801D-BC21-6235-34CA-0D3247D0F243}"/>
          </ac:picMkLst>
        </pc:picChg>
        <pc:picChg chg="add mod">
          <ac:chgData name="Sarhan Osman Bhuiya" userId="e6a5e44b-3954-4c92-ba96-f63001b82bd9" providerId="ADAL" clId="{B2A76A35-FEC7-43B8-A0DE-D8BEA70C54D2}" dt="2024-11-19T03:31:34.129" v="297" actId="1038"/>
          <ac:picMkLst>
            <pc:docMk/>
            <pc:sldMk cId="0" sldId="263"/>
            <ac:picMk id="7172" creationId="{8F68AF07-2315-66F7-DCF3-C07F0D9F6E0D}"/>
          </ac:picMkLst>
        </pc:picChg>
      </pc:sldChg>
      <pc:sldChg chg="addSp delSp modSp del mod modNotesTx">
        <pc:chgData name="Sarhan Osman Bhuiya" userId="e6a5e44b-3954-4c92-ba96-f63001b82bd9" providerId="ADAL" clId="{B2A76A35-FEC7-43B8-A0DE-D8BEA70C54D2}" dt="2024-11-19T03:58:50.286" v="609" actId="47"/>
        <pc:sldMkLst>
          <pc:docMk/>
          <pc:sldMk cId="0" sldId="264"/>
        </pc:sldMkLst>
        <pc:spChg chg="mod">
          <ac:chgData name="Sarhan Osman Bhuiya" userId="e6a5e44b-3954-4c92-ba96-f63001b82bd9" providerId="ADAL" clId="{B2A76A35-FEC7-43B8-A0DE-D8BEA70C54D2}" dt="2024-11-19T02:53:14.828" v="47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Sarhan Osman Bhuiya" userId="e6a5e44b-3954-4c92-ba96-f63001b82bd9" providerId="ADAL" clId="{B2A76A35-FEC7-43B8-A0DE-D8BEA70C54D2}" dt="2024-11-19T03:51:42.907" v="550" actId="478"/>
          <ac:spMkLst>
            <pc:docMk/>
            <pc:sldMk cId="0" sldId="264"/>
            <ac:spMk id="3" creationId="{00000000-0000-0000-0000-000000000000}"/>
          </ac:spMkLst>
        </pc:spChg>
        <pc:spChg chg="add">
          <ac:chgData name="Sarhan Osman Bhuiya" userId="e6a5e44b-3954-4c92-ba96-f63001b82bd9" providerId="ADAL" clId="{B2A76A35-FEC7-43B8-A0DE-D8BEA70C54D2}" dt="2024-11-19T03:50:20.234" v="533"/>
          <ac:spMkLst>
            <pc:docMk/>
            <pc:sldMk cId="0" sldId="264"/>
            <ac:spMk id="4" creationId="{2B213F81-0647-AB42-F5FC-120040D9A11A}"/>
          </ac:spMkLst>
        </pc:spChg>
        <pc:spChg chg="add">
          <ac:chgData name="Sarhan Osman Bhuiya" userId="e6a5e44b-3954-4c92-ba96-f63001b82bd9" providerId="ADAL" clId="{B2A76A35-FEC7-43B8-A0DE-D8BEA70C54D2}" dt="2024-11-19T03:50:24.668" v="534"/>
          <ac:spMkLst>
            <pc:docMk/>
            <pc:sldMk cId="0" sldId="264"/>
            <ac:spMk id="5" creationId="{CD3DFDCE-7D6B-01D6-5BCE-7C116670CE03}"/>
          </ac:spMkLst>
        </pc:spChg>
        <pc:spChg chg="add mod">
          <ac:chgData name="Sarhan Osman Bhuiya" userId="e6a5e44b-3954-4c92-ba96-f63001b82bd9" providerId="ADAL" clId="{B2A76A35-FEC7-43B8-A0DE-D8BEA70C54D2}" dt="2024-11-19T03:50:40.633" v="537" actId="27636"/>
          <ac:spMkLst>
            <pc:docMk/>
            <pc:sldMk cId="0" sldId="264"/>
            <ac:spMk id="6" creationId="{CFBEF659-C928-E79F-B266-1FDED7A0F29C}"/>
          </ac:spMkLst>
        </pc:spChg>
        <pc:spChg chg="add">
          <ac:chgData name="Sarhan Osman Bhuiya" userId="e6a5e44b-3954-4c92-ba96-f63001b82bd9" providerId="ADAL" clId="{B2A76A35-FEC7-43B8-A0DE-D8BEA70C54D2}" dt="2024-11-19T03:51:02.027" v="544"/>
          <ac:spMkLst>
            <pc:docMk/>
            <pc:sldMk cId="0" sldId="264"/>
            <ac:spMk id="7" creationId="{54AAFD41-0507-5698-45C8-6A4397DD6FFD}"/>
          </ac:spMkLst>
        </pc:spChg>
        <pc:spChg chg="add mod">
          <ac:chgData name="Sarhan Osman Bhuiya" userId="e6a5e44b-3954-4c92-ba96-f63001b82bd9" providerId="ADAL" clId="{B2A76A35-FEC7-43B8-A0DE-D8BEA70C54D2}" dt="2024-11-19T03:51:42.907" v="550" actId="478"/>
          <ac:spMkLst>
            <pc:docMk/>
            <pc:sldMk cId="0" sldId="264"/>
            <ac:spMk id="9" creationId="{BBB609C1-85B1-610A-94D7-F5A18C38FA46}"/>
          </ac:spMkLst>
        </pc:spChg>
      </pc:sldChg>
      <pc:sldChg chg="modSp mod">
        <pc:chgData name="Sarhan Osman Bhuiya" userId="e6a5e44b-3954-4c92-ba96-f63001b82bd9" providerId="ADAL" clId="{B2A76A35-FEC7-43B8-A0DE-D8BEA70C54D2}" dt="2024-11-19T04:00:10.965" v="619" actId="27636"/>
        <pc:sldMkLst>
          <pc:docMk/>
          <pc:sldMk cId="0" sldId="265"/>
        </pc:sldMkLst>
        <pc:spChg chg="mod">
          <ac:chgData name="Sarhan Osman Bhuiya" userId="e6a5e44b-3954-4c92-ba96-f63001b82bd9" providerId="ADAL" clId="{B2A76A35-FEC7-43B8-A0DE-D8BEA70C54D2}" dt="2024-11-19T02:53:14.828" v="47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rhan Osman Bhuiya" userId="e6a5e44b-3954-4c92-ba96-f63001b82bd9" providerId="ADAL" clId="{B2A76A35-FEC7-43B8-A0DE-D8BEA70C54D2}" dt="2024-11-19T04:00:10.965" v="619" actId="27636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new del">
        <pc:chgData name="Sarhan Osman Bhuiya" userId="e6a5e44b-3954-4c92-ba96-f63001b82bd9" providerId="ADAL" clId="{B2A76A35-FEC7-43B8-A0DE-D8BEA70C54D2}" dt="2024-11-19T03:30:23.134" v="276" actId="47"/>
        <pc:sldMkLst>
          <pc:docMk/>
          <pc:sldMk cId="2017665977" sldId="266"/>
        </pc:sldMkLst>
        <pc:spChg chg="del">
          <ac:chgData name="Sarhan Osman Bhuiya" userId="e6a5e44b-3954-4c92-ba96-f63001b82bd9" providerId="ADAL" clId="{B2A76A35-FEC7-43B8-A0DE-D8BEA70C54D2}" dt="2024-11-19T03:27:57.131" v="247"/>
          <ac:spMkLst>
            <pc:docMk/>
            <pc:sldMk cId="2017665977" sldId="266"/>
            <ac:spMk id="3" creationId="{8865FB7C-3FF9-D8C5-07B8-A22A84ADA26F}"/>
          </ac:spMkLst>
        </pc:spChg>
        <pc:picChg chg="add del mod">
          <ac:chgData name="Sarhan Osman Bhuiya" userId="e6a5e44b-3954-4c92-ba96-f63001b82bd9" providerId="ADAL" clId="{B2A76A35-FEC7-43B8-A0DE-D8BEA70C54D2}" dt="2024-11-19T03:29:12.077" v="262" actId="478"/>
          <ac:picMkLst>
            <pc:docMk/>
            <pc:sldMk cId="2017665977" sldId="266"/>
            <ac:picMk id="4" creationId="{60051C5E-023C-636F-B06F-1C0C1F3F5DC7}"/>
          </ac:picMkLst>
        </pc:picChg>
        <pc:picChg chg="add mod">
          <ac:chgData name="Sarhan Osman Bhuiya" userId="e6a5e44b-3954-4c92-ba96-f63001b82bd9" providerId="ADAL" clId="{B2A76A35-FEC7-43B8-A0DE-D8BEA70C54D2}" dt="2024-11-19T03:29:04.587" v="259" actId="1076"/>
          <ac:picMkLst>
            <pc:docMk/>
            <pc:sldMk cId="2017665977" sldId="266"/>
            <ac:picMk id="6146" creationId="{65B8B4E8-F8FA-D6C2-BC75-B56CC0FF8A9F}"/>
          </ac:picMkLst>
        </pc:picChg>
        <pc:picChg chg="add mod">
          <ac:chgData name="Sarhan Osman Bhuiya" userId="e6a5e44b-3954-4c92-ba96-f63001b82bd9" providerId="ADAL" clId="{B2A76A35-FEC7-43B8-A0DE-D8BEA70C54D2}" dt="2024-11-19T03:29:18.624" v="264" actId="1076"/>
          <ac:picMkLst>
            <pc:docMk/>
            <pc:sldMk cId="2017665977" sldId="266"/>
            <ac:picMk id="6148" creationId="{72398FC5-0811-E507-891E-406003947BE4}"/>
          </ac:picMkLst>
        </pc:picChg>
      </pc:sldChg>
      <pc:sldChg chg="addSp modSp new mod">
        <pc:chgData name="Sarhan Osman Bhuiya" userId="e6a5e44b-3954-4c92-ba96-f63001b82bd9" providerId="ADAL" clId="{B2A76A35-FEC7-43B8-A0DE-D8BEA70C54D2}" dt="2024-11-19T03:33:28.368" v="382" actId="1038"/>
        <pc:sldMkLst>
          <pc:docMk/>
          <pc:sldMk cId="4077911111" sldId="266"/>
        </pc:sldMkLst>
        <pc:spChg chg="mod">
          <ac:chgData name="Sarhan Osman Bhuiya" userId="e6a5e44b-3954-4c92-ba96-f63001b82bd9" providerId="ADAL" clId="{B2A76A35-FEC7-43B8-A0DE-D8BEA70C54D2}" dt="2024-11-19T03:32:39.410" v="366" actId="1076"/>
          <ac:spMkLst>
            <pc:docMk/>
            <pc:sldMk cId="4077911111" sldId="266"/>
            <ac:spMk id="2" creationId="{39BCDD19-8B02-19E5-1B3B-CAE4D8B16146}"/>
          </ac:spMkLst>
        </pc:spChg>
        <pc:picChg chg="add mod">
          <ac:chgData name="Sarhan Osman Bhuiya" userId="e6a5e44b-3954-4c92-ba96-f63001b82bd9" providerId="ADAL" clId="{B2A76A35-FEC7-43B8-A0DE-D8BEA70C54D2}" dt="2024-11-19T03:33:23.973" v="379" actId="14100"/>
          <ac:picMkLst>
            <pc:docMk/>
            <pc:sldMk cId="4077911111" sldId="266"/>
            <ac:picMk id="8194" creationId="{CED219A3-22BA-F43B-B1E2-9330F333D07C}"/>
          </ac:picMkLst>
        </pc:picChg>
        <pc:picChg chg="add mod">
          <ac:chgData name="Sarhan Osman Bhuiya" userId="e6a5e44b-3954-4c92-ba96-f63001b82bd9" providerId="ADAL" clId="{B2A76A35-FEC7-43B8-A0DE-D8BEA70C54D2}" dt="2024-11-19T03:33:28.368" v="382" actId="1038"/>
          <ac:picMkLst>
            <pc:docMk/>
            <pc:sldMk cId="4077911111" sldId="266"/>
            <ac:picMk id="8196" creationId="{395F8514-80AB-E5B1-5146-428DB91FD51C}"/>
          </ac:picMkLst>
        </pc:picChg>
      </pc:sldChg>
      <pc:sldChg chg="addSp delSp modSp new mod ord">
        <pc:chgData name="Sarhan Osman Bhuiya" userId="e6a5e44b-3954-4c92-ba96-f63001b82bd9" providerId="ADAL" clId="{B2A76A35-FEC7-43B8-A0DE-D8BEA70C54D2}" dt="2024-11-19T03:48:04.082" v="512"/>
        <pc:sldMkLst>
          <pc:docMk/>
          <pc:sldMk cId="107467960" sldId="267"/>
        </pc:sldMkLst>
        <pc:spChg chg="mod">
          <ac:chgData name="Sarhan Osman Bhuiya" userId="e6a5e44b-3954-4c92-ba96-f63001b82bd9" providerId="ADAL" clId="{B2A76A35-FEC7-43B8-A0DE-D8BEA70C54D2}" dt="2024-11-19T03:36:56.149" v="397" actId="20577"/>
          <ac:spMkLst>
            <pc:docMk/>
            <pc:sldMk cId="107467960" sldId="267"/>
            <ac:spMk id="2" creationId="{07FB0D27-23F1-E3E4-8A19-1F8A36A05D77}"/>
          </ac:spMkLst>
        </pc:spChg>
        <pc:spChg chg="mod">
          <ac:chgData name="Sarhan Osman Bhuiya" userId="e6a5e44b-3954-4c92-ba96-f63001b82bd9" providerId="ADAL" clId="{B2A76A35-FEC7-43B8-A0DE-D8BEA70C54D2}" dt="2024-11-19T03:39:46.814" v="442" actId="27636"/>
          <ac:spMkLst>
            <pc:docMk/>
            <pc:sldMk cId="107467960" sldId="267"/>
            <ac:spMk id="3" creationId="{C8C80661-720A-668B-4733-78D195E96A43}"/>
          </ac:spMkLst>
        </pc:spChg>
        <pc:spChg chg="add del">
          <ac:chgData name="Sarhan Osman Bhuiya" userId="e6a5e44b-3954-4c92-ba96-f63001b82bd9" providerId="ADAL" clId="{B2A76A35-FEC7-43B8-A0DE-D8BEA70C54D2}" dt="2024-11-19T03:36:43.579" v="385" actId="22"/>
          <ac:spMkLst>
            <pc:docMk/>
            <pc:sldMk cId="107467960" sldId="267"/>
            <ac:spMk id="5" creationId="{EAA7D3B5-05A1-D56A-435F-8316A665C767}"/>
          </ac:spMkLst>
        </pc:spChg>
        <pc:spChg chg="add mod">
          <ac:chgData name="Sarhan Osman Bhuiya" userId="e6a5e44b-3954-4c92-ba96-f63001b82bd9" providerId="ADAL" clId="{B2A76A35-FEC7-43B8-A0DE-D8BEA70C54D2}" dt="2024-11-19T03:39:37.487" v="438" actId="27636"/>
          <ac:spMkLst>
            <pc:docMk/>
            <pc:sldMk cId="107467960" sldId="267"/>
            <ac:spMk id="6" creationId="{E851BCD2-9BEB-F730-A09F-F0C5D25AC42E}"/>
          </ac:spMkLst>
        </pc:spChg>
      </pc:sldChg>
      <pc:sldChg chg="addSp delSp modSp new mod">
        <pc:chgData name="Sarhan Osman Bhuiya" userId="e6a5e44b-3954-4c92-ba96-f63001b82bd9" providerId="ADAL" clId="{B2A76A35-FEC7-43B8-A0DE-D8BEA70C54D2}" dt="2024-11-19T03:47:03.564" v="510" actId="20577"/>
        <pc:sldMkLst>
          <pc:docMk/>
          <pc:sldMk cId="2482388948" sldId="268"/>
        </pc:sldMkLst>
        <pc:spChg chg="mod">
          <ac:chgData name="Sarhan Osman Bhuiya" userId="e6a5e44b-3954-4c92-ba96-f63001b82bd9" providerId="ADAL" clId="{B2A76A35-FEC7-43B8-A0DE-D8BEA70C54D2}" dt="2024-11-19T03:41:49.740" v="459" actId="20577"/>
          <ac:spMkLst>
            <pc:docMk/>
            <pc:sldMk cId="2482388948" sldId="268"/>
            <ac:spMk id="2" creationId="{095F0CAB-A8C6-C073-A975-EA69BC9366E9}"/>
          </ac:spMkLst>
        </pc:spChg>
        <pc:spChg chg="add del mod">
          <ac:chgData name="Sarhan Osman Bhuiya" userId="e6a5e44b-3954-4c92-ba96-f63001b82bd9" providerId="ADAL" clId="{B2A76A35-FEC7-43B8-A0DE-D8BEA70C54D2}" dt="2024-11-19T03:47:03.564" v="510" actId="20577"/>
          <ac:spMkLst>
            <pc:docMk/>
            <pc:sldMk cId="2482388948" sldId="268"/>
            <ac:spMk id="3" creationId="{902B8C0D-CD79-F87B-BED8-3C8A567EC6B8}"/>
          </ac:spMkLst>
        </pc:spChg>
        <pc:spChg chg="add mod">
          <ac:chgData name="Sarhan Osman Bhuiya" userId="e6a5e44b-3954-4c92-ba96-f63001b82bd9" providerId="ADAL" clId="{B2A76A35-FEC7-43B8-A0DE-D8BEA70C54D2}" dt="2024-11-19T03:43:59.026" v="461"/>
          <ac:spMkLst>
            <pc:docMk/>
            <pc:sldMk cId="2482388948" sldId="268"/>
            <ac:spMk id="4" creationId="{697E0114-0FAE-D873-4BEB-3118CF06832F}"/>
          </ac:spMkLst>
        </pc:spChg>
      </pc:sldChg>
      <pc:sldChg chg="addSp modSp new mod ord">
        <pc:chgData name="Sarhan Osman Bhuiya" userId="e6a5e44b-3954-4c92-ba96-f63001b82bd9" providerId="ADAL" clId="{B2A76A35-FEC7-43B8-A0DE-D8BEA70C54D2}" dt="2024-11-19T03:57:23.682" v="605" actId="12385"/>
        <pc:sldMkLst>
          <pc:docMk/>
          <pc:sldMk cId="4082783478" sldId="269"/>
        </pc:sldMkLst>
        <pc:spChg chg="mod">
          <ac:chgData name="Sarhan Osman Bhuiya" userId="e6a5e44b-3954-4c92-ba96-f63001b82bd9" providerId="ADAL" clId="{B2A76A35-FEC7-43B8-A0DE-D8BEA70C54D2}" dt="2024-11-19T03:55:30.263" v="603" actId="27636"/>
          <ac:spMkLst>
            <pc:docMk/>
            <pc:sldMk cId="4082783478" sldId="269"/>
            <ac:spMk id="2" creationId="{14DB4B1E-9CEE-811E-78C8-8AE95D6BB63E}"/>
          </ac:spMkLst>
        </pc:spChg>
        <pc:spChg chg="mod">
          <ac:chgData name="Sarhan Osman Bhuiya" userId="e6a5e44b-3954-4c92-ba96-f63001b82bd9" providerId="ADAL" clId="{B2A76A35-FEC7-43B8-A0DE-D8BEA70C54D2}" dt="2024-11-19T03:51:54.982" v="553"/>
          <ac:spMkLst>
            <pc:docMk/>
            <pc:sldMk cId="4082783478" sldId="269"/>
            <ac:spMk id="3" creationId="{3533A779-01DA-A2CA-93EA-2860DA9C9B21}"/>
          </ac:spMkLst>
        </pc:spChg>
        <pc:graphicFrameChg chg="add mod modGraphic">
          <ac:chgData name="Sarhan Osman Bhuiya" userId="e6a5e44b-3954-4c92-ba96-f63001b82bd9" providerId="ADAL" clId="{B2A76A35-FEC7-43B8-A0DE-D8BEA70C54D2}" dt="2024-11-19T03:57:23.682" v="605" actId="12385"/>
          <ac:graphicFrameMkLst>
            <pc:docMk/>
            <pc:sldMk cId="4082783478" sldId="269"/>
            <ac:graphicFrameMk id="4" creationId="{87618342-AB39-089E-5A84-C0A686630117}"/>
          </ac:graphicFrameMkLst>
        </pc:graphicFrameChg>
      </pc:sldChg>
      <pc:sldChg chg="addSp delSp modSp add mod ord">
        <pc:chgData name="Sarhan Osman Bhuiya" userId="e6a5e44b-3954-4c92-ba96-f63001b82bd9" providerId="ADAL" clId="{B2A76A35-FEC7-43B8-A0DE-D8BEA70C54D2}" dt="2024-11-19T05:19:26.675" v="703" actId="20577"/>
        <pc:sldMkLst>
          <pc:docMk/>
          <pc:sldMk cId="2324366185" sldId="270"/>
        </pc:sldMkLst>
        <pc:spChg chg="mod">
          <ac:chgData name="Sarhan Osman Bhuiya" userId="e6a5e44b-3954-4c92-ba96-f63001b82bd9" providerId="ADAL" clId="{B2A76A35-FEC7-43B8-A0DE-D8BEA70C54D2}" dt="2024-11-19T04:00:56.404" v="624" actId="20577"/>
          <ac:spMkLst>
            <pc:docMk/>
            <pc:sldMk cId="2324366185" sldId="270"/>
            <ac:spMk id="2" creationId="{0C202565-4AB0-F51C-7E1C-2726DFAB4916}"/>
          </ac:spMkLst>
        </pc:spChg>
        <pc:spChg chg="del">
          <ac:chgData name="Sarhan Osman Bhuiya" userId="e6a5e44b-3954-4c92-ba96-f63001b82bd9" providerId="ADAL" clId="{B2A76A35-FEC7-43B8-A0DE-D8BEA70C54D2}" dt="2024-11-19T04:01:18.899" v="625" actId="478"/>
          <ac:spMkLst>
            <pc:docMk/>
            <pc:sldMk cId="2324366185" sldId="270"/>
            <ac:spMk id="3" creationId="{09CE4979-C838-2EA1-351E-89B349CDD19F}"/>
          </ac:spMkLst>
        </pc:spChg>
        <pc:spChg chg="add del mod">
          <ac:chgData name="Sarhan Osman Bhuiya" userId="e6a5e44b-3954-4c92-ba96-f63001b82bd9" providerId="ADAL" clId="{B2A76A35-FEC7-43B8-A0DE-D8BEA70C54D2}" dt="2024-11-19T04:01:21.691" v="626" actId="478"/>
          <ac:spMkLst>
            <pc:docMk/>
            <pc:sldMk cId="2324366185" sldId="270"/>
            <ac:spMk id="5" creationId="{019E27A0-C9DF-CB8F-C9E6-3AF028D1FA14}"/>
          </ac:spMkLst>
        </pc:spChg>
        <pc:spChg chg="add mod">
          <ac:chgData name="Sarhan Osman Bhuiya" userId="e6a5e44b-3954-4c92-ba96-f63001b82bd9" providerId="ADAL" clId="{B2A76A35-FEC7-43B8-A0DE-D8BEA70C54D2}" dt="2024-11-19T05:19:26.675" v="703" actId="20577"/>
          <ac:spMkLst>
            <pc:docMk/>
            <pc:sldMk cId="2324366185" sldId="270"/>
            <ac:spMk id="6" creationId="{C379F5A3-42EB-ECA9-F89B-203A12D8702A}"/>
          </ac:spMkLst>
        </pc:spChg>
        <pc:spChg chg="add mod">
          <ac:chgData name="Sarhan Osman Bhuiya" userId="e6a5e44b-3954-4c92-ba96-f63001b82bd9" providerId="ADAL" clId="{B2A76A35-FEC7-43B8-A0DE-D8BEA70C54D2}" dt="2024-11-19T04:05:06.703" v="689" actId="113"/>
          <ac:spMkLst>
            <pc:docMk/>
            <pc:sldMk cId="2324366185" sldId="270"/>
            <ac:spMk id="7" creationId="{BD2F677B-1027-851C-1345-4C23903301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D6DDC-7418-4AFB-BB18-F2327AF9952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26CA0-DFB1-40C8-AB32-F260F5D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MySQL</a:t>
            </a:r>
            <a:r>
              <a:rPr lang="en-US" dirty="0"/>
              <a:t>: Traditional relational database (RDBMS) known for structured, table-based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SQL (Structured Query Language) optimized for complex transactions and data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Row-oriented format with predefined schemas, ideal for structured data and transactional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suited for applications requiring high data integrity, e.g., financial systems, e-commerce.</a:t>
            </a:r>
          </a:p>
          <a:p>
            <a:r>
              <a:rPr lang="en-US" b="1" dirty="0"/>
              <a:t>MongoDB</a:t>
            </a:r>
            <a:r>
              <a:rPr lang="en-US" dirty="0"/>
              <a:t>: NoSQL, document-oriented database that uses flexible, schema-less JSON-like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unstructured and semi-structured data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collections and self-describing documents with nested fields, ideal for complex data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 for web applications, real-time analytics, and high scalability.</a:t>
            </a:r>
          </a:p>
          <a:p>
            <a:r>
              <a:rPr lang="en-US" b="1" dirty="0"/>
              <a:t>Strengths Comparison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MySQL: Structured data, ACID-compliant, ensuring data integrity and reliable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MongoDB: Flexible document model for faster, agile development with high scalability.</a:t>
            </a:r>
          </a:p>
          <a:p>
            <a:r>
              <a:rPr lang="en-US" b="1" dirty="0"/>
              <a:t>Use Case Insight</a:t>
            </a:r>
            <a:r>
              <a:rPr lang="en-US" dirty="0"/>
              <a:t>: Choice depends on application needs, scalability requirements, and data structure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26CA0-DFB1-40C8-AB32-F260F5DBC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2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68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6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8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8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3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4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bowling balls">
            <a:extLst>
              <a:ext uri="{FF2B5EF4-FFF2-40B4-BE49-F238E27FC236}">
                <a16:creationId xmlns:a16="http://schemas.microsoft.com/office/drawing/2014/main" id="{08D8A29C-8C2D-C703-7D90-62C4C5FEF5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8" r="9777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934" y="1122363"/>
            <a:ext cx="7618364" cy="2387600"/>
          </a:xfrm>
        </p:spPr>
        <p:txBody>
          <a:bodyPr>
            <a:normAutofit/>
          </a:bodyPr>
          <a:lstStyle/>
          <a:p>
            <a:r>
              <a:rPr dirty="0"/>
              <a:t>MySQL vs.</a:t>
            </a:r>
            <a:r>
              <a:rPr lang="en-US" dirty="0"/>
              <a:t> </a:t>
            </a:r>
            <a:r>
              <a:rPr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1" y="3602038"/>
            <a:ext cx="6751097" cy="611517"/>
          </a:xfrm>
        </p:spPr>
        <p:txBody>
          <a:bodyPr>
            <a:normAutofit/>
          </a:bodyPr>
          <a:lstStyle/>
          <a:p>
            <a:r>
              <a:rPr lang="en-US" dirty="0"/>
              <a:t>Team 3 Query Crushers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Performance</a:t>
            </a:r>
            <a:r>
              <a:rPr lang="en-US" dirty="0"/>
              <a:t>: MySQL is faster and more resource-efficient, especially with complex queries, while MongoDB benefits from indexing for unstructured data.</a:t>
            </a:r>
          </a:p>
          <a:p>
            <a:r>
              <a:rPr lang="en-US" b="1" dirty="0"/>
              <a:t>MySQL Strength</a:t>
            </a:r>
            <a:r>
              <a:rPr lang="en-US" dirty="0"/>
              <a:t>: Optimized for structured, transaction-heavy applications with ACID compliance.</a:t>
            </a:r>
          </a:p>
          <a:p>
            <a:r>
              <a:rPr lang="en-US" b="1" dirty="0"/>
              <a:t>MongoDB Strength</a:t>
            </a:r>
            <a:r>
              <a:rPr lang="en-US" dirty="0"/>
              <a:t>: Flexible, scalable, ideal for unstructured data and agile development.</a:t>
            </a:r>
          </a:p>
          <a:p>
            <a:r>
              <a:rPr lang="en-US" b="1" dirty="0"/>
              <a:t>Recommendation</a:t>
            </a:r>
            <a:r>
              <a:rPr lang="en-US" dirty="0"/>
              <a:t>: Use MySQL for relational data needs; MongoDB for flexible, scalable, and diverse data projects.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dirty="0"/>
              <a:t>Introduction to </a:t>
            </a:r>
            <a:br>
              <a:rPr lang="en-US" dirty="0"/>
            </a:br>
            <a:r>
              <a:rPr dirty="0"/>
              <a:t>MySQL and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MySQL: Traditional RDBMS, structured data, SQL support.</a:t>
            </a:r>
          </a:p>
          <a:p>
            <a:r>
              <a:rPr dirty="0"/>
              <a:t>MongoDB: NoSQL, document-oriented, flexible and schema-less.</a:t>
            </a:r>
            <a:endParaRPr lang="en-US" dirty="0"/>
          </a:p>
          <a:p>
            <a:r>
              <a:rPr lang="en-US" dirty="0"/>
              <a:t>Strengths Comparison</a:t>
            </a:r>
          </a:p>
          <a:p>
            <a:pPr lvl="1"/>
            <a:r>
              <a:rPr lang="en-US" dirty="0"/>
              <a:t>MySQL: Structured data, ACID-compliant, ensuring data integrity and reliable transactions.</a:t>
            </a:r>
          </a:p>
          <a:p>
            <a:pPr lvl="1"/>
            <a:r>
              <a:rPr lang="en-US" dirty="0"/>
              <a:t>MongoDB: Flexible document model for faster, agile development with high scalability.</a:t>
            </a:r>
            <a:endParaRPr dirty="0"/>
          </a:p>
          <a:p>
            <a:r>
              <a:rPr dirty="0"/>
              <a:t>Use Cases: MySQL for high integrity, MongoDB for scalability.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0D27-23F1-E3E4-8A19-1F8A36A0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br>
              <a:rPr lang="en-US" dirty="0"/>
            </a:br>
            <a:r>
              <a:rPr lang="en-US" dirty="0"/>
              <a:t>MySQL &amp;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0661-720A-668B-4733-78D195E9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3" y="2096064"/>
            <a:ext cx="3780345" cy="362631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MySQL</a:t>
            </a:r>
          </a:p>
          <a:p>
            <a:pPr algn="just"/>
            <a:r>
              <a:rPr lang="en-US" dirty="0"/>
              <a:t>Structured Data: Table-based storage with predefined schemas.</a:t>
            </a:r>
          </a:p>
          <a:p>
            <a:pPr algn="just"/>
            <a:r>
              <a:rPr lang="en-US" dirty="0"/>
              <a:t>Optimized for Transactions: ACID compliance ensures data integrity.</a:t>
            </a:r>
          </a:p>
          <a:p>
            <a:pPr algn="just"/>
            <a:r>
              <a:rPr lang="en-US" dirty="0"/>
              <a:t>Efficient Joins and Indexes: Critical for handling complex queries.</a:t>
            </a:r>
          </a:p>
          <a:p>
            <a:pPr algn="just"/>
            <a:r>
              <a:rPr lang="en-US" dirty="0"/>
              <a:t>Use Cases: Financial systems, e-commerce platforms.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51BCD2-9BEB-F730-A09F-F0C5D25AC42E}"/>
              </a:ext>
            </a:extLst>
          </p:cNvPr>
          <p:cNvSpPr txBox="1">
            <a:spLocks/>
          </p:cNvSpPr>
          <p:nvPr/>
        </p:nvSpPr>
        <p:spPr>
          <a:xfrm>
            <a:off x="4572001" y="2024412"/>
            <a:ext cx="3878668" cy="3766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MongoDB</a:t>
            </a:r>
          </a:p>
          <a:p>
            <a:r>
              <a:rPr lang="en-US" dirty="0"/>
              <a:t>Document-Oriented: Schema-less JSON-like storage.</a:t>
            </a:r>
          </a:p>
          <a:p>
            <a:r>
              <a:rPr lang="en-US" dirty="0"/>
              <a:t>Flexibility: Handles unstructured and semi-structured data.</a:t>
            </a:r>
          </a:p>
          <a:p>
            <a:r>
              <a:rPr lang="en-US" dirty="0"/>
              <a:t>Scalable and Agile: Ideal for real-time analytics and web applications.</a:t>
            </a:r>
          </a:p>
          <a:p>
            <a:r>
              <a:rPr lang="en-US" dirty="0"/>
              <a:t>Use Cases: Applications requiring high scalability and frequent updates.</a:t>
            </a:r>
          </a:p>
        </p:txBody>
      </p:sp>
    </p:spTree>
    <p:extLst>
      <p:ext uri="{BB962C8B-B14F-4D97-AF65-F5344CB8AC3E}">
        <p14:creationId xmlns:p14="http://schemas.microsoft.com/office/powerpoint/2010/main" val="10746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05861"/>
            <a:ext cx="7765321" cy="1326321"/>
          </a:xfrm>
        </p:spPr>
        <p:txBody>
          <a:bodyPr/>
          <a:lstStyle/>
          <a:p>
            <a:r>
              <a:rPr dirty="0"/>
              <a:t>Experiment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7" y="1240185"/>
            <a:ext cx="7765322" cy="3695136"/>
          </a:xfrm>
        </p:spPr>
        <p:txBody>
          <a:bodyPr/>
          <a:lstStyle/>
          <a:p>
            <a:r>
              <a:rPr dirty="0"/>
              <a:t>Objective: Compare MySQL and MongoDB on query execution times and resource usage.</a:t>
            </a:r>
          </a:p>
          <a:p>
            <a:r>
              <a:rPr dirty="0"/>
              <a:t>Queries Used: Top genres by revenue, business revenue per store, sales by staff, etc.</a:t>
            </a:r>
          </a:p>
          <a:p>
            <a:r>
              <a:rPr dirty="0"/>
              <a:t>Devices: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E33FA9-0ACE-3879-6C93-9EEBB84B1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88985"/>
              </p:ext>
            </p:extLst>
          </p:nvPr>
        </p:nvGraphicFramePr>
        <p:xfrm>
          <a:off x="949994" y="3364667"/>
          <a:ext cx="7415175" cy="3141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1725">
                  <a:extLst>
                    <a:ext uri="{9D8B030D-6E8A-4147-A177-3AD203B41FA5}">
                      <a16:colId xmlns:a16="http://schemas.microsoft.com/office/drawing/2014/main" val="3647209510"/>
                    </a:ext>
                  </a:extLst>
                </a:gridCol>
                <a:gridCol w="2471725">
                  <a:extLst>
                    <a:ext uri="{9D8B030D-6E8A-4147-A177-3AD203B41FA5}">
                      <a16:colId xmlns:a16="http://schemas.microsoft.com/office/drawing/2014/main" val="4183930779"/>
                    </a:ext>
                  </a:extLst>
                </a:gridCol>
                <a:gridCol w="2471725">
                  <a:extLst>
                    <a:ext uri="{9D8B030D-6E8A-4147-A177-3AD203B41FA5}">
                      <a16:colId xmlns:a16="http://schemas.microsoft.com/office/drawing/2014/main" val="3405604285"/>
                    </a:ext>
                  </a:extLst>
                </a:gridCol>
              </a:tblGrid>
              <a:tr h="4652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967719"/>
                  </a:ext>
                </a:extLst>
              </a:tr>
              <a:tr h="465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11th Gen Intel(R) Core i7 @ 2.80GHz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M2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504923"/>
                  </a:ext>
                </a:extLst>
              </a:tr>
              <a:tr h="465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Installed RAM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 GB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 GB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6802"/>
                  </a:ext>
                </a:extLst>
              </a:tr>
              <a:tr h="465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Type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64-bit Operating System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64-bit ARM Architecture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244568"/>
                  </a:ext>
                </a:extLst>
              </a:tr>
              <a:tr h="465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System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11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897542"/>
                  </a:ext>
                </a:extLst>
              </a:tr>
              <a:tr h="465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HDD Storage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2TB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816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COMPARISON</a:t>
            </a:r>
            <a:endParaRPr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F8801D-BC21-6235-34CA-0D3247D0F2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0" y="1935922"/>
            <a:ext cx="4335031" cy="40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F68AF07-2315-66F7-DCF3-C07F0D9F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15" y="1935922"/>
            <a:ext cx="4197345" cy="406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DD19-8B02-19E5-1B3B-CAE4D8B1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429"/>
            <a:ext cx="9143999" cy="1326321"/>
          </a:xfrm>
        </p:spPr>
        <p:txBody>
          <a:bodyPr/>
          <a:lstStyle/>
          <a:p>
            <a:r>
              <a:rPr lang="en-US" dirty="0"/>
              <a:t>Time comparison after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0E60-A4F9-FEE5-1D67-DEA9C9C9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ED219A3-22BA-F43B-B1E2-9330F333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5" y="1467751"/>
            <a:ext cx="4337278" cy="45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95F8514-80AB-E5B1-5146-428DB91F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04" y="1467750"/>
            <a:ext cx="4341775" cy="450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91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0CAB-A8C6-C073-A975-EA69BC9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8C0D-CD79-F87B-BED8-3C8A567E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2" y="1683108"/>
            <a:ext cx="7765322" cy="43244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Impact on Execution Time: </a:t>
            </a:r>
          </a:p>
          <a:p>
            <a:pPr lvl="1"/>
            <a:r>
              <a:rPr lang="en-US" dirty="0"/>
              <a:t>Indexing in MongoDB led to significant reductions in execution time across queries.</a:t>
            </a:r>
          </a:p>
          <a:p>
            <a:pPr lvl="1"/>
            <a:r>
              <a:rPr lang="en-US" dirty="0"/>
              <a:t>For Query 1, adding indexes reduced execution time from 2280.80 seconds to 1670.80 seconds.</a:t>
            </a:r>
          </a:p>
          <a:p>
            <a:pPr lvl="1"/>
            <a:r>
              <a:rPr lang="en-US" dirty="0"/>
              <a:t>Query 2: Execution time dropped from 442.40 seconds to 33.60 seconds with indexing on customer and payment IDs.</a:t>
            </a:r>
          </a:p>
          <a:p>
            <a:r>
              <a:rPr lang="en-US" dirty="0"/>
              <a:t>Efficiency Gains:</a:t>
            </a:r>
          </a:p>
          <a:p>
            <a:pPr lvl="1"/>
            <a:r>
              <a:rPr lang="en-US" dirty="0"/>
              <a:t>Indexing expedited $lookup operations by reducing document scans, leading to faster joins and aggregations.</a:t>
            </a:r>
          </a:p>
          <a:p>
            <a:pPr lvl="1"/>
            <a:r>
              <a:rPr lang="en-US" dirty="0"/>
              <a:t>With proper indexing, MongoDB’s performance approached MySQL’s for certain operations.</a:t>
            </a:r>
          </a:p>
          <a:p>
            <a:r>
              <a:rPr lang="en-US" dirty="0"/>
              <a:t>Memory and Resource Optimization</a:t>
            </a:r>
          </a:p>
          <a:p>
            <a:pPr lvl="1"/>
            <a:r>
              <a:rPr lang="en-US" dirty="0"/>
              <a:t>Indexing also optimized memory use by reducing the volume of data MongoDB had to load, particularly in join operations.</a:t>
            </a:r>
          </a:p>
        </p:txBody>
      </p:sp>
    </p:spTree>
    <p:extLst>
      <p:ext uri="{BB962C8B-B14F-4D97-AF65-F5344CB8AC3E}">
        <p14:creationId xmlns:p14="http://schemas.microsoft.com/office/powerpoint/2010/main" val="248238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4B1E-9CEE-811E-78C8-8AE95D6B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8" y="275304"/>
            <a:ext cx="8554063" cy="1326321"/>
          </a:xfrm>
        </p:spPr>
        <p:txBody>
          <a:bodyPr>
            <a:normAutofit/>
          </a:bodyPr>
          <a:lstStyle/>
          <a:p>
            <a:r>
              <a:rPr lang="en-US" dirty="0"/>
              <a:t>Memory Usage and Optimization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A779-01DA-A2CA-93EA-2860DA9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618342-AB39-089E-5A84-C0A686630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70848"/>
              </p:ext>
            </p:extLst>
          </p:nvPr>
        </p:nvGraphicFramePr>
        <p:xfrm>
          <a:off x="290976" y="1709780"/>
          <a:ext cx="8554062" cy="47469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99303">
                  <a:extLst>
                    <a:ext uri="{9D8B030D-6E8A-4147-A177-3AD203B41FA5}">
                      <a16:colId xmlns:a16="http://schemas.microsoft.com/office/drawing/2014/main" val="3647209510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4183930779"/>
                    </a:ext>
                  </a:extLst>
                </a:gridCol>
                <a:gridCol w="3628101">
                  <a:extLst>
                    <a:ext uri="{9D8B030D-6E8A-4147-A177-3AD203B41FA5}">
                      <a16:colId xmlns:a16="http://schemas.microsoft.com/office/drawing/2014/main" val="3405604285"/>
                    </a:ext>
                  </a:extLst>
                </a:gridCol>
              </a:tblGrid>
              <a:tr h="9728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967719"/>
                  </a:ext>
                </a:extLst>
              </a:tr>
              <a:tr h="13382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 Usage Patterns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Used nested loop joins and covering indexes to reduce data loaded into memory, minimizing memory usage.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Initially required more memory for document processing due to collection scans and $lookup operations without indexes.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504923"/>
                  </a:ext>
                </a:extLst>
              </a:tr>
              <a:tr h="9728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Optimization Techniques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Covering indexes and efficient aggregation minimized resource usage.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Indexing reduced memory and processing load by cutting down on full collection scans.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6802"/>
                  </a:ext>
                </a:extLst>
              </a:tr>
              <a:tr h="13382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Overall Resource 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 generally exhibited more efficient memory management with its relational structure and indexing.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 required careful indexing and query design for comparable resource efficiency.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24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78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866A8-9BDE-50D4-6761-2041C5A8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2565-4AB0-F51C-7E1C-2726DFAB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52" y="187330"/>
            <a:ext cx="8563896" cy="1326321"/>
          </a:xfrm>
        </p:spPr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79F5A3-42EB-ECA9-F89B-203A12D8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7" y="1376515"/>
            <a:ext cx="4306528" cy="5034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MySQL</a:t>
            </a:r>
          </a:p>
          <a:p>
            <a:r>
              <a:rPr lang="en-US" sz="1600" dirty="0"/>
              <a:t>Relies on upgrading hardware resources (CPU, memory) to improve performance.</a:t>
            </a:r>
          </a:p>
          <a:p>
            <a:r>
              <a:rPr lang="en-US" sz="1600" b="1" dirty="0"/>
              <a:t>Key Advantages: </a:t>
            </a:r>
            <a:r>
              <a:rPr lang="en-US" sz="1600" dirty="0"/>
              <a:t>Supports ACID compliance for transaction consistency. </a:t>
            </a:r>
          </a:p>
          <a:p>
            <a:r>
              <a:rPr lang="en-US" sz="1600" dirty="0"/>
              <a:t>Requires minimal application changes during scaling. </a:t>
            </a:r>
          </a:p>
          <a:p>
            <a:r>
              <a:rPr lang="en-US" sz="1600" b="1" dirty="0"/>
              <a:t>Challenges: </a:t>
            </a:r>
            <a:r>
              <a:rPr lang="en-US" sz="1600" dirty="0"/>
              <a:t>Limited by hardware constraints.</a:t>
            </a:r>
          </a:p>
          <a:p>
            <a:r>
              <a:rPr lang="en-US" sz="1600" dirty="0"/>
              <a:t>Higher costs </a:t>
            </a:r>
            <a:r>
              <a:rPr lang="en-US" sz="1600"/>
              <a:t>for scaling</a:t>
            </a:r>
            <a:r>
              <a:rPr lang="en-US" sz="1600" dirty="0"/>
              <a:t> </a:t>
            </a:r>
            <a:r>
              <a:rPr lang="en-US" sz="1600"/>
              <a:t>as </a:t>
            </a:r>
            <a:r>
              <a:rPr lang="en-US" sz="1600" dirty="0"/>
              <a:t>workload grows.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2F677B-1027-851C-1345-4C23903301E1}"/>
              </a:ext>
            </a:extLst>
          </p:cNvPr>
          <p:cNvSpPr txBox="1">
            <a:spLocks/>
          </p:cNvSpPr>
          <p:nvPr/>
        </p:nvSpPr>
        <p:spPr>
          <a:xfrm>
            <a:off x="4547420" y="1381431"/>
            <a:ext cx="4306528" cy="503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/>
              <a:t>MongoDB</a:t>
            </a:r>
          </a:p>
          <a:p>
            <a:r>
              <a:rPr lang="en-US" sz="1600" dirty="0"/>
              <a:t>Adds more servers/nodes to distribute data and workload.</a:t>
            </a:r>
          </a:p>
          <a:p>
            <a:r>
              <a:rPr lang="en-US" sz="1600" b="1" dirty="0"/>
              <a:t>Key Advantages: </a:t>
            </a:r>
            <a:r>
              <a:rPr lang="en-US" sz="1600" dirty="0"/>
              <a:t>Handles massive datasets with sharding for distributed storage.</a:t>
            </a:r>
          </a:p>
          <a:p>
            <a:r>
              <a:rPr lang="en-US" sz="1600" dirty="0"/>
              <a:t>Supports replication and high availability for large-scale applications.</a:t>
            </a:r>
          </a:p>
          <a:p>
            <a:r>
              <a:rPr lang="en-US" sz="1600" b="1" dirty="0"/>
              <a:t>Challenges: </a:t>
            </a:r>
            <a:r>
              <a:rPr lang="en-US" sz="1600" dirty="0"/>
              <a:t>Complex setup and cluster management.</a:t>
            </a:r>
          </a:p>
          <a:p>
            <a:r>
              <a:rPr lang="en-US" sz="1600" dirty="0"/>
              <a:t>Requires robust strategies to maintain data consistency.</a:t>
            </a:r>
          </a:p>
        </p:txBody>
      </p:sp>
    </p:spTree>
    <p:extLst>
      <p:ext uri="{BB962C8B-B14F-4D97-AF65-F5344CB8AC3E}">
        <p14:creationId xmlns:p14="http://schemas.microsoft.com/office/powerpoint/2010/main" val="2324366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84</TotalTime>
  <Words>784</Words>
  <Application>Microsoft Office PowerPoint</Application>
  <PresentationFormat>On-screen Show (4:3)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Bookman Old Style</vt:lpstr>
      <vt:lpstr>Calibri</vt:lpstr>
      <vt:lpstr>Rockwell</vt:lpstr>
      <vt:lpstr>Damask</vt:lpstr>
      <vt:lpstr>MySQL vs. MongoDB</vt:lpstr>
      <vt:lpstr>Introduction to  MySQL and MongoDB</vt:lpstr>
      <vt:lpstr>Key Features of  MySQL &amp; mongodb</vt:lpstr>
      <vt:lpstr>Experiment Overview</vt:lpstr>
      <vt:lpstr>TIME COMPARISON</vt:lpstr>
      <vt:lpstr>Time comparison after indexing</vt:lpstr>
      <vt:lpstr>Indexing impact</vt:lpstr>
      <vt:lpstr>Memory Usage and Optimization Insights</vt:lpstr>
      <vt:lpstr>Scalability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Sarhan Osman Bhuiya</cp:lastModifiedBy>
  <cp:revision>1</cp:revision>
  <dcterms:created xsi:type="dcterms:W3CDTF">2013-01-27T09:14:16Z</dcterms:created>
  <dcterms:modified xsi:type="dcterms:W3CDTF">2024-11-19T05:19:35Z</dcterms:modified>
  <cp:category/>
</cp:coreProperties>
</file>