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26D6A-A20A-4148-8A7A-DDC69CA2C5A1}" v="30" dt="2023-04-03T10:35:01.657"/>
    <p1510:client id="{61D22D86-8D5A-4AB6-B95A-E8FB54A73F23}" v="512" dt="2023-04-03T17:35:12.011"/>
    <p1510:client id="{FB6AEF71-2C1C-4A52-87D4-9FD7AE8DE7DA}" v="685" dt="2023-04-03T12:34:30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975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7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895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58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09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23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41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398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21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07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42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4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7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6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1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6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9711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037A7-C831-5C61-F853-2287207B7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50000"/>
                    </a:prst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Website for lab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9BE9C-E804-AA55-CCB4-BF7ACC289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2067757"/>
          </a:xfrm>
        </p:spPr>
        <p:txBody>
          <a:bodyPr/>
          <a:lstStyle/>
          <a:p>
            <a:br>
              <a:rPr lang="en-U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</a:br>
            <a:r>
              <a:rPr lang="en-US" sz="2400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Indronil</a:t>
            </a:r>
            <a:r>
              <a:rPr lang="en-U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 bhattacharjee</a:t>
            </a:r>
            <a:br>
              <a:rPr lang="en-US" sz="2400" dirty="0">
                <a:latin typeface="Calibri"/>
              </a:rPr>
            </a:br>
            <a:r>
              <a:rPr lang="en-US" sz="2400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cs typeface="Calibri"/>
              </a:rPr>
              <a:t>abdur razzak</a:t>
            </a:r>
            <a:endParaRPr lang="en-US" sz="24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3267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4639-3800-50FC-680B-58FBB665B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Existing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67AD9-8B4C-0DCF-281D-122BACF18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57946"/>
            <a:ext cx="9905998" cy="3124201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Currently there is no website for the lab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Lab members' projects are scattered and difficult to keep track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No way for newcomer to know about the lab &amp; their type of works</a:t>
            </a:r>
          </a:p>
        </p:txBody>
      </p:sp>
    </p:spTree>
    <p:extLst>
      <p:ext uri="{BB962C8B-B14F-4D97-AF65-F5344CB8AC3E}">
        <p14:creationId xmlns:p14="http://schemas.microsoft.com/office/powerpoint/2010/main" val="95475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4F55-FA9A-8E0E-5F13-2BE35AE50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Solution: Developing a website for them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34F6-C6D1-3D2D-FFAD-56DBE80C8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98052"/>
            <a:ext cx="9905998" cy="3124201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All works are together in one place, will be easy to get updated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Newly interested students can know about the field of works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Something presentable for the whole lab</a:t>
            </a:r>
          </a:p>
          <a:p>
            <a:pPr>
              <a:buClr>
                <a:srgbClr val="FFFFFF"/>
              </a:buClr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1170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86D6-7D0B-CB7E-9ED5-99745DB2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95298-E8DB-1E21-8973-4398EE18B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518" y="1717841"/>
            <a:ext cx="9905998" cy="3124201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List of published papers from the lab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Lab members brief bio with their image</a:t>
            </a:r>
          </a:p>
          <a:p>
            <a:pPr>
              <a:buClr>
                <a:srgbClr val="FFFFFF"/>
              </a:buClr>
            </a:pP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Github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 repositories (private access to the members)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Related news automated scrolling</a:t>
            </a:r>
          </a:p>
        </p:txBody>
      </p:sp>
    </p:spTree>
    <p:extLst>
      <p:ext uri="{BB962C8B-B14F-4D97-AF65-F5344CB8AC3E}">
        <p14:creationId xmlns:p14="http://schemas.microsoft.com/office/powerpoint/2010/main" val="347556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83E5-D85D-5929-5456-1752D676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Technologies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C1727-13BD-8035-A472-436351F82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57946"/>
            <a:ext cx="9905998" cy="3124201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HTML/CSS : cascade for easy maintaining</a:t>
            </a:r>
          </a:p>
          <a:p>
            <a:pPr>
              <a:buClr>
                <a:srgbClr val="FFFFFF"/>
              </a:buClr>
            </a:pP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Github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API: to show repositories on the page </a:t>
            </a:r>
          </a:p>
          <a:p>
            <a:pPr>
              <a:buClr>
                <a:srgbClr val="FFFFFF"/>
              </a:buClr>
            </a:pPr>
            <a:r>
              <a:rPr lang="en-US" dirty="0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Javascirpt</a:t>
            </a: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: news automatic scrolling</a:t>
            </a: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Database: MongoDB to keep lab members needs</a:t>
            </a:r>
          </a:p>
        </p:txBody>
      </p:sp>
    </p:spTree>
    <p:extLst>
      <p:ext uri="{BB962C8B-B14F-4D97-AF65-F5344CB8AC3E}">
        <p14:creationId xmlns:p14="http://schemas.microsoft.com/office/powerpoint/2010/main" val="983989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58CC2-E42E-7DE0-7344-0F9088E4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28580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 UML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982DC-02F1-614A-A3B9-53D2A6676065}"/>
              </a:ext>
            </a:extLst>
          </p:cNvPr>
          <p:cNvSpPr txBox="1"/>
          <p:nvPr/>
        </p:nvSpPr>
        <p:spPr>
          <a:xfrm>
            <a:off x="441157" y="2793999"/>
            <a:ext cx="15667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Public Users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590F5A-DC67-982A-F3A3-8C43A6737142}"/>
              </a:ext>
            </a:extLst>
          </p:cNvPr>
          <p:cNvSpPr txBox="1"/>
          <p:nvPr/>
        </p:nvSpPr>
        <p:spPr>
          <a:xfrm>
            <a:off x="334209" y="3502526"/>
            <a:ext cx="1780673" cy="3789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Private Users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0EF20D-7BA1-4EDA-274E-C0A0A509CAB1}"/>
              </a:ext>
            </a:extLst>
          </p:cNvPr>
          <p:cNvSpPr/>
          <p:nvPr/>
        </p:nvSpPr>
        <p:spPr>
          <a:xfrm>
            <a:off x="2526631" y="2606842"/>
            <a:ext cx="1049420" cy="15173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br>
              <a:rPr lang="en-US" dirty="0"/>
            </a:br>
            <a:r>
              <a:rPr lang="en-US" dirty="0"/>
              <a:t>Pages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354457-2647-0438-ECD6-92AE423D97BF}"/>
              </a:ext>
            </a:extLst>
          </p:cNvPr>
          <p:cNvCxnSpPr/>
          <p:nvPr/>
        </p:nvCxnSpPr>
        <p:spPr>
          <a:xfrm flipV="1">
            <a:off x="1884780" y="2952918"/>
            <a:ext cx="600242" cy="13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C9DD53-4D2F-9BE6-D430-59C7096F6DC3}"/>
              </a:ext>
            </a:extLst>
          </p:cNvPr>
          <p:cNvCxnSpPr>
            <a:cxnSpLocks/>
          </p:cNvCxnSpPr>
          <p:nvPr/>
        </p:nvCxnSpPr>
        <p:spPr>
          <a:xfrm flipV="1">
            <a:off x="1878097" y="3648076"/>
            <a:ext cx="647031" cy="21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10D76E8-5C53-D3B4-0F97-59D002C22EDE}"/>
              </a:ext>
            </a:extLst>
          </p:cNvPr>
          <p:cNvSpPr/>
          <p:nvPr/>
        </p:nvSpPr>
        <p:spPr>
          <a:xfrm>
            <a:off x="5320632" y="3208421"/>
            <a:ext cx="1423735" cy="127668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Cascade</a:t>
            </a:r>
            <a:br>
              <a:rPr lang="en-US" dirty="0"/>
            </a:br>
            <a:r>
              <a:rPr lang="en-US" dirty="0"/>
              <a:t>Pages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2F21A-B7C5-CFBD-BD52-DE68EBFA8F6F}"/>
              </a:ext>
            </a:extLst>
          </p:cNvPr>
          <p:cNvSpPr txBox="1"/>
          <p:nvPr/>
        </p:nvSpPr>
        <p:spPr>
          <a:xfrm>
            <a:off x="2967789" y="5166895"/>
            <a:ext cx="1540042" cy="3827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Admin Users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04B380-4DA1-64F4-5D27-36E87670A219}"/>
              </a:ext>
            </a:extLst>
          </p:cNvPr>
          <p:cNvCxnSpPr/>
          <p:nvPr/>
        </p:nvCxnSpPr>
        <p:spPr>
          <a:xfrm flipV="1">
            <a:off x="4469898" y="4428456"/>
            <a:ext cx="907717" cy="7967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448EED-4549-6B60-A41B-7FC7449C65FC}"/>
              </a:ext>
            </a:extLst>
          </p:cNvPr>
          <p:cNvCxnSpPr/>
          <p:nvPr/>
        </p:nvCxnSpPr>
        <p:spPr>
          <a:xfrm>
            <a:off x="3583406" y="3329406"/>
            <a:ext cx="1729873" cy="393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591050-C519-4F7E-6E05-78A28410BC1D}"/>
              </a:ext>
            </a:extLst>
          </p:cNvPr>
          <p:cNvSpPr/>
          <p:nvPr/>
        </p:nvSpPr>
        <p:spPr>
          <a:xfrm>
            <a:off x="4719053" y="1437105"/>
            <a:ext cx="2392946" cy="982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 API Repositories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178043-079C-E79C-FB54-C936CB0B5F53}"/>
              </a:ext>
            </a:extLst>
          </p:cNvPr>
          <p:cNvCxnSpPr/>
          <p:nvPr/>
        </p:nvCxnSpPr>
        <p:spPr>
          <a:xfrm>
            <a:off x="5912018" y="2422860"/>
            <a:ext cx="18715" cy="774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82DC5A2-2C80-31F7-FEB8-7AE0DBC2403D}"/>
              </a:ext>
            </a:extLst>
          </p:cNvPr>
          <p:cNvSpPr/>
          <p:nvPr/>
        </p:nvSpPr>
        <p:spPr>
          <a:xfrm>
            <a:off x="8776368" y="1437105"/>
            <a:ext cx="2412999" cy="72857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MongoDB for User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9A4C05-12A9-8D12-B74F-B72CA5C5D9E2}"/>
              </a:ext>
            </a:extLst>
          </p:cNvPr>
          <p:cNvSpPr txBox="1"/>
          <p:nvPr/>
        </p:nvSpPr>
        <p:spPr>
          <a:xfrm rot="840000">
            <a:off x="3910262" y="3195052"/>
            <a:ext cx="111225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Publish pages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0B79D9-A087-F460-69A2-EF840914F37D}"/>
              </a:ext>
            </a:extLst>
          </p:cNvPr>
          <p:cNvCxnSpPr/>
          <p:nvPr/>
        </p:nvCxnSpPr>
        <p:spPr>
          <a:xfrm flipH="1">
            <a:off x="6697748" y="2969293"/>
            <a:ext cx="796756" cy="3195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19F3113-97B6-E472-4857-859A2AD81DC7}"/>
              </a:ext>
            </a:extLst>
          </p:cNvPr>
          <p:cNvSpPr/>
          <p:nvPr/>
        </p:nvSpPr>
        <p:spPr>
          <a:xfrm>
            <a:off x="8562473" y="4444999"/>
            <a:ext cx="2486525" cy="7218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JavaScript</a:t>
            </a:r>
            <a:br>
              <a:rPr lang="en-US" dirty="0"/>
            </a:br>
            <a:r>
              <a:rPr lang="en-US" dirty="0"/>
              <a:t>Scrolling News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138CC8-7B94-ACBD-ECBC-9BB3478A4C05}"/>
              </a:ext>
            </a:extLst>
          </p:cNvPr>
          <p:cNvCxnSpPr/>
          <p:nvPr/>
        </p:nvCxnSpPr>
        <p:spPr>
          <a:xfrm>
            <a:off x="6755064" y="4241800"/>
            <a:ext cx="1803400" cy="540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058E707-7F28-07BE-DE63-3FEF2C33073E}"/>
              </a:ext>
            </a:extLst>
          </p:cNvPr>
          <p:cNvSpPr/>
          <p:nvPr/>
        </p:nvSpPr>
        <p:spPr>
          <a:xfrm rot="-1380000">
            <a:off x="7441238" y="2617974"/>
            <a:ext cx="1143000" cy="3475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JS com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8D4FA7-3ADC-7CC0-EC27-2566B9C8AF05}"/>
              </a:ext>
            </a:extLst>
          </p:cNvPr>
          <p:cNvCxnSpPr/>
          <p:nvPr/>
        </p:nvCxnSpPr>
        <p:spPr>
          <a:xfrm flipH="1">
            <a:off x="8519193" y="2197267"/>
            <a:ext cx="890336" cy="3796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6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9B37-21BF-D3A3-58D3-1F88572F5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A676-5230-1D7B-FA69-9868FB153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308" y="1717841"/>
            <a:ext cx="9905998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Cascade will be used for easy maintenance</a:t>
            </a:r>
          </a:p>
          <a:p>
            <a:pPr marL="0" indent="0">
              <a:buNone/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Detailed architecture will be shared later</a:t>
            </a:r>
          </a:p>
        </p:txBody>
      </p:sp>
    </p:spTree>
    <p:extLst>
      <p:ext uri="{BB962C8B-B14F-4D97-AF65-F5344CB8AC3E}">
        <p14:creationId xmlns:p14="http://schemas.microsoft.com/office/powerpoint/2010/main" val="81007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3F6A-BA94-242E-D303-76538789A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624" y="1411705"/>
            <a:ext cx="9845840" cy="1905000"/>
          </a:xfrm>
        </p:spPr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85583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4B2994D6301D4B9AE0B551FA620C7B" ma:contentTypeVersion="2" ma:contentTypeDescription="Create a new document." ma:contentTypeScope="" ma:versionID="bab297de39e55a06c8969ea731ff3c89">
  <xsd:schema xmlns:xsd="http://www.w3.org/2001/XMLSchema" xmlns:xs="http://www.w3.org/2001/XMLSchema" xmlns:p="http://schemas.microsoft.com/office/2006/metadata/properties" xmlns:ns2="a40f2029-29ef-44bb-a232-2216c6244e4f" targetNamespace="http://schemas.microsoft.com/office/2006/metadata/properties" ma:root="true" ma:fieldsID="51d6350e0f32c7a6274e3ccd60d29c1d" ns2:_="">
    <xsd:import namespace="a40f2029-29ef-44bb-a232-2216c6244e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0f2029-29ef-44bb-a232-2216c6244e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C4E6DA-F6E9-4B6B-9A71-5F3314BDE5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0f2029-29ef-44bb-a232-2216c6244e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EA9BCC-DA95-4DCB-8DC4-BB1C678EA61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A887ADA-C5EC-4AAF-8EE9-A219413390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Mesh</vt:lpstr>
      <vt:lpstr>Website for lab</vt:lpstr>
      <vt:lpstr>Existing problem</vt:lpstr>
      <vt:lpstr>Solution: Developing a website for them</vt:lpstr>
      <vt:lpstr>Features</vt:lpstr>
      <vt:lpstr>Technologies</vt:lpstr>
      <vt:lpstr> UML</vt:lpstr>
      <vt:lpstr>note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476</cp:revision>
  <dcterms:created xsi:type="dcterms:W3CDTF">2013-07-15T20:26:40Z</dcterms:created>
  <dcterms:modified xsi:type="dcterms:W3CDTF">2023-05-10T10:22:33Z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0x010100274B2994D6301D4B9AE0B551FA620C7B</vt:lpwstr>
  </property>
</Properties>
</file>