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42" autoAdjust="0"/>
    <p:restoredTop sz="94660"/>
  </p:normalViewPr>
  <p:slideViewPr>
    <p:cSldViewPr snapToGrid="0">
      <p:cViewPr>
        <p:scale>
          <a:sx n="75" d="100"/>
          <a:sy n="75" d="100"/>
        </p:scale>
        <p:origin x="54" y="3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13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80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65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618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1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6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8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57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11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95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47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065CC-8A76-4CE6-913B-0E5DB335BC28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A16AE-9ACB-4B86-9D7F-E35598B21B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7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" y="182884"/>
            <a:ext cx="11737571" cy="814648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  <a:t>Enhancing Pilot Training: Adaptive Flight Exercises with AI-Driven Reinforcement Learning</a:t>
            </a:r>
            <a:br>
              <a:rPr lang="en-US" sz="2400" b="1" dirty="0">
                <a:solidFill>
                  <a:srgbClr val="C00000"/>
                </a:solidFill>
                <a:latin typeface="Arial Narrow" panose="020B0606020202030204" pitchFamily="34" charset="0"/>
              </a:rPr>
            </a:br>
            <a:br>
              <a:rPr lang="en-US" sz="700" b="1" dirty="0">
                <a:solidFill>
                  <a:srgbClr val="C00000"/>
                </a:solidFill>
                <a:latin typeface="Arial Narrow" panose="020B0606020202030204" pitchFamily="34" charset="0"/>
              </a:rPr>
            </a:br>
            <a:r>
              <a:rPr lang="en-US" sz="1550" b="1" dirty="0">
                <a:latin typeface="Arial Narrow" panose="020B0606020202030204" pitchFamily="34" charset="0"/>
              </a:rPr>
              <a:t>Indronil Bhattacharjee</a:t>
            </a:r>
            <a:br>
              <a:rPr lang="en-US" sz="1600" b="1" dirty="0">
                <a:latin typeface="Arial Narrow" panose="020B0606020202030204" pitchFamily="34" charset="0"/>
              </a:rPr>
            </a:br>
            <a:r>
              <a:rPr lang="en-US" sz="1200" dirty="0">
                <a:latin typeface="Arial Narrow" panose="020B0606020202030204" pitchFamily="34" charset="0"/>
              </a:rPr>
              <a:t>Department of Computer Science, NMSU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508" y="997532"/>
            <a:ext cx="5908712" cy="586046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100" b="1" dirty="0"/>
              <a:t>Introduction:</a:t>
            </a:r>
          </a:p>
          <a:p>
            <a:pPr marL="342900" indent="-34290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Traditional pilot training lacks adaptability and real-time feedback.</a:t>
            </a:r>
          </a:p>
          <a:p>
            <a:pPr algn="just"/>
            <a:r>
              <a:rPr lang="en-US" sz="2100" b="1" dirty="0"/>
              <a:t>Proposal: </a:t>
            </a:r>
          </a:p>
          <a:p>
            <a:pPr marL="342900" indent="-34290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Integrate AI-driven Reinforcement Learning (RL) into flight training</a:t>
            </a:r>
          </a:p>
          <a:p>
            <a:pPr marL="342900" indent="-342900" algn="just"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1900" dirty="0"/>
              <a:t>Advancing it with climbing, turning, and descent exercises.</a:t>
            </a:r>
          </a:p>
          <a:p>
            <a:pPr algn="just"/>
            <a:r>
              <a:rPr lang="en-US" sz="2100" b="1" dirty="0"/>
              <a:t>Objective: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Develop an adaptive training framework.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Dynamically adjust exercise parameters based on pilot proficiency.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Optimize skill acquisition and performance outcomes.</a:t>
            </a:r>
          </a:p>
          <a:p>
            <a:pPr algn="just"/>
            <a:r>
              <a:rPr lang="en-US" sz="2100" b="1" dirty="0"/>
              <a:t>Approach: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Create a virtual flight environment.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Pilots engage in exercises under AI guidance.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Personalized training experiences and real-time assessment.</a:t>
            </a:r>
          </a:p>
          <a:p>
            <a:pPr algn="just"/>
            <a:r>
              <a:rPr lang="en-US" sz="2100" b="1" dirty="0"/>
              <a:t>Methodology: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Implement RL algorithms for adaptive exercise generation.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Training the model with Behavior Cloning with expert pilot’s demonstrations.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Feedback will be the required actions for the flight task at that specific moment.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Conduct controlled experiments comparing with conventional methods.</a:t>
            </a:r>
          </a:p>
          <a:p>
            <a:pPr algn="just"/>
            <a:r>
              <a:rPr lang="en-US" sz="2100" b="1" dirty="0"/>
              <a:t>Anticipated Outcomes: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Accelerated pilot competency.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Improved maneuver precision.</a:t>
            </a:r>
          </a:p>
          <a:p>
            <a:pPr algn="just"/>
            <a:r>
              <a:rPr lang="en-US" sz="2100" b="1" dirty="0"/>
              <a:t>Impact: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Revolutionize pilot training methodologies.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Foster safer aviation practices.</a:t>
            </a:r>
          </a:p>
          <a:p>
            <a:pPr marL="342900" lvl="1" indent="-342900" algn="just">
              <a:buFont typeface="Arial" panose="020B0604020202020204" pitchFamily="34" charset="0"/>
              <a:buChar char="•"/>
            </a:pPr>
            <a:r>
              <a:rPr lang="en-US" sz="1900" dirty="0"/>
              <a:t>Set new standards for pilot education in the 21st century.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77265" y="3812606"/>
            <a:ext cx="15736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System Architecture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97681" y="6539284"/>
            <a:ext cx="8378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b="1" dirty="0"/>
              <a:t>Feedback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001"/>
          <a:stretch/>
        </p:blipFill>
        <p:spPr>
          <a:xfrm>
            <a:off x="7367225" y="4286290"/>
            <a:ext cx="3647666" cy="225299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AFDE05A-573A-D414-CA91-D7FCB9643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3455" y="1730497"/>
            <a:ext cx="3806468" cy="212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58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3009</TotalTime>
  <Words>184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Narrow</vt:lpstr>
      <vt:lpstr>Calibri</vt:lpstr>
      <vt:lpstr>Calibri Light</vt:lpstr>
      <vt:lpstr>Office Theme</vt:lpstr>
      <vt:lpstr>Enhancing Pilot Training: Adaptive Flight Exercises with AI-Driven Reinforcement Learning  Indronil Bhattacharjee Department of Computer Science, NMSU</vt:lpstr>
    </vt:vector>
  </TitlesOfParts>
  <Company>NMSU-FSA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Enhancing Pilot Training: Adaptive Flight Exercises with AI-Driven Reinforcement Learning  Indronil Bhattacharjee</dc:title>
  <dc:creator>Indronil Bhattacharjee</dc:creator>
  <cp:lastModifiedBy>Indronil</cp:lastModifiedBy>
  <cp:revision>7</cp:revision>
  <dcterms:created xsi:type="dcterms:W3CDTF">2024-02-26T19:41:33Z</dcterms:created>
  <dcterms:modified xsi:type="dcterms:W3CDTF">2024-03-01T06:33:52Z</dcterms:modified>
</cp:coreProperties>
</file>