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62" r:id="rId3"/>
    <p:sldId id="267" r:id="rId4"/>
    <p:sldId id="271" r:id="rId5"/>
    <p:sldId id="272" r:id="rId6"/>
    <p:sldId id="273" r:id="rId7"/>
    <p:sldId id="270" r:id="rId8"/>
    <p:sldId id="266"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6B1A4F-2706-40C5-A61E-5955EE253858}" v="523" dt="2023-10-11T21:57:05.5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67487" autoAdjust="0"/>
  </p:normalViewPr>
  <p:slideViewPr>
    <p:cSldViewPr snapToGrid="0">
      <p:cViewPr varScale="1">
        <p:scale>
          <a:sx n="82" d="100"/>
          <a:sy n="82" d="100"/>
        </p:scale>
        <p:origin x="158" y="72"/>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dronil Bhattacharjee" userId="bc1a1edf2f5ce380" providerId="LiveId" clId="{2D6B1A4F-2706-40C5-A61E-5955EE253858}"/>
    <pc:docChg chg="undo redo custSel addSld delSld modSld sldOrd">
      <pc:chgData name="Indronil Bhattacharjee" userId="bc1a1edf2f5ce380" providerId="LiveId" clId="{2D6B1A4F-2706-40C5-A61E-5955EE253858}" dt="2023-10-11T21:57:05.583" v="1183" actId="20577"/>
      <pc:docMkLst>
        <pc:docMk/>
      </pc:docMkLst>
      <pc:sldChg chg="modSp mod">
        <pc:chgData name="Indronil Bhattacharjee" userId="bc1a1edf2f5ce380" providerId="LiveId" clId="{2D6B1A4F-2706-40C5-A61E-5955EE253858}" dt="2023-10-10T00:10:01.080" v="568" actId="1076"/>
        <pc:sldMkLst>
          <pc:docMk/>
          <pc:sldMk cId="322398974" sldId="256"/>
        </pc:sldMkLst>
        <pc:spChg chg="mod">
          <ac:chgData name="Indronil Bhattacharjee" userId="bc1a1edf2f5ce380" providerId="LiveId" clId="{2D6B1A4F-2706-40C5-A61E-5955EE253858}" dt="2023-10-08T08:52:51.781" v="154" actId="1076"/>
          <ac:spMkLst>
            <pc:docMk/>
            <pc:sldMk cId="322398974" sldId="256"/>
            <ac:spMk id="2" creationId="{E561AC0E-7195-4ACF-AA0A-5E2923A987F7}"/>
          </ac:spMkLst>
        </pc:spChg>
        <pc:spChg chg="mod">
          <ac:chgData name="Indronil Bhattacharjee" userId="bc1a1edf2f5ce380" providerId="LiveId" clId="{2D6B1A4F-2706-40C5-A61E-5955EE253858}" dt="2023-10-08T08:53:02.367" v="156" actId="113"/>
          <ac:spMkLst>
            <pc:docMk/>
            <pc:sldMk cId="322398974" sldId="256"/>
            <ac:spMk id="3" creationId="{814253EE-4FA2-4843-BE27-C7D5B08FFB81}"/>
          </ac:spMkLst>
        </pc:spChg>
        <pc:spChg chg="mod">
          <ac:chgData name="Indronil Bhattacharjee" userId="bc1a1edf2f5ce380" providerId="LiveId" clId="{2D6B1A4F-2706-40C5-A61E-5955EE253858}" dt="2023-10-08T08:54:04.207" v="159" actId="20577"/>
          <ac:spMkLst>
            <pc:docMk/>
            <pc:sldMk cId="322398974" sldId="256"/>
            <ac:spMk id="4" creationId="{004C4AD5-EC8C-4EAA-323B-3C02F19F1FA6}"/>
          </ac:spMkLst>
        </pc:spChg>
        <pc:picChg chg="mod">
          <ac:chgData name="Indronil Bhattacharjee" userId="bc1a1edf2f5ce380" providerId="LiveId" clId="{2D6B1A4F-2706-40C5-A61E-5955EE253858}" dt="2023-10-10T00:10:01.080" v="568" actId="1076"/>
          <ac:picMkLst>
            <pc:docMk/>
            <pc:sldMk cId="322398974" sldId="256"/>
            <ac:picMk id="5" creationId="{EB71843F-0A0B-4317-B205-4B0A0B97C0FD}"/>
          </ac:picMkLst>
        </pc:picChg>
        <pc:picChg chg="mod ord">
          <ac:chgData name="Indronil Bhattacharjee" userId="bc1a1edf2f5ce380" providerId="LiveId" clId="{2D6B1A4F-2706-40C5-A61E-5955EE253858}" dt="2023-10-10T00:09:51.825" v="564" actId="1076"/>
          <ac:picMkLst>
            <pc:docMk/>
            <pc:sldMk cId="322398974" sldId="256"/>
            <ac:picMk id="9" creationId="{93E427C7-0218-4592-82DA-2431E4BF8756}"/>
          </ac:picMkLst>
        </pc:picChg>
      </pc:sldChg>
      <pc:sldChg chg="addSp modSp mod">
        <pc:chgData name="Indronil Bhattacharjee" userId="bc1a1edf2f5ce380" providerId="LiveId" clId="{2D6B1A4F-2706-40C5-A61E-5955EE253858}" dt="2023-10-10T02:27:19.210" v="639" actId="20577"/>
        <pc:sldMkLst>
          <pc:docMk/>
          <pc:sldMk cId="2880909745" sldId="262"/>
        </pc:sldMkLst>
        <pc:spChg chg="mod">
          <ac:chgData name="Indronil Bhattacharjee" userId="bc1a1edf2f5ce380" providerId="LiveId" clId="{2D6B1A4F-2706-40C5-A61E-5955EE253858}" dt="2023-10-08T08:19:16.259" v="5" actId="1076"/>
          <ac:spMkLst>
            <pc:docMk/>
            <pc:sldMk cId="2880909745" sldId="262"/>
            <ac:spMk id="2" creationId="{A98F6D58-1A39-41ED-99F7-0CE9F03BD344}"/>
          </ac:spMkLst>
        </pc:spChg>
        <pc:spChg chg="mod">
          <ac:chgData name="Indronil Bhattacharjee" userId="bc1a1edf2f5ce380" providerId="LiveId" clId="{2D6B1A4F-2706-40C5-A61E-5955EE253858}" dt="2023-10-10T02:27:19.210" v="639" actId="20577"/>
          <ac:spMkLst>
            <pc:docMk/>
            <pc:sldMk cId="2880909745" sldId="262"/>
            <ac:spMk id="3" creationId="{3BF933A4-33C5-4102-BBB0-9B15EFF2F292}"/>
          </ac:spMkLst>
        </pc:spChg>
        <pc:picChg chg="add mod">
          <ac:chgData name="Indronil Bhattacharjee" userId="bc1a1edf2f5ce380" providerId="LiveId" clId="{2D6B1A4F-2706-40C5-A61E-5955EE253858}" dt="2023-10-08T08:19:21.156" v="7" actId="1076"/>
          <ac:picMkLst>
            <pc:docMk/>
            <pc:sldMk cId="2880909745" sldId="262"/>
            <ac:picMk id="4" creationId="{22E36A32-D8D2-DBFC-97E1-084C8EABD379}"/>
          </ac:picMkLst>
        </pc:picChg>
      </pc:sldChg>
      <pc:sldChg chg="modSp del mod ord">
        <pc:chgData name="Indronil Bhattacharjee" userId="bc1a1edf2f5ce380" providerId="LiveId" clId="{2D6B1A4F-2706-40C5-A61E-5955EE253858}" dt="2023-10-10T02:56:41.362" v="904" actId="47"/>
        <pc:sldMkLst>
          <pc:docMk/>
          <pc:sldMk cId="3514892887" sldId="263"/>
        </pc:sldMkLst>
        <pc:spChg chg="mod">
          <ac:chgData name="Indronil Bhattacharjee" userId="bc1a1edf2f5ce380" providerId="LiveId" clId="{2D6B1A4F-2706-40C5-A61E-5955EE253858}" dt="2023-10-10T02:38:11.805" v="714" actId="108"/>
          <ac:spMkLst>
            <pc:docMk/>
            <pc:sldMk cId="3514892887" sldId="263"/>
            <ac:spMk id="2" creationId="{DD648CF1-C72A-4313-8FC7-BF6DD4642AFE}"/>
          </ac:spMkLst>
        </pc:spChg>
        <pc:spChg chg="mod">
          <ac:chgData name="Indronil Bhattacharjee" userId="bc1a1edf2f5ce380" providerId="LiveId" clId="{2D6B1A4F-2706-40C5-A61E-5955EE253858}" dt="2023-10-10T02:50:31.326" v="842" actId="20577"/>
          <ac:spMkLst>
            <pc:docMk/>
            <pc:sldMk cId="3514892887" sldId="263"/>
            <ac:spMk id="6" creationId="{C856D755-2374-40B4-B692-603C5E927388}"/>
          </ac:spMkLst>
        </pc:spChg>
        <pc:picChg chg="mod">
          <ac:chgData name="Indronil Bhattacharjee" userId="bc1a1edf2f5ce380" providerId="LiveId" clId="{2D6B1A4F-2706-40C5-A61E-5955EE253858}" dt="2023-10-10T02:35:54.972" v="648" actId="1076"/>
          <ac:picMkLst>
            <pc:docMk/>
            <pc:sldMk cId="3514892887" sldId="263"/>
            <ac:picMk id="4" creationId="{A4298283-DDB8-4365-95A1-90935E16BE2B}"/>
          </ac:picMkLst>
        </pc:picChg>
      </pc:sldChg>
      <pc:sldChg chg="addSp delSp modSp mod delAnim modAnim">
        <pc:chgData name="Indronil Bhattacharjee" userId="bc1a1edf2f5ce380" providerId="LiveId" clId="{2D6B1A4F-2706-40C5-A61E-5955EE253858}" dt="2023-10-10T20:55:40.848" v="1169"/>
        <pc:sldMkLst>
          <pc:docMk/>
          <pc:sldMk cId="2372968877" sldId="264"/>
        </pc:sldMkLst>
        <pc:spChg chg="mod">
          <ac:chgData name="Indronil Bhattacharjee" userId="bc1a1edf2f5ce380" providerId="LiveId" clId="{2D6B1A4F-2706-40C5-A61E-5955EE253858}" dt="2023-10-08T09:01:04.382" v="163" actId="404"/>
          <ac:spMkLst>
            <pc:docMk/>
            <pc:sldMk cId="2372968877" sldId="264"/>
            <ac:spMk id="2" creationId="{E561AC0E-7195-4ACF-AA0A-5E2923A987F7}"/>
          </ac:spMkLst>
        </pc:spChg>
        <pc:picChg chg="add mod">
          <ac:chgData name="Indronil Bhattacharjee" userId="bc1a1edf2f5ce380" providerId="LiveId" clId="{2D6B1A4F-2706-40C5-A61E-5955EE253858}" dt="2023-10-08T09:10:07.399" v="166" actId="1076"/>
          <ac:picMkLst>
            <pc:docMk/>
            <pc:sldMk cId="2372968877" sldId="264"/>
            <ac:picMk id="4" creationId="{1C104C9C-BA58-7638-B660-359CF48F5F91}"/>
          </ac:picMkLst>
        </pc:picChg>
        <pc:picChg chg="del">
          <ac:chgData name="Indronil Bhattacharjee" userId="bc1a1edf2f5ce380" providerId="LiveId" clId="{2D6B1A4F-2706-40C5-A61E-5955EE253858}" dt="2023-10-08T08:28:41.160" v="120" actId="21"/>
          <ac:picMkLst>
            <pc:docMk/>
            <pc:sldMk cId="2372968877" sldId="264"/>
            <ac:picMk id="5" creationId="{EB71843F-0A0B-4317-B205-4B0A0B97C0FD}"/>
          </ac:picMkLst>
        </pc:picChg>
        <pc:picChg chg="mod">
          <ac:chgData name="Indronil Bhattacharjee" userId="bc1a1edf2f5ce380" providerId="LiveId" clId="{2D6B1A4F-2706-40C5-A61E-5955EE253858}" dt="2023-10-08T09:10:07.399" v="166" actId="1076"/>
          <ac:picMkLst>
            <pc:docMk/>
            <pc:sldMk cId="2372968877" sldId="264"/>
            <ac:picMk id="7" creationId="{2696A1A4-8E43-47F6-A6DC-A9ADAB053D8B}"/>
          </ac:picMkLst>
        </pc:picChg>
        <pc:picChg chg="mod">
          <ac:chgData name="Indronil Bhattacharjee" userId="bc1a1edf2f5ce380" providerId="LiveId" clId="{2D6B1A4F-2706-40C5-A61E-5955EE253858}" dt="2023-10-08T09:10:07.399" v="166" actId="1076"/>
          <ac:picMkLst>
            <pc:docMk/>
            <pc:sldMk cId="2372968877" sldId="264"/>
            <ac:picMk id="9" creationId="{93E427C7-0218-4592-82DA-2431E4BF8756}"/>
          </ac:picMkLst>
        </pc:picChg>
        <pc:picChg chg="mod">
          <ac:chgData name="Indronil Bhattacharjee" userId="bc1a1edf2f5ce380" providerId="LiveId" clId="{2D6B1A4F-2706-40C5-A61E-5955EE253858}" dt="2023-10-08T09:10:07.399" v="166" actId="1076"/>
          <ac:picMkLst>
            <pc:docMk/>
            <pc:sldMk cId="2372968877" sldId="264"/>
            <ac:picMk id="11" creationId="{18A239E6-97C0-4A74-8E7A-C9FD39A8C92C}"/>
          </ac:picMkLst>
        </pc:picChg>
      </pc:sldChg>
      <pc:sldChg chg="addSp modSp mod ord modAnim">
        <pc:chgData name="Indronil Bhattacharjee" userId="bc1a1edf2f5ce380" providerId="LiveId" clId="{2D6B1A4F-2706-40C5-A61E-5955EE253858}" dt="2023-10-10T09:36:03.836" v="1164"/>
        <pc:sldMkLst>
          <pc:docMk/>
          <pc:sldMk cId="381659708" sldId="266"/>
        </pc:sldMkLst>
        <pc:spChg chg="mod">
          <ac:chgData name="Indronil Bhattacharjee" userId="bc1a1edf2f5ce380" providerId="LiveId" clId="{2D6B1A4F-2706-40C5-A61E-5955EE253858}" dt="2023-10-10T00:11:07.874" v="599" actId="14100"/>
          <ac:spMkLst>
            <pc:docMk/>
            <pc:sldMk cId="381659708" sldId="266"/>
            <ac:spMk id="2" creationId="{EA0D9B4E-C292-45AA-8116-562703040382}"/>
          </ac:spMkLst>
        </pc:spChg>
        <pc:spChg chg="mod">
          <ac:chgData name="Indronil Bhattacharjee" userId="bc1a1edf2f5ce380" providerId="LiveId" clId="{2D6B1A4F-2706-40C5-A61E-5955EE253858}" dt="2023-10-10T09:17:33.767" v="1089" actId="207"/>
          <ac:spMkLst>
            <pc:docMk/>
            <pc:sldMk cId="381659708" sldId="266"/>
            <ac:spMk id="3" creationId="{81072FAC-EEE9-4F26-A784-BC07EACCBE9F}"/>
          </ac:spMkLst>
        </pc:spChg>
        <pc:spChg chg="add mod">
          <ac:chgData name="Indronil Bhattacharjee" userId="bc1a1edf2f5ce380" providerId="LiveId" clId="{2D6B1A4F-2706-40C5-A61E-5955EE253858}" dt="2023-10-10T09:17:33.767" v="1089" actId="207"/>
          <ac:spMkLst>
            <pc:docMk/>
            <pc:sldMk cId="381659708" sldId="266"/>
            <ac:spMk id="4" creationId="{1CCA59CB-92B5-BC75-2F6D-0D8FC63DFC6A}"/>
          </ac:spMkLst>
        </pc:spChg>
        <pc:spChg chg="add mod">
          <ac:chgData name="Indronil Bhattacharjee" userId="bc1a1edf2f5ce380" providerId="LiveId" clId="{2D6B1A4F-2706-40C5-A61E-5955EE253858}" dt="2023-10-10T09:17:33.767" v="1089" actId="207"/>
          <ac:spMkLst>
            <pc:docMk/>
            <pc:sldMk cId="381659708" sldId="266"/>
            <ac:spMk id="6" creationId="{B486ED18-6DEF-56B3-652A-A5A26657AA9A}"/>
          </ac:spMkLst>
        </pc:spChg>
        <pc:spChg chg="add mod">
          <ac:chgData name="Indronil Bhattacharjee" userId="bc1a1edf2f5ce380" providerId="LiveId" clId="{2D6B1A4F-2706-40C5-A61E-5955EE253858}" dt="2023-10-10T09:17:33.767" v="1089" actId="207"/>
          <ac:spMkLst>
            <pc:docMk/>
            <pc:sldMk cId="381659708" sldId="266"/>
            <ac:spMk id="7" creationId="{98A4DABB-8003-3452-350B-957196FEF31C}"/>
          </ac:spMkLst>
        </pc:spChg>
        <pc:spChg chg="add mod">
          <ac:chgData name="Indronil Bhattacharjee" userId="bc1a1edf2f5ce380" providerId="LiveId" clId="{2D6B1A4F-2706-40C5-A61E-5955EE253858}" dt="2023-10-10T09:17:33.767" v="1089" actId="207"/>
          <ac:spMkLst>
            <pc:docMk/>
            <pc:sldMk cId="381659708" sldId="266"/>
            <ac:spMk id="8" creationId="{E06AA4A5-573B-3A8D-D145-01478F408005}"/>
          </ac:spMkLst>
        </pc:spChg>
        <pc:spChg chg="add mod">
          <ac:chgData name="Indronil Bhattacharjee" userId="bc1a1edf2f5ce380" providerId="LiveId" clId="{2D6B1A4F-2706-40C5-A61E-5955EE253858}" dt="2023-10-10T09:17:33.767" v="1089" actId="207"/>
          <ac:spMkLst>
            <pc:docMk/>
            <pc:sldMk cId="381659708" sldId="266"/>
            <ac:spMk id="10" creationId="{224E188A-3F06-27FF-C0DD-D2C4BCB8B096}"/>
          </ac:spMkLst>
        </pc:spChg>
        <pc:spChg chg="add mod">
          <ac:chgData name="Indronil Bhattacharjee" userId="bc1a1edf2f5ce380" providerId="LiveId" clId="{2D6B1A4F-2706-40C5-A61E-5955EE253858}" dt="2023-10-10T09:17:33.767" v="1089" actId="207"/>
          <ac:spMkLst>
            <pc:docMk/>
            <pc:sldMk cId="381659708" sldId="266"/>
            <ac:spMk id="11" creationId="{9E4FF329-5B16-CB06-D9BA-FF56BA0EF1FC}"/>
          </ac:spMkLst>
        </pc:spChg>
        <pc:spChg chg="add mod">
          <ac:chgData name="Indronil Bhattacharjee" userId="bc1a1edf2f5ce380" providerId="LiveId" clId="{2D6B1A4F-2706-40C5-A61E-5955EE253858}" dt="2023-10-10T09:17:33.767" v="1089" actId="207"/>
          <ac:spMkLst>
            <pc:docMk/>
            <pc:sldMk cId="381659708" sldId="266"/>
            <ac:spMk id="12" creationId="{84560599-B546-7B95-598D-940B67E1C327}"/>
          </ac:spMkLst>
        </pc:spChg>
        <pc:spChg chg="add mod">
          <ac:chgData name="Indronil Bhattacharjee" userId="bc1a1edf2f5ce380" providerId="LiveId" clId="{2D6B1A4F-2706-40C5-A61E-5955EE253858}" dt="2023-10-10T09:17:33.767" v="1089" actId="207"/>
          <ac:spMkLst>
            <pc:docMk/>
            <pc:sldMk cId="381659708" sldId="266"/>
            <ac:spMk id="13" creationId="{EB8CE589-913A-D28B-E31A-DBCE1BEBE0EE}"/>
          </ac:spMkLst>
        </pc:spChg>
        <pc:spChg chg="add mod">
          <ac:chgData name="Indronil Bhattacharjee" userId="bc1a1edf2f5ce380" providerId="LiveId" clId="{2D6B1A4F-2706-40C5-A61E-5955EE253858}" dt="2023-10-10T09:17:33.767" v="1089" actId="207"/>
          <ac:spMkLst>
            <pc:docMk/>
            <pc:sldMk cId="381659708" sldId="266"/>
            <ac:spMk id="14" creationId="{66480A48-5350-3C3F-4FD6-F6ECCCEEEB52}"/>
          </ac:spMkLst>
        </pc:spChg>
        <pc:spChg chg="add mod">
          <ac:chgData name="Indronil Bhattacharjee" userId="bc1a1edf2f5ce380" providerId="LiveId" clId="{2D6B1A4F-2706-40C5-A61E-5955EE253858}" dt="2023-10-10T09:17:33.767" v="1089" actId="207"/>
          <ac:spMkLst>
            <pc:docMk/>
            <pc:sldMk cId="381659708" sldId="266"/>
            <ac:spMk id="15" creationId="{DC9E7F71-AB18-0382-5F05-FB61C7250ECD}"/>
          </ac:spMkLst>
        </pc:spChg>
        <pc:spChg chg="add mod ord">
          <ac:chgData name="Indronil Bhattacharjee" userId="bc1a1edf2f5ce380" providerId="LiveId" clId="{2D6B1A4F-2706-40C5-A61E-5955EE253858}" dt="2023-10-10T09:17:33.767" v="1089" actId="207"/>
          <ac:spMkLst>
            <pc:docMk/>
            <pc:sldMk cId="381659708" sldId="266"/>
            <ac:spMk id="16" creationId="{E7981BA4-8FD3-488B-C0B3-906704A9B6F8}"/>
          </ac:spMkLst>
        </pc:spChg>
        <pc:spChg chg="add mod">
          <ac:chgData name="Indronil Bhattacharjee" userId="bc1a1edf2f5ce380" providerId="LiveId" clId="{2D6B1A4F-2706-40C5-A61E-5955EE253858}" dt="2023-10-10T09:26:56.973" v="1125" actId="20577"/>
          <ac:spMkLst>
            <pc:docMk/>
            <pc:sldMk cId="381659708" sldId="266"/>
            <ac:spMk id="17" creationId="{0E01E5D7-C76A-1527-76BD-A10037999AD3}"/>
          </ac:spMkLst>
        </pc:spChg>
        <pc:spChg chg="add mod ord">
          <ac:chgData name="Indronil Bhattacharjee" userId="bc1a1edf2f5ce380" providerId="LiveId" clId="{2D6B1A4F-2706-40C5-A61E-5955EE253858}" dt="2023-10-10T09:26:40.234" v="1123" actId="167"/>
          <ac:spMkLst>
            <pc:docMk/>
            <pc:sldMk cId="381659708" sldId="266"/>
            <ac:spMk id="18" creationId="{67A8ACFB-CAA1-8241-4798-4113A5FA9E90}"/>
          </ac:spMkLst>
        </pc:spChg>
        <pc:spChg chg="add mod">
          <ac:chgData name="Indronil Bhattacharjee" userId="bc1a1edf2f5ce380" providerId="LiveId" clId="{2D6B1A4F-2706-40C5-A61E-5955EE253858}" dt="2023-10-10T09:17:33.767" v="1089" actId="207"/>
          <ac:spMkLst>
            <pc:docMk/>
            <pc:sldMk cId="381659708" sldId="266"/>
            <ac:spMk id="19" creationId="{6772A34B-8BD9-A58D-FC72-B1ABBD540814}"/>
          </ac:spMkLst>
        </pc:spChg>
        <pc:picChg chg="mod">
          <ac:chgData name="Indronil Bhattacharjee" userId="bc1a1edf2f5ce380" providerId="LiveId" clId="{2D6B1A4F-2706-40C5-A61E-5955EE253858}" dt="2023-10-10T00:10:20.233" v="571" actId="1076"/>
          <ac:picMkLst>
            <pc:docMk/>
            <pc:sldMk cId="381659708" sldId="266"/>
            <ac:picMk id="5" creationId="{DEFE964D-9F1C-4F69-ADD3-0E1AB324E198}"/>
          </ac:picMkLst>
        </pc:picChg>
      </pc:sldChg>
      <pc:sldChg chg="modSp mod ord">
        <pc:chgData name="Indronil Bhattacharjee" userId="bc1a1edf2f5ce380" providerId="LiveId" clId="{2D6B1A4F-2706-40C5-A61E-5955EE253858}" dt="2023-10-10T00:08:17.464" v="540" actId="20577"/>
        <pc:sldMkLst>
          <pc:docMk/>
          <pc:sldMk cId="397072516" sldId="267"/>
        </pc:sldMkLst>
        <pc:spChg chg="mod">
          <ac:chgData name="Indronil Bhattacharjee" userId="bc1a1edf2f5ce380" providerId="LiveId" clId="{2D6B1A4F-2706-40C5-A61E-5955EE253858}" dt="2023-10-08T08:21:09.149" v="47" actId="20577"/>
          <ac:spMkLst>
            <pc:docMk/>
            <pc:sldMk cId="397072516" sldId="267"/>
            <ac:spMk id="2" creationId="{2D34CEF4-01D3-4AF7-9E84-F43030ACA972}"/>
          </ac:spMkLst>
        </pc:spChg>
        <pc:spChg chg="mod">
          <ac:chgData name="Indronil Bhattacharjee" userId="bc1a1edf2f5ce380" providerId="LiveId" clId="{2D6B1A4F-2706-40C5-A61E-5955EE253858}" dt="2023-10-10T00:08:17.464" v="540" actId="20577"/>
          <ac:spMkLst>
            <pc:docMk/>
            <pc:sldMk cId="397072516" sldId="267"/>
            <ac:spMk id="3" creationId="{31EFD88C-EC41-4850-9D1D-676D6AEE0358}"/>
          </ac:spMkLst>
        </pc:spChg>
        <pc:picChg chg="mod">
          <ac:chgData name="Indronil Bhattacharjee" userId="bc1a1edf2f5ce380" providerId="LiveId" clId="{2D6B1A4F-2706-40C5-A61E-5955EE253858}" dt="2023-10-08T08:20:22.001" v="26" actId="14100"/>
          <ac:picMkLst>
            <pc:docMk/>
            <pc:sldMk cId="397072516" sldId="267"/>
            <ac:picMk id="4" creationId="{3DE94ADA-0031-43D4-A79A-B89B95993082}"/>
          </ac:picMkLst>
        </pc:picChg>
      </pc:sldChg>
      <pc:sldChg chg="del">
        <pc:chgData name="Indronil Bhattacharjee" userId="bc1a1edf2f5ce380" providerId="LiveId" clId="{2D6B1A4F-2706-40C5-A61E-5955EE253858}" dt="2023-10-08T08:30:55.240" v="141" actId="47"/>
        <pc:sldMkLst>
          <pc:docMk/>
          <pc:sldMk cId="153491007" sldId="268"/>
        </pc:sldMkLst>
      </pc:sldChg>
      <pc:sldChg chg="del">
        <pc:chgData name="Indronil Bhattacharjee" userId="bc1a1edf2f5ce380" providerId="LiveId" clId="{2D6B1A4F-2706-40C5-A61E-5955EE253858}" dt="2023-10-08T08:30:51.637" v="140" actId="47"/>
        <pc:sldMkLst>
          <pc:docMk/>
          <pc:sldMk cId="2127580902" sldId="269"/>
        </pc:sldMkLst>
      </pc:sldChg>
      <pc:sldChg chg="addSp delSp modSp mod ord addAnim delAnim modAnim">
        <pc:chgData name="Indronil Bhattacharjee" userId="bc1a1edf2f5ce380" providerId="LiveId" clId="{2D6B1A4F-2706-40C5-A61E-5955EE253858}" dt="2023-10-10T06:45:55.729" v="958" actId="21"/>
        <pc:sldMkLst>
          <pc:docMk/>
          <pc:sldMk cId="882630486" sldId="270"/>
        </pc:sldMkLst>
        <pc:spChg chg="del mod">
          <ac:chgData name="Indronil Bhattacharjee" userId="bc1a1edf2f5ce380" providerId="LiveId" clId="{2D6B1A4F-2706-40C5-A61E-5955EE253858}" dt="2023-10-10T06:45:22.149" v="951" actId="21"/>
          <ac:spMkLst>
            <pc:docMk/>
            <pc:sldMk cId="882630486" sldId="270"/>
            <ac:spMk id="2" creationId="{0FDE5079-B185-4DE0-AF2C-AE4B7709FBC3}"/>
          </ac:spMkLst>
        </pc:spChg>
        <pc:spChg chg="mod">
          <ac:chgData name="Indronil Bhattacharjee" userId="bc1a1edf2f5ce380" providerId="LiveId" clId="{2D6B1A4F-2706-40C5-A61E-5955EE253858}" dt="2023-10-09T23:27:36.154" v="514" actId="14100"/>
          <ac:spMkLst>
            <pc:docMk/>
            <pc:sldMk cId="882630486" sldId="270"/>
            <ac:spMk id="3" creationId="{89B4E0E8-07C8-4A23-99E2-20D6DFD6FA7A}"/>
          </ac:spMkLst>
        </pc:spChg>
        <pc:spChg chg="add mod">
          <ac:chgData name="Indronil Bhattacharjee" userId="bc1a1edf2f5ce380" providerId="LiveId" clId="{2D6B1A4F-2706-40C5-A61E-5955EE253858}" dt="2023-10-09T23:19:37.912" v="502" actId="207"/>
          <ac:spMkLst>
            <pc:docMk/>
            <pc:sldMk cId="882630486" sldId="270"/>
            <ac:spMk id="5" creationId="{0757021A-1BF1-9881-0C7F-3E1C30F8C7DE}"/>
          </ac:spMkLst>
        </pc:spChg>
        <pc:spChg chg="add mod ord">
          <ac:chgData name="Indronil Bhattacharjee" userId="bc1a1edf2f5ce380" providerId="LiveId" clId="{2D6B1A4F-2706-40C5-A61E-5955EE253858}" dt="2023-10-09T23:22:12.269" v="508" actId="14100"/>
          <ac:spMkLst>
            <pc:docMk/>
            <pc:sldMk cId="882630486" sldId="270"/>
            <ac:spMk id="6" creationId="{8BEB5B3E-2499-F7D2-8BF7-E6513700EC16}"/>
          </ac:spMkLst>
        </pc:spChg>
        <pc:spChg chg="add mod ord">
          <ac:chgData name="Indronil Bhattacharjee" userId="bc1a1edf2f5ce380" providerId="LiveId" clId="{2D6B1A4F-2706-40C5-A61E-5955EE253858}" dt="2023-10-09T23:22:23.392" v="509" actId="207"/>
          <ac:spMkLst>
            <pc:docMk/>
            <pc:sldMk cId="882630486" sldId="270"/>
            <ac:spMk id="7" creationId="{1279BE57-AA00-1AC3-0C73-38C11CE1233F}"/>
          </ac:spMkLst>
        </pc:spChg>
        <pc:spChg chg="add mod">
          <ac:chgData name="Indronil Bhattacharjee" userId="bc1a1edf2f5ce380" providerId="LiveId" clId="{2D6B1A4F-2706-40C5-A61E-5955EE253858}" dt="2023-10-09T22:47:04.952" v="300" actId="1076"/>
          <ac:spMkLst>
            <pc:docMk/>
            <pc:sldMk cId="882630486" sldId="270"/>
            <ac:spMk id="9" creationId="{51775023-DF0F-9405-D67E-8EB6A69CE53D}"/>
          </ac:spMkLst>
        </pc:spChg>
        <pc:spChg chg="add mod">
          <ac:chgData name="Indronil Bhattacharjee" userId="bc1a1edf2f5ce380" providerId="LiveId" clId="{2D6B1A4F-2706-40C5-A61E-5955EE253858}" dt="2023-10-09T22:50:10.315" v="305" actId="571"/>
          <ac:spMkLst>
            <pc:docMk/>
            <pc:sldMk cId="882630486" sldId="270"/>
            <ac:spMk id="10" creationId="{5B24556C-6608-41D1-1C73-F215E774E3C7}"/>
          </ac:spMkLst>
        </pc:spChg>
        <pc:spChg chg="add mod">
          <ac:chgData name="Indronil Bhattacharjee" userId="bc1a1edf2f5ce380" providerId="LiveId" clId="{2D6B1A4F-2706-40C5-A61E-5955EE253858}" dt="2023-10-09T22:50:10.315" v="305" actId="571"/>
          <ac:spMkLst>
            <pc:docMk/>
            <pc:sldMk cId="882630486" sldId="270"/>
            <ac:spMk id="11" creationId="{5E8B7DCC-AF38-F71F-B322-DEE0F9BC1963}"/>
          </ac:spMkLst>
        </pc:spChg>
        <pc:spChg chg="add mod">
          <ac:chgData name="Indronil Bhattacharjee" userId="bc1a1edf2f5ce380" providerId="LiveId" clId="{2D6B1A4F-2706-40C5-A61E-5955EE253858}" dt="2023-10-09T22:50:10.315" v="305" actId="571"/>
          <ac:spMkLst>
            <pc:docMk/>
            <pc:sldMk cId="882630486" sldId="270"/>
            <ac:spMk id="12" creationId="{F2298A68-08B1-2684-C365-BB883A18A7DA}"/>
          </ac:spMkLst>
        </pc:spChg>
        <pc:spChg chg="add mod ord">
          <ac:chgData name="Indronil Bhattacharjee" userId="bc1a1edf2f5ce380" providerId="LiveId" clId="{2D6B1A4F-2706-40C5-A61E-5955EE253858}" dt="2023-10-09T23:22:36.856" v="510" actId="207"/>
          <ac:spMkLst>
            <pc:docMk/>
            <pc:sldMk cId="882630486" sldId="270"/>
            <ac:spMk id="13" creationId="{A67F9A2D-67CE-DB79-7773-81D7D9A2CD03}"/>
          </ac:spMkLst>
        </pc:spChg>
        <pc:spChg chg="add mod">
          <ac:chgData name="Indronil Bhattacharjee" userId="bc1a1edf2f5ce380" providerId="LiveId" clId="{2D6B1A4F-2706-40C5-A61E-5955EE253858}" dt="2023-10-09T23:19:41.792" v="503" actId="207"/>
          <ac:spMkLst>
            <pc:docMk/>
            <pc:sldMk cId="882630486" sldId="270"/>
            <ac:spMk id="14" creationId="{3543CEBE-17F3-89CA-8271-861EF39D2727}"/>
          </ac:spMkLst>
        </pc:spChg>
        <pc:spChg chg="add mod ord">
          <ac:chgData name="Indronil Bhattacharjee" userId="bc1a1edf2f5ce380" providerId="LiveId" clId="{2D6B1A4F-2706-40C5-A61E-5955EE253858}" dt="2023-10-09T23:29:42.043" v="521" actId="14100"/>
          <ac:spMkLst>
            <pc:docMk/>
            <pc:sldMk cId="882630486" sldId="270"/>
            <ac:spMk id="15" creationId="{9F34286B-92CF-83B9-DB4F-0D28489B739D}"/>
          </ac:spMkLst>
        </pc:spChg>
        <pc:spChg chg="add mod ord">
          <ac:chgData name="Indronil Bhattacharjee" userId="bc1a1edf2f5ce380" providerId="LiveId" clId="{2D6B1A4F-2706-40C5-A61E-5955EE253858}" dt="2023-10-09T23:29:16.304" v="519"/>
          <ac:spMkLst>
            <pc:docMk/>
            <pc:sldMk cId="882630486" sldId="270"/>
            <ac:spMk id="16" creationId="{1FC55635-4064-2B1D-607C-3AA5471438A7}"/>
          </ac:spMkLst>
        </pc:spChg>
        <pc:spChg chg="add mod ord">
          <ac:chgData name="Indronil Bhattacharjee" userId="bc1a1edf2f5ce380" providerId="LiveId" clId="{2D6B1A4F-2706-40C5-A61E-5955EE253858}" dt="2023-10-09T23:29:44.532" v="522" actId="14100"/>
          <ac:spMkLst>
            <pc:docMk/>
            <pc:sldMk cId="882630486" sldId="270"/>
            <ac:spMk id="17" creationId="{DCB18D61-84C7-DBF3-064F-2C82D29F033B}"/>
          </ac:spMkLst>
        </pc:spChg>
        <pc:spChg chg="add mod">
          <ac:chgData name="Indronil Bhattacharjee" userId="bc1a1edf2f5ce380" providerId="LiveId" clId="{2D6B1A4F-2706-40C5-A61E-5955EE253858}" dt="2023-10-09T23:19:29.400" v="501" actId="207"/>
          <ac:spMkLst>
            <pc:docMk/>
            <pc:sldMk cId="882630486" sldId="270"/>
            <ac:spMk id="18" creationId="{87B06BC7-B0C6-CF5E-6E9E-28F4349D5DE0}"/>
          </ac:spMkLst>
        </pc:spChg>
        <pc:spChg chg="add mod">
          <ac:chgData name="Indronil Bhattacharjee" userId="bc1a1edf2f5ce380" providerId="LiveId" clId="{2D6B1A4F-2706-40C5-A61E-5955EE253858}" dt="2023-10-10T06:45:55.729" v="958" actId="21"/>
          <ac:spMkLst>
            <pc:docMk/>
            <pc:sldMk cId="882630486" sldId="270"/>
            <ac:spMk id="20" creationId="{D499627D-BE2A-F3C5-28C4-FAD8FDEC8252}"/>
          </ac:spMkLst>
        </pc:spChg>
        <pc:spChg chg="add del mod">
          <ac:chgData name="Indronil Bhattacharjee" userId="bc1a1edf2f5ce380" providerId="LiveId" clId="{2D6B1A4F-2706-40C5-A61E-5955EE253858}" dt="2023-10-10T06:45:39.339" v="955" actId="478"/>
          <ac:spMkLst>
            <pc:docMk/>
            <pc:sldMk cId="882630486" sldId="270"/>
            <ac:spMk id="23" creationId="{8364F342-1D65-F445-03EB-3984BD77260B}"/>
          </ac:spMkLst>
        </pc:spChg>
        <pc:grpChg chg="add mod">
          <ac:chgData name="Indronil Bhattacharjee" userId="bc1a1edf2f5ce380" providerId="LiveId" clId="{2D6B1A4F-2706-40C5-A61E-5955EE253858}" dt="2023-10-09T23:09:59.777" v="428" actId="164"/>
          <ac:grpSpMkLst>
            <pc:docMk/>
            <pc:sldMk cId="882630486" sldId="270"/>
            <ac:grpSpMk id="19" creationId="{CAAA02B6-9870-EAB0-9476-0611FEA691AF}"/>
          </ac:grpSpMkLst>
        </pc:grpChg>
        <pc:picChg chg="mod">
          <ac:chgData name="Indronil Bhattacharjee" userId="bc1a1edf2f5ce380" providerId="LiveId" clId="{2D6B1A4F-2706-40C5-A61E-5955EE253858}" dt="2023-10-08T10:07:33.661" v="189" actId="1076"/>
          <ac:picMkLst>
            <pc:docMk/>
            <pc:sldMk cId="882630486" sldId="270"/>
            <ac:picMk id="4" creationId="{53025FED-9BCD-4BE9-B74C-707E5FD74028}"/>
          </ac:picMkLst>
        </pc:picChg>
        <pc:picChg chg="add del mod">
          <ac:chgData name="Indronil Bhattacharjee" userId="bc1a1edf2f5ce380" providerId="LiveId" clId="{2D6B1A4F-2706-40C5-A61E-5955EE253858}" dt="2023-10-10T06:45:22.149" v="951" actId="21"/>
          <ac:picMkLst>
            <pc:docMk/>
            <pc:sldMk cId="882630486" sldId="270"/>
            <ac:picMk id="21" creationId="{19A3B4D1-0AA6-DCC9-026C-065A656B1DC3}"/>
          </ac:picMkLst>
        </pc:picChg>
      </pc:sldChg>
      <pc:sldChg chg="addSp delSp modSp mod modAnim">
        <pc:chgData name="Indronil Bhattacharjee" userId="bc1a1edf2f5ce380" providerId="LiveId" clId="{2D6B1A4F-2706-40C5-A61E-5955EE253858}" dt="2023-10-11T21:57:05.583" v="1183" actId="20577"/>
        <pc:sldMkLst>
          <pc:docMk/>
          <pc:sldMk cId="2457340405" sldId="271"/>
        </pc:sldMkLst>
        <pc:spChg chg="mod">
          <ac:chgData name="Indronil Bhattacharjee" userId="bc1a1edf2f5ce380" providerId="LiveId" clId="{2D6B1A4F-2706-40C5-A61E-5955EE253858}" dt="2023-10-10T06:40:38.802" v="924" actId="1035"/>
          <ac:spMkLst>
            <pc:docMk/>
            <pc:sldMk cId="2457340405" sldId="271"/>
            <ac:spMk id="2" creationId="{95DEA8BE-BFFD-63D8-A9FF-310AC8980E5E}"/>
          </ac:spMkLst>
        </pc:spChg>
        <pc:spChg chg="mod">
          <ac:chgData name="Indronil Bhattacharjee" userId="bc1a1edf2f5ce380" providerId="LiveId" clId="{2D6B1A4F-2706-40C5-A61E-5955EE253858}" dt="2023-10-11T21:57:05.583" v="1183" actId="20577"/>
          <ac:spMkLst>
            <pc:docMk/>
            <pc:sldMk cId="2457340405" sldId="271"/>
            <ac:spMk id="4" creationId="{5DF450CC-1B8C-1663-D171-0582EA879596}"/>
          </ac:spMkLst>
        </pc:spChg>
        <pc:spChg chg="add mod">
          <ac:chgData name="Indronil Bhattacharjee" userId="bc1a1edf2f5ce380" providerId="LiveId" clId="{2D6B1A4F-2706-40C5-A61E-5955EE253858}" dt="2023-10-09T22:57:11.379" v="378" actId="1076"/>
          <ac:spMkLst>
            <pc:docMk/>
            <pc:sldMk cId="2457340405" sldId="271"/>
            <ac:spMk id="8" creationId="{6733D2D0-2804-41BC-D378-4DA165A32D93}"/>
          </ac:spMkLst>
        </pc:spChg>
        <pc:picChg chg="add del mod">
          <ac:chgData name="Indronil Bhattacharjee" userId="bc1a1edf2f5ce380" providerId="LiveId" clId="{2D6B1A4F-2706-40C5-A61E-5955EE253858}" dt="2023-10-08T08:22:27.467" v="53" actId="478"/>
          <ac:picMkLst>
            <pc:docMk/>
            <pc:sldMk cId="2457340405" sldId="271"/>
            <ac:picMk id="5" creationId="{2DB71F35-B9B4-DC84-D899-6484C66CD7A3}"/>
          </ac:picMkLst>
        </pc:picChg>
        <pc:picChg chg="add del mod">
          <ac:chgData name="Indronil Bhattacharjee" userId="bc1a1edf2f5ce380" providerId="LiveId" clId="{2D6B1A4F-2706-40C5-A61E-5955EE253858}" dt="2023-10-08T08:26:16.662" v="111" actId="478"/>
          <ac:picMkLst>
            <pc:docMk/>
            <pc:sldMk cId="2457340405" sldId="271"/>
            <ac:picMk id="7" creationId="{8A06E663-57B4-E267-6FC9-72813247BF40}"/>
          </ac:picMkLst>
        </pc:picChg>
        <pc:picChg chg="add mod">
          <ac:chgData name="Indronil Bhattacharjee" userId="bc1a1edf2f5ce380" providerId="LiveId" clId="{2D6B1A4F-2706-40C5-A61E-5955EE253858}" dt="2023-10-10T06:40:38.802" v="924" actId="1035"/>
          <ac:picMkLst>
            <pc:docMk/>
            <pc:sldMk cId="2457340405" sldId="271"/>
            <ac:picMk id="9" creationId="{D832CEAD-00AE-33FB-DFA0-0334B831C566}"/>
          </ac:picMkLst>
        </pc:picChg>
        <pc:picChg chg="mod modCrop">
          <ac:chgData name="Indronil Bhattacharjee" userId="bc1a1edf2f5ce380" providerId="LiveId" clId="{2D6B1A4F-2706-40C5-A61E-5955EE253858}" dt="2023-10-10T00:09:02.544" v="559" actId="732"/>
          <ac:picMkLst>
            <pc:docMk/>
            <pc:sldMk cId="2457340405" sldId="271"/>
            <ac:picMk id="34" creationId="{1328A691-7796-CA93-918C-88532381B7E2}"/>
          </ac:picMkLst>
        </pc:picChg>
      </pc:sldChg>
      <pc:sldChg chg="addSp delSp modSp add mod addAnim delAnim modAnim">
        <pc:chgData name="Indronil Bhattacharjee" userId="bc1a1edf2f5ce380" providerId="LiveId" clId="{2D6B1A4F-2706-40C5-A61E-5955EE253858}" dt="2023-10-10T06:40:26.534" v="917" actId="1036"/>
        <pc:sldMkLst>
          <pc:docMk/>
          <pc:sldMk cId="58253126" sldId="272"/>
        </pc:sldMkLst>
        <pc:spChg chg="mod">
          <ac:chgData name="Indronil Bhattacharjee" userId="bc1a1edf2f5ce380" providerId="LiveId" clId="{2D6B1A4F-2706-40C5-A61E-5955EE253858}" dt="2023-10-10T06:40:26.534" v="917" actId="1036"/>
          <ac:spMkLst>
            <pc:docMk/>
            <pc:sldMk cId="58253126" sldId="272"/>
            <ac:spMk id="2" creationId="{DD648CF1-C72A-4313-8FC7-BF6DD4642AFE}"/>
          </ac:spMkLst>
        </pc:spChg>
        <pc:spChg chg="add del mod">
          <ac:chgData name="Indronil Bhattacharjee" userId="bc1a1edf2f5ce380" providerId="LiveId" clId="{2D6B1A4F-2706-40C5-A61E-5955EE253858}" dt="2023-10-10T02:39:15.330" v="719" actId="21"/>
          <ac:spMkLst>
            <pc:docMk/>
            <pc:sldMk cId="58253126" sldId="272"/>
            <ac:spMk id="5" creationId="{7DC98ED4-B6BD-3C8F-C307-107C8CEB29ED}"/>
          </ac:spMkLst>
        </pc:spChg>
        <pc:spChg chg="del">
          <ac:chgData name="Indronil Bhattacharjee" userId="bc1a1edf2f5ce380" providerId="LiveId" clId="{2D6B1A4F-2706-40C5-A61E-5955EE253858}" dt="2023-10-10T02:39:07.177" v="716" actId="478"/>
          <ac:spMkLst>
            <pc:docMk/>
            <pc:sldMk cId="58253126" sldId="272"/>
            <ac:spMk id="6" creationId="{C856D755-2374-40B4-B692-603C5E927388}"/>
          </ac:spMkLst>
        </pc:spChg>
        <pc:spChg chg="add del mod ord">
          <ac:chgData name="Indronil Bhattacharjee" userId="bc1a1edf2f5ce380" providerId="LiveId" clId="{2D6B1A4F-2706-40C5-A61E-5955EE253858}" dt="2023-10-10T02:53:05.153" v="885" actId="478"/>
          <ac:spMkLst>
            <pc:docMk/>
            <pc:sldMk cId="58253126" sldId="272"/>
            <ac:spMk id="7" creationId="{F5DB9ECD-C3C1-59FC-4531-B29661B6A222}"/>
          </ac:spMkLst>
        </pc:spChg>
        <pc:spChg chg="add mod ord">
          <ac:chgData name="Indronil Bhattacharjee" userId="bc1a1edf2f5ce380" providerId="LiveId" clId="{2D6B1A4F-2706-40C5-A61E-5955EE253858}" dt="2023-10-10T06:40:26.534" v="917" actId="1036"/>
          <ac:spMkLst>
            <pc:docMk/>
            <pc:sldMk cId="58253126" sldId="272"/>
            <ac:spMk id="9" creationId="{EE84CE9E-6F72-EE02-DB22-1D2E16FB3035}"/>
          </ac:spMkLst>
        </pc:spChg>
        <pc:spChg chg="add mod ord">
          <ac:chgData name="Indronil Bhattacharjee" userId="bc1a1edf2f5ce380" providerId="LiveId" clId="{2D6B1A4F-2706-40C5-A61E-5955EE253858}" dt="2023-10-10T06:40:26.534" v="917" actId="1036"/>
          <ac:spMkLst>
            <pc:docMk/>
            <pc:sldMk cId="58253126" sldId="272"/>
            <ac:spMk id="10" creationId="{5F414BEE-ADB5-424E-8129-307CD3E4D115}"/>
          </ac:spMkLst>
        </pc:spChg>
        <pc:spChg chg="add mod ord">
          <ac:chgData name="Indronil Bhattacharjee" userId="bc1a1edf2f5ce380" providerId="LiveId" clId="{2D6B1A4F-2706-40C5-A61E-5955EE253858}" dt="2023-10-10T06:40:26.534" v="917" actId="1036"/>
          <ac:spMkLst>
            <pc:docMk/>
            <pc:sldMk cId="58253126" sldId="272"/>
            <ac:spMk id="11" creationId="{C39086AA-DB80-BB3F-615A-3D7B0C8ABC42}"/>
          </ac:spMkLst>
        </pc:spChg>
        <pc:spChg chg="add mod ord">
          <ac:chgData name="Indronil Bhattacharjee" userId="bc1a1edf2f5ce380" providerId="LiveId" clId="{2D6B1A4F-2706-40C5-A61E-5955EE253858}" dt="2023-10-10T06:40:26.534" v="917" actId="1036"/>
          <ac:spMkLst>
            <pc:docMk/>
            <pc:sldMk cId="58253126" sldId="272"/>
            <ac:spMk id="12" creationId="{85C2671D-790F-1907-5C8C-3CB2494AF9E1}"/>
          </ac:spMkLst>
        </pc:spChg>
        <pc:spChg chg="add mod">
          <ac:chgData name="Indronil Bhattacharjee" userId="bc1a1edf2f5ce380" providerId="LiveId" clId="{2D6B1A4F-2706-40C5-A61E-5955EE253858}" dt="2023-10-10T06:40:26.534" v="917" actId="1036"/>
          <ac:spMkLst>
            <pc:docMk/>
            <pc:sldMk cId="58253126" sldId="272"/>
            <ac:spMk id="13" creationId="{F18A9987-DC14-696A-D9BB-DD0762CA2CBE}"/>
          </ac:spMkLst>
        </pc:spChg>
        <pc:spChg chg="add mod">
          <ac:chgData name="Indronil Bhattacharjee" userId="bc1a1edf2f5ce380" providerId="LiveId" clId="{2D6B1A4F-2706-40C5-A61E-5955EE253858}" dt="2023-10-10T06:40:26.534" v="917" actId="1036"/>
          <ac:spMkLst>
            <pc:docMk/>
            <pc:sldMk cId="58253126" sldId="272"/>
            <ac:spMk id="14" creationId="{AA7715EB-F7B3-AFFF-5FC4-8539A498B96F}"/>
          </ac:spMkLst>
        </pc:spChg>
        <pc:spChg chg="add mod">
          <ac:chgData name="Indronil Bhattacharjee" userId="bc1a1edf2f5ce380" providerId="LiveId" clId="{2D6B1A4F-2706-40C5-A61E-5955EE253858}" dt="2023-10-10T06:40:26.534" v="917" actId="1036"/>
          <ac:spMkLst>
            <pc:docMk/>
            <pc:sldMk cId="58253126" sldId="272"/>
            <ac:spMk id="15" creationId="{3D4E4EBF-ACEB-1D34-FC07-AD480E5DB5E0}"/>
          </ac:spMkLst>
        </pc:spChg>
        <pc:spChg chg="add mod">
          <ac:chgData name="Indronil Bhattacharjee" userId="bc1a1edf2f5ce380" providerId="LiveId" clId="{2D6B1A4F-2706-40C5-A61E-5955EE253858}" dt="2023-10-10T06:40:26.534" v="917" actId="1036"/>
          <ac:spMkLst>
            <pc:docMk/>
            <pc:sldMk cId="58253126" sldId="272"/>
            <ac:spMk id="16" creationId="{F02507C1-580B-10A5-8750-D4819B5B6929}"/>
          </ac:spMkLst>
        </pc:spChg>
        <pc:spChg chg="add mod">
          <ac:chgData name="Indronil Bhattacharjee" userId="bc1a1edf2f5ce380" providerId="LiveId" clId="{2D6B1A4F-2706-40C5-A61E-5955EE253858}" dt="2023-10-10T06:40:26.534" v="917" actId="1036"/>
          <ac:spMkLst>
            <pc:docMk/>
            <pc:sldMk cId="58253126" sldId="272"/>
            <ac:spMk id="17" creationId="{A26210BD-D821-77F7-6282-E6979CE3A7C4}"/>
          </ac:spMkLst>
        </pc:spChg>
        <pc:spChg chg="add del mod">
          <ac:chgData name="Indronil Bhattacharjee" userId="bc1a1edf2f5ce380" providerId="LiveId" clId="{2D6B1A4F-2706-40C5-A61E-5955EE253858}" dt="2023-10-10T02:53:05.153" v="885" actId="478"/>
          <ac:spMkLst>
            <pc:docMk/>
            <pc:sldMk cId="58253126" sldId="272"/>
            <ac:spMk id="18" creationId="{AF52D820-2257-3BAE-4719-CBF045EF3BCB}"/>
          </ac:spMkLst>
        </pc:spChg>
        <pc:picChg chg="mod">
          <ac:chgData name="Indronil Bhattacharjee" userId="bc1a1edf2f5ce380" providerId="LiveId" clId="{2D6B1A4F-2706-40C5-A61E-5955EE253858}" dt="2023-10-10T06:40:26.534" v="917" actId="1036"/>
          <ac:picMkLst>
            <pc:docMk/>
            <pc:sldMk cId="58253126" sldId="272"/>
            <ac:picMk id="4" creationId="{A4298283-DDB8-4365-95A1-90935E16BE2B}"/>
          </ac:picMkLst>
        </pc:picChg>
      </pc:sldChg>
      <pc:sldChg chg="del">
        <pc:chgData name="Indronil Bhattacharjee" userId="bc1a1edf2f5ce380" providerId="LiveId" clId="{2D6B1A4F-2706-40C5-A61E-5955EE253858}" dt="2023-10-08T08:30:04.672" v="139" actId="47"/>
        <pc:sldMkLst>
          <pc:docMk/>
          <pc:sldMk cId="2201887557" sldId="272"/>
        </pc:sldMkLst>
      </pc:sldChg>
      <pc:sldChg chg="addSp delSp modSp add mod delAnim modAnim">
        <pc:chgData name="Indronil Bhattacharjee" userId="bc1a1edf2f5ce380" providerId="LiveId" clId="{2D6B1A4F-2706-40C5-A61E-5955EE253858}" dt="2023-10-10T20:00:15.375" v="1165" actId="123"/>
        <pc:sldMkLst>
          <pc:docMk/>
          <pc:sldMk cId="1025702068" sldId="273"/>
        </pc:sldMkLst>
        <pc:spChg chg="del mod">
          <ac:chgData name="Indronil Bhattacharjee" userId="bc1a1edf2f5ce380" providerId="LiveId" clId="{2D6B1A4F-2706-40C5-A61E-5955EE253858}" dt="2023-10-10T06:44:56.634" v="946" actId="21"/>
          <ac:spMkLst>
            <pc:docMk/>
            <pc:sldMk cId="1025702068" sldId="273"/>
            <ac:spMk id="2" creationId="{DD648CF1-C72A-4313-8FC7-BF6DD4642AFE}"/>
          </ac:spMkLst>
        </pc:spChg>
        <pc:spChg chg="add del mod">
          <ac:chgData name="Indronil Bhattacharjee" userId="bc1a1edf2f5ce380" providerId="LiveId" clId="{2D6B1A4F-2706-40C5-A61E-5955EE253858}" dt="2023-10-10T06:45:12.632" v="949" actId="478"/>
          <ac:spMkLst>
            <pc:docMk/>
            <pc:sldMk cId="1025702068" sldId="273"/>
            <ac:spMk id="5" creationId="{8F675873-9887-96AF-4316-3869078ED9FD}"/>
          </ac:spMkLst>
        </pc:spChg>
        <pc:spChg chg="add mod">
          <ac:chgData name="Indronil Bhattacharjee" userId="bc1a1edf2f5ce380" providerId="LiveId" clId="{2D6B1A4F-2706-40C5-A61E-5955EE253858}" dt="2023-10-10T06:46:03.265" v="960" actId="1076"/>
          <ac:spMkLst>
            <pc:docMk/>
            <pc:sldMk cId="1025702068" sldId="273"/>
            <ac:spMk id="6" creationId="{CEE1683E-27C5-4251-3727-7B3E84112103}"/>
          </ac:spMkLst>
        </pc:spChg>
        <pc:spChg chg="del mod">
          <ac:chgData name="Indronil Bhattacharjee" userId="bc1a1edf2f5ce380" providerId="LiveId" clId="{2D6B1A4F-2706-40C5-A61E-5955EE253858}" dt="2023-10-10T06:45:12.632" v="949" actId="478"/>
          <ac:spMkLst>
            <pc:docMk/>
            <pc:sldMk cId="1025702068" sldId="273"/>
            <ac:spMk id="9" creationId="{EE84CE9E-6F72-EE02-DB22-1D2E16FB3035}"/>
          </ac:spMkLst>
        </pc:spChg>
        <pc:spChg chg="del mod">
          <ac:chgData name="Indronil Bhattacharjee" userId="bc1a1edf2f5ce380" providerId="LiveId" clId="{2D6B1A4F-2706-40C5-A61E-5955EE253858}" dt="2023-10-10T06:45:12.632" v="949" actId="478"/>
          <ac:spMkLst>
            <pc:docMk/>
            <pc:sldMk cId="1025702068" sldId="273"/>
            <ac:spMk id="10" creationId="{5F414BEE-ADB5-424E-8129-307CD3E4D115}"/>
          </ac:spMkLst>
        </pc:spChg>
        <pc:spChg chg="del mod">
          <ac:chgData name="Indronil Bhattacharjee" userId="bc1a1edf2f5ce380" providerId="LiveId" clId="{2D6B1A4F-2706-40C5-A61E-5955EE253858}" dt="2023-10-10T06:45:12.632" v="949" actId="478"/>
          <ac:spMkLst>
            <pc:docMk/>
            <pc:sldMk cId="1025702068" sldId="273"/>
            <ac:spMk id="11" creationId="{C39086AA-DB80-BB3F-615A-3D7B0C8ABC42}"/>
          </ac:spMkLst>
        </pc:spChg>
        <pc:spChg chg="del mod">
          <ac:chgData name="Indronil Bhattacharjee" userId="bc1a1edf2f5ce380" providerId="LiveId" clId="{2D6B1A4F-2706-40C5-A61E-5955EE253858}" dt="2023-10-10T06:45:12.632" v="949" actId="478"/>
          <ac:spMkLst>
            <pc:docMk/>
            <pc:sldMk cId="1025702068" sldId="273"/>
            <ac:spMk id="12" creationId="{85C2671D-790F-1907-5C8C-3CB2494AF9E1}"/>
          </ac:spMkLst>
        </pc:spChg>
        <pc:spChg chg="del">
          <ac:chgData name="Indronil Bhattacharjee" userId="bc1a1edf2f5ce380" providerId="LiveId" clId="{2D6B1A4F-2706-40C5-A61E-5955EE253858}" dt="2023-10-10T06:45:12.632" v="949" actId="478"/>
          <ac:spMkLst>
            <pc:docMk/>
            <pc:sldMk cId="1025702068" sldId="273"/>
            <ac:spMk id="13" creationId="{F18A9987-DC14-696A-D9BB-DD0762CA2CBE}"/>
          </ac:spMkLst>
        </pc:spChg>
        <pc:spChg chg="del mod">
          <ac:chgData name="Indronil Bhattacharjee" userId="bc1a1edf2f5ce380" providerId="LiveId" clId="{2D6B1A4F-2706-40C5-A61E-5955EE253858}" dt="2023-10-10T06:45:12.632" v="949" actId="478"/>
          <ac:spMkLst>
            <pc:docMk/>
            <pc:sldMk cId="1025702068" sldId="273"/>
            <ac:spMk id="14" creationId="{AA7715EB-F7B3-AFFF-5FC4-8539A498B96F}"/>
          </ac:spMkLst>
        </pc:spChg>
        <pc:spChg chg="del mod">
          <ac:chgData name="Indronil Bhattacharjee" userId="bc1a1edf2f5ce380" providerId="LiveId" clId="{2D6B1A4F-2706-40C5-A61E-5955EE253858}" dt="2023-10-10T06:45:12.632" v="949" actId="478"/>
          <ac:spMkLst>
            <pc:docMk/>
            <pc:sldMk cId="1025702068" sldId="273"/>
            <ac:spMk id="15" creationId="{3D4E4EBF-ACEB-1D34-FC07-AD480E5DB5E0}"/>
          </ac:spMkLst>
        </pc:spChg>
        <pc:spChg chg="del mod">
          <ac:chgData name="Indronil Bhattacharjee" userId="bc1a1edf2f5ce380" providerId="LiveId" clId="{2D6B1A4F-2706-40C5-A61E-5955EE253858}" dt="2023-10-10T06:45:12.632" v="949" actId="478"/>
          <ac:spMkLst>
            <pc:docMk/>
            <pc:sldMk cId="1025702068" sldId="273"/>
            <ac:spMk id="16" creationId="{F02507C1-580B-10A5-8750-D4819B5B6929}"/>
          </ac:spMkLst>
        </pc:spChg>
        <pc:spChg chg="del mod">
          <ac:chgData name="Indronil Bhattacharjee" userId="bc1a1edf2f5ce380" providerId="LiveId" clId="{2D6B1A4F-2706-40C5-A61E-5955EE253858}" dt="2023-10-10T06:45:12.632" v="949" actId="478"/>
          <ac:spMkLst>
            <pc:docMk/>
            <pc:sldMk cId="1025702068" sldId="273"/>
            <ac:spMk id="17" creationId="{A26210BD-D821-77F7-6282-E6979CE3A7C4}"/>
          </ac:spMkLst>
        </pc:spChg>
        <pc:spChg chg="add mod">
          <ac:chgData name="Indronil Bhattacharjee" userId="bc1a1edf2f5ce380" providerId="LiveId" clId="{2D6B1A4F-2706-40C5-A61E-5955EE253858}" dt="2023-10-10T20:00:15.375" v="1165" actId="123"/>
          <ac:spMkLst>
            <pc:docMk/>
            <pc:sldMk cId="1025702068" sldId="273"/>
            <ac:spMk id="19" creationId="{06FD565A-4F5E-5149-DE47-CA9B62DA4521}"/>
          </ac:spMkLst>
        </pc:spChg>
        <pc:picChg chg="del mod">
          <ac:chgData name="Indronil Bhattacharjee" userId="bc1a1edf2f5ce380" providerId="LiveId" clId="{2D6B1A4F-2706-40C5-A61E-5955EE253858}" dt="2023-10-10T06:44:56.634" v="946" actId="21"/>
          <ac:picMkLst>
            <pc:docMk/>
            <pc:sldMk cId="1025702068" sldId="273"/>
            <ac:picMk id="4" creationId="{A4298283-DDB8-4365-95A1-90935E16BE2B}"/>
          </ac:picMkLst>
        </pc:picChg>
        <pc:picChg chg="add mod">
          <ac:chgData name="Indronil Bhattacharjee" userId="bc1a1edf2f5ce380" providerId="LiveId" clId="{2D6B1A4F-2706-40C5-A61E-5955EE253858}" dt="2023-10-10T06:45:31.022" v="954"/>
          <ac:picMkLst>
            <pc:docMk/>
            <pc:sldMk cId="1025702068" sldId="273"/>
            <ac:picMk id="7" creationId="{63CB8C3C-EAD6-1DA4-6FAE-32B391F40DA9}"/>
          </ac:picMkLst>
        </pc:picChg>
        <pc:picChg chg="del">
          <ac:chgData name="Indronil Bhattacharjee" userId="bc1a1edf2f5ce380" providerId="LiveId" clId="{2D6B1A4F-2706-40C5-A61E-5955EE253858}" dt="2023-10-10T06:45:15.774" v="950" actId="478"/>
          <ac:picMkLst>
            <pc:docMk/>
            <pc:sldMk cId="1025702068" sldId="273"/>
            <ac:picMk id="8" creationId="{B6C7BDF7-D7AC-4209-A6A9-11B953F882E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10/8/2023</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10/8/2023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After you’ve done your research, it’s time to put your presentation together.  The first step in the process is to introduce the topic.  This is a great time to connect your topic to something that your audience can relate.  In other words, why should they listen to all the information you will be sharing in your research presentation?  What is in it for them?  You may also want to include a graphic or image to grab their attention.</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Feel free to duplicate this slide by right-clicking on this slide in the slides pane to the left and select </a:t>
            </a:r>
            <a:r>
              <a:rPr lang="en-US" b="1" dirty="0">
                <a:latin typeface="Segoe UI" panose="020B0502040204020203" pitchFamily="34" charset="0"/>
                <a:cs typeface="Segoe UI" panose="020B0502040204020203" pitchFamily="34" charset="0"/>
              </a:rPr>
              <a:t>Duplicate Slide</a:t>
            </a:r>
            <a:r>
              <a:rPr lang="en-US"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next step in your presentation is to state your claim or topic clearly.  Your teacher may even call this your thesis.  As you state your thesis, you may find that this layout is not the best layout for your claim or topic.  You can change the layout by clicking the drop-down menu next to the </a:t>
            </a:r>
            <a:r>
              <a:rPr lang="en-US" b="1" dirty="0">
                <a:latin typeface="Segoe UI" panose="020B0502040204020203" pitchFamily="34" charset="0"/>
                <a:cs typeface="Segoe UI" panose="020B0502040204020203" pitchFamily="34" charset="0"/>
              </a:rPr>
              <a:t>Layout</a:t>
            </a:r>
            <a:r>
              <a:rPr lang="en-US" dirty="0">
                <a:latin typeface="Segoe UI" panose="020B0502040204020203" pitchFamily="34" charset="0"/>
                <a:cs typeface="Segoe UI" panose="020B0502040204020203" pitchFamily="34" charset="0"/>
              </a:rPr>
              <a:t> in the </a:t>
            </a:r>
            <a:r>
              <a:rPr lang="en-US" b="1" dirty="0">
                <a:latin typeface="Segoe UI" panose="020B0502040204020203" pitchFamily="34" charset="0"/>
                <a:cs typeface="Segoe UI" panose="020B0502040204020203" pitchFamily="34" charset="0"/>
              </a:rPr>
              <a:t>Slides</a:t>
            </a:r>
            <a:r>
              <a:rPr lang="en-US" dirty="0">
                <a:latin typeface="Segoe UI" panose="020B0502040204020203" pitchFamily="34" charset="0"/>
                <a:cs typeface="Segoe UI" panose="020B0502040204020203" pitchFamily="34" charset="0"/>
              </a:rPr>
              <a:t> menu section.  You can choose </a:t>
            </a:r>
            <a:r>
              <a:rPr lang="en-US" b="1" dirty="0">
                <a:latin typeface="Segoe UI" panose="020B0502040204020203" pitchFamily="34" charset="0"/>
                <a:cs typeface="Segoe UI" panose="020B0502040204020203" pitchFamily="34" charset="0"/>
              </a:rPr>
              <a:t>Two Content</a:t>
            </a:r>
            <a:r>
              <a:rPr lang="en-US" dirty="0">
                <a:latin typeface="Segoe UI" panose="020B0502040204020203" pitchFamily="34" charset="0"/>
                <a:cs typeface="Segoe UI" panose="020B0502040204020203" pitchFamily="34" charset="0"/>
              </a:rPr>
              <a:t>, </a:t>
            </a:r>
            <a:r>
              <a:rPr lang="en-US" b="1" dirty="0">
                <a:latin typeface="Segoe UI" panose="020B0502040204020203" pitchFamily="34" charset="0"/>
                <a:cs typeface="Segoe UI" panose="020B0502040204020203" pitchFamily="34" charset="0"/>
              </a:rPr>
              <a:t>Comparison</a:t>
            </a:r>
            <a:r>
              <a:rPr lang="en-US" dirty="0">
                <a:latin typeface="Segoe UI" panose="020B0502040204020203" pitchFamily="34" charset="0"/>
                <a:cs typeface="Segoe UI" panose="020B0502040204020203" pitchFamily="34" charset="0"/>
              </a:rPr>
              <a:t>, or </a:t>
            </a:r>
            <a:r>
              <a:rPr lang="en-US" b="1" dirty="0">
                <a:latin typeface="Segoe UI" panose="020B0502040204020203" pitchFamily="34" charset="0"/>
                <a:cs typeface="Segoe UI" panose="020B0502040204020203" pitchFamily="34" charset="0"/>
              </a:rPr>
              <a:t>Picture with Caption</a:t>
            </a:r>
            <a:r>
              <a:rPr lang="en-US" dirty="0">
                <a:latin typeface="Segoe UI" panose="020B0502040204020203" pitchFamily="34" charset="0"/>
                <a:cs typeface="Segoe UI" panose="020B0502040204020203" pitchFamily="34" charset="0"/>
              </a:rPr>
              <a:t>.  </a:t>
            </a:r>
            <a:r>
              <a:rPr lang="en-US" i="1" dirty="0">
                <a:latin typeface="Segoe UI" panose="020B0502040204020203" pitchFamily="34" charset="0"/>
                <a:cs typeface="Segoe UI" panose="020B0502040204020203" pitchFamily="34" charset="0"/>
              </a:rPr>
              <a:t>Note: A different layout might change the look of the icons on this page.</a:t>
            </a:r>
          </a:p>
          <a:p>
            <a:endParaRPr lang="en-US" i="1" dirty="0">
              <a:latin typeface="Segoe UI" panose="020B0502040204020203" pitchFamily="34" charset="0"/>
              <a:cs typeface="Segoe UI" panose="020B0502040204020203" pitchFamily="34" charset="0"/>
            </a:endParaRPr>
          </a:p>
          <a:p>
            <a:r>
              <a:rPr lang="en-US" i="0" dirty="0">
                <a:latin typeface="Segoe UI" panose="020B0502040204020203" pitchFamily="34" charset="0"/>
                <a:cs typeface="Segoe UI" panose="020B0502040204020203" pitchFamily="34" charset="0"/>
              </a:rPr>
              <a:t>You will also want to state your facts.  You have done the research now share some of the interesting facts with your audience.  Facts do not have to be boring; you can communicate facts in a variety of ways by going to the Insert Tab.  In the Insert tab you can: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t>
            </a:r>
            <a:r>
              <a:rPr lang="en-US" b="1" i="0" dirty="0">
                <a:latin typeface="Segoe UI" panose="020B0502040204020203" pitchFamily="34" charset="0"/>
                <a:cs typeface="Segoe UI" panose="020B0502040204020203" pitchFamily="34" charset="0"/>
              </a:rPr>
              <a:t>pictures</a:t>
            </a:r>
            <a:r>
              <a:rPr lang="en-US" i="0" dirty="0">
                <a:latin typeface="Segoe UI" panose="020B0502040204020203" pitchFamily="34" charset="0"/>
                <a:cs typeface="Segoe UI" panose="020B0502040204020203" pitchFamily="34" charset="0"/>
              </a:rPr>
              <a:t> from your computer or </a:t>
            </a:r>
            <a:r>
              <a:rPr lang="en-US" b="1" i="0" dirty="0">
                <a:latin typeface="Segoe UI" panose="020B0502040204020203" pitchFamily="34" charset="0"/>
                <a:cs typeface="Segoe UI" panose="020B0502040204020203" pitchFamily="34" charset="0"/>
              </a:rPr>
              <a:t>online</a:t>
            </a:r>
            <a:r>
              <a:rPr lang="en-US" i="0" dirty="0">
                <a:latin typeface="Segoe UI" panose="020B0502040204020203" pitchFamily="34" charset="0"/>
                <a:cs typeface="Segoe UI" panose="020B0502040204020203" pitchFamily="34" charset="0"/>
              </a:rPr>
              <a: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Add a </a:t>
            </a:r>
            <a:r>
              <a:rPr lang="en-US" b="1" i="0" dirty="0">
                <a:latin typeface="Segoe UI" panose="020B0502040204020203" pitchFamily="34" charset="0"/>
                <a:cs typeface="Segoe UI" panose="020B0502040204020203" pitchFamily="34" charset="0"/>
              </a:rPr>
              <a:t>chart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Create some </a:t>
            </a:r>
            <a:r>
              <a:rPr lang="en-US" b="1" i="0" dirty="0">
                <a:latin typeface="Segoe UI" panose="020B0502040204020203" pitchFamily="34" charset="0"/>
                <a:cs typeface="Segoe UI" panose="020B0502040204020203" pitchFamily="34" charset="0"/>
              </a:rPr>
              <a:t>SmartArt</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Insert a variety of icons to help your facts come to life.  Note: You can change the color of the icons by selecting the icon and then click on the </a:t>
            </a:r>
            <a:r>
              <a:rPr lang="en-US" b="1" i="0" dirty="0">
                <a:latin typeface="Segoe UI" panose="020B0502040204020203" pitchFamily="34" charset="0"/>
                <a:cs typeface="Segoe UI" panose="020B0502040204020203" pitchFamily="34" charset="0"/>
              </a:rPr>
              <a:t>Format</a:t>
            </a:r>
            <a:r>
              <a:rPr lang="en-US" i="0" dirty="0">
                <a:latin typeface="Segoe UI" panose="020B0502040204020203" pitchFamily="34" charset="0"/>
                <a:cs typeface="Segoe UI" panose="020B0502040204020203" pitchFamily="34" charset="0"/>
              </a:rPr>
              <a:t> tab and then </a:t>
            </a:r>
            <a:r>
              <a:rPr lang="en-US" b="1" i="0" dirty="0">
                <a:latin typeface="Segoe UI" panose="020B0502040204020203" pitchFamily="34" charset="0"/>
                <a:cs typeface="Segoe UI" panose="020B0502040204020203" pitchFamily="34" charset="0"/>
              </a:rPr>
              <a:t>Graphics Fill</a:t>
            </a:r>
            <a:r>
              <a:rPr lang="en-US" i="0" dirty="0">
                <a:latin typeface="Segoe UI" panose="020B0502040204020203" pitchFamily="34" charset="0"/>
                <a:cs typeface="Segoe UI" panose="020B0502040204020203" pitchFamily="34" charset="0"/>
              </a:rPr>
              <a:t>.  From there, you will choose a color from the list or choose </a:t>
            </a:r>
            <a:r>
              <a:rPr lang="en-US" b="1" i="0" dirty="0">
                <a:latin typeface="Segoe UI" panose="020B0502040204020203" pitchFamily="34" charset="0"/>
                <a:cs typeface="Segoe UI" panose="020B0502040204020203" pitchFamily="34" charset="0"/>
              </a:rPr>
              <a:t>More Fill Colors </a:t>
            </a:r>
            <a:r>
              <a:rPr lang="en-US" i="0" dirty="0">
                <a:latin typeface="Segoe UI" panose="020B0502040204020203" pitchFamily="34" charset="0"/>
                <a:cs typeface="Segoe UI" panose="020B0502040204020203" pitchFamily="34" charset="0"/>
              </a:rPr>
              <a:t>to give you more options.</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Since this research presentation is a result of your hard work and searching, you want to make sure you support the claims or points in your presentation with facts from your research findings.  Make sure you give the author proper credit for helping you share your ideas.  If one of your sources has a video that is relevant to your topic, you can add the video as added support.  Keep in mind the length of the video and the amount of time you have for your presentation.  For a 5 minute speech, the video should be no longer than 30 seconds.  </a:t>
            </a:r>
          </a:p>
          <a:p>
            <a:endParaRPr lang="en-US" dirty="0">
              <a:latin typeface="Segoe UI" panose="020B0502040204020203" pitchFamily="34" charset="0"/>
              <a:cs typeface="Segoe UI" panose="020B0502040204020203" pitchFamily="34" charset="0"/>
            </a:endParaRPr>
          </a:p>
          <a:p>
            <a:r>
              <a:rPr lang="en-US" b="1" i="1" dirty="0">
                <a:latin typeface="Segoe UI" panose="020B0502040204020203" pitchFamily="34" charset="0"/>
                <a:cs typeface="Segoe UI" panose="020B0502040204020203" pitchFamily="34" charset="0"/>
              </a:rPr>
              <a:t>Questions to consider: </a:t>
            </a:r>
          </a:p>
          <a:p>
            <a:pPr marL="228600" indent="-228600">
              <a:buAutoNum type="arabicPeriod"/>
            </a:pPr>
            <a:r>
              <a:rPr lang="en-US" dirty="0">
                <a:latin typeface="Segoe UI" panose="020B0502040204020203" pitchFamily="34" charset="0"/>
                <a:cs typeface="Segoe UI" panose="020B0502040204020203" pitchFamily="34" charset="0"/>
              </a:rPr>
              <a:t>How will you state the author of the source?</a:t>
            </a:r>
          </a:p>
          <a:p>
            <a:pPr marL="228600" indent="-228600">
              <a:buAutoNum type="arabicPeriod"/>
            </a:pPr>
            <a:r>
              <a:rPr lang="en-US" dirty="0">
                <a:latin typeface="Segoe UI" panose="020B0502040204020203" pitchFamily="34" charset="0"/>
                <a:cs typeface="Segoe UI" panose="020B0502040204020203" pitchFamily="34" charset="0"/>
              </a:rPr>
              <a:t>Will you need to cite the source on the slide?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panose="020B0502040204020203" pitchFamily="34" charset="0"/>
                <a:cs typeface="Segoe UI" panose="020B0502040204020203" pitchFamily="34" charset="0"/>
              </a:rPr>
              <a:t>What are some ways you can engage your audience so they feel like they are a part of the presentation?  Some ideas to consider is by taking a quick poll like: by a show of hands, how many of you think school uniforms are a way to cut down on bullying?  Another suggestion is to have them hold up a certain number of fingers to see if they agree or disagree.  Finally, you can share a story that the audience can relate to that makes them laugh.</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After all the applause, your audience may have some questions.  Be prepared to answer some of their questions by making a list of questions you think they might ask. You may also want to share the presentation with them by providing the link to your presentation, if they want more information.</a:t>
            </a:r>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latin typeface="Segoe UI" panose="020B0502040204020203" pitchFamily="34" charset="0"/>
                <a:cs typeface="Segoe UI" panose="020B0502040204020203" pitchFamily="34" charset="0"/>
              </a:rPr>
              <a:t>After consulting a variety of sources, you will need to narrow your topic.  For example, the topic of internet safety is huge, but you could narrow that topic to include internet safety in regards to social media apps that teenagers are using heavily.  A topic like that is more specific and will be relevant to your peers.  Some questions to think about to help you narrow your topic: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interest me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of the research will interest my audience the most?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topics will the audience find more engaging? Shocking? Inspiring?</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2746866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Now, that you have narrowed your topic, you will want to organize your research in a structure that works.  There are some common organizational patterns based on the kind of research you are doing.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Organizational Structures: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Cause and Effect- this kind of structure is great for explaining the causes and effects of a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Compare and Contrast- in this pattern you highlight the similarities and differences of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Explain process- this structure is great for outlining a series of steps to follow;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Definition- if you want to make sure your audience understands what something is using illustrations, meanings, clarifying misconceptions, you may want to use this structure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Classification- a common organizational structure is grouping like topics or facts from the research together.  For instance, in the internet safety about social media apps, you may organize the research where you look at each social media app one at a time</a:t>
            </a: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702690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latin typeface="Segoe UI" panose="020B0502040204020203" pitchFamily="34" charset="0"/>
                <a:cs typeface="Segoe UI" panose="020B0502040204020203" pitchFamily="34" charset="0"/>
              </a:rPr>
              <a:t>Once you find your sources, you will want to evaluate your sources using the following questions: </a:t>
            </a:r>
          </a:p>
          <a:p>
            <a:endParaRPr lang="en-US" i="0" dirty="0">
              <a:latin typeface="Segoe UI" panose="020B0502040204020203" pitchFamily="34" charset="0"/>
              <a:cs typeface="Segoe UI" panose="020B0502040204020203" pitchFamily="34" charset="0"/>
            </a:endParaRPr>
          </a:p>
          <a:p>
            <a:r>
              <a:rPr lang="en-US" b="1" i="0" dirty="0">
                <a:latin typeface="Segoe UI" panose="020B0502040204020203" pitchFamily="34" charset="0"/>
                <a:cs typeface="Segoe UI" panose="020B0502040204020203" pitchFamily="34" charset="0"/>
              </a:rPr>
              <a:t>Author: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Who is the author?</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Why should I believe what he or she has to say on the topic?</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author seen as an expert on the topic? How do you know?</a:t>
            </a:r>
          </a:p>
          <a:p>
            <a:pPr marL="171450" indent="-171450">
              <a:buFont typeface="Arial" panose="020B0604020202020204" pitchFamily="34" charset="0"/>
              <a:buChar char="•"/>
            </a:pPr>
            <a:endParaRPr lang="en-US"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Current: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How current is the information in the source?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When was the source published?</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out-of-date?</a:t>
            </a:r>
          </a:p>
          <a:p>
            <a:pPr marL="171450" indent="-171450">
              <a:buFont typeface="Arial" panose="020B0604020202020204" pitchFamily="34" charset="0"/>
              <a:buChar char="•"/>
            </a:pPr>
            <a:endParaRPr lang="en-US" b="1" i="0" dirty="0">
              <a:latin typeface="Segoe UI" panose="020B0502040204020203" pitchFamily="34" charset="0"/>
              <a:cs typeface="Segoe UI" panose="020B0502040204020203" pitchFamily="34" charset="0"/>
            </a:endParaRPr>
          </a:p>
          <a:p>
            <a:pPr marL="0" indent="0">
              <a:buFont typeface="Arial" panose="020B0604020202020204" pitchFamily="34" charset="0"/>
              <a:buNone/>
            </a:pPr>
            <a:r>
              <a:rPr lang="en-US" b="1" i="0" dirty="0">
                <a:latin typeface="Segoe UI" panose="020B0502040204020203" pitchFamily="34" charset="0"/>
                <a:cs typeface="Segoe UI" panose="020B0502040204020203" pitchFamily="34" charset="0"/>
              </a:rPr>
              <a:t>Accuracy: </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content accurate?</a:t>
            </a:r>
          </a:p>
          <a:p>
            <a:pPr marL="171450" indent="-171450">
              <a:buFont typeface="Arial" panose="020B0604020202020204" pitchFamily="34" charset="0"/>
              <a:buChar char="•"/>
            </a:pPr>
            <a:r>
              <a:rPr lang="en-US" i="0" dirty="0">
                <a:latin typeface="Segoe UI" panose="020B0502040204020203" pitchFamily="34" charset="0"/>
                <a:cs typeface="Segoe UI" panose="020B0502040204020203" pitchFamily="34" charset="0"/>
              </a:rPr>
              <a:t>Is the information presented objectively?  Do they share the pros and cons?</a:t>
            </a:r>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When conducting research, it is easy to go to one source: Wikipedia.  However, you need to include a variety of sources in your research. Consider the following sources: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Who can I interview to get more information on the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 topic current and will it be relevant to my audience?</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articles, blogs, and magazines may have something related to my topic?</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Is there a YouTube video on the topic? If so, what is it about?</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What images can I find related to the topic?</a:t>
            </a: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10/8/2023</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10/8/2023</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10/8/2023</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10/8/2023</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10/8/2023</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10/8/2023</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10/8/2023</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10/8/2023</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10/8/2023</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10/8/2023</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10/8/2023</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10/8/2023</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0.sv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5.svg"/><Relationship Id="rId4" Type="http://schemas.openxmlformats.org/officeDocument/2006/relationships/image" Target="../media/image24.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6.sv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10.svg"/><Relationship Id="rId4" Type="http://schemas.openxmlformats.org/officeDocument/2006/relationships/image" Target="../media/image6.svg"/><Relationship Id="rId9"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35241" y="3930093"/>
            <a:ext cx="7223381" cy="1363215"/>
          </a:xfrm>
        </p:spPr>
        <p:txBody>
          <a:bodyPr anchor="t">
            <a:normAutofit/>
          </a:bodyPr>
          <a:lstStyle/>
          <a:p>
            <a:r>
              <a:rPr lang="en-US" sz="4000" b="1" dirty="0"/>
              <a:t>ALVINN: An Autonomous Land Vehicle In A Neural Network</a:t>
            </a:r>
            <a:endParaRPr lang="en-US" sz="4000" b="1" dirty="0">
              <a:latin typeface="Franklin Gothic Book" panose="020B0503020102020204" pitchFamily="34" charset="0"/>
              <a:cs typeface="Segoe UI" panose="020B0502040204020203" pitchFamily="34" charset="0"/>
            </a:endParaRP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635241" y="4846466"/>
            <a:ext cx="7223381" cy="628962"/>
          </a:xfrm>
        </p:spPr>
        <p:txBody>
          <a:bodyPr anchor="b">
            <a:normAutofit/>
          </a:bodyPr>
          <a:lstStyle/>
          <a:p>
            <a:r>
              <a:rPr lang="en-US" sz="2000" b="1" dirty="0">
                <a:latin typeface="+mj-lt"/>
              </a:rPr>
              <a:t>Dean A. Pomerleau</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13377" y="-148961"/>
            <a:ext cx="2271179" cy="2271179"/>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25024" y="327889"/>
            <a:ext cx="2260711" cy="2260711"/>
          </a:xfrm>
          <a:prstGeom prst="rect">
            <a:avLst/>
          </a:prstGeom>
        </p:spPr>
      </p:pic>
      <p:sp>
        <p:nvSpPr>
          <p:cNvPr id="4" name="Subtitle 2">
            <a:extLst>
              <a:ext uri="{FF2B5EF4-FFF2-40B4-BE49-F238E27FC236}">
                <a16:creationId xmlns:a16="http://schemas.microsoft.com/office/drawing/2014/main" id="{004C4AD5-EC8C-4EAA-323B-3C02F19F1FA6}"/>
              </a:ext>
            </a:extLst>
          </p:cNvPr>
          <p:cNvSpPr txBox="1">
            <a:spLocks/>
          </p:cNvSpPr>
          <p:nvPr/>
        </p:nvSpPr>
        <p:spPr>
          <a:xfrm>
            <a:off x="4635241" y="5692735"/>
            <a:ext cx="7223381" cy="1047750"/>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dirty="0">
                <a:latin typeface="Cascadia Code ExtraLight" panose="020B0609020000020004" pitchFamily="49" charset="0"/>
                <a:ea typeface="Cascadia Code ExtraLight" panose="020B0609020000020004" pitchFamily="49" charset="0"/>
                <a:cs typeface="Cascadia Code ExtraLight" panose="020B0609020000020004" pitchFamily="49" charset="0"/>
              </a:rPr>
              <a:t>Presented by: </a:t>
            </a:r>
          </a:p>
          <a:p>
            <a:r>
              <a:rPr lang="en-US" sz="1400" dirty="0">
                <a:latin typeface="Cascadia Code ExtraLight" panose="020B0609020000020004" pitchFamily="49" charset="0"/>
                <a:ea typeface="Cascadia Code ExtraLight" panose="020B0609020000020004" pitchFamily="49" charset="0"/>
                <a:cs typeface="Cascadia Code ExtraLight" panose="020B0609020000020004" pitchFamily="49" charset="0"/>
              </a:rPr>
              <a:t>Indronil Bhattacharjee</a:t>
            </a:r>
            <a:br>
              <a:rPr lang="en-US" sz="1400" dirty="0">
                <a:latin typeface="Cascadia Code ExtraLight" panose="020B0609020000020004" pitchFamily="49" charset="0"/>
                <a:ea typeface="Cascadia Code ExtraLight" panose="020B0609020000020004" pitchFamily="49" charset="0"/>
                <a:cs typeface="Cascadia Code ExtraLight" panose="020B0609020000020004" pitchFamily="49" charset="0"/>
              </a:rPr>
            </a:br>
            <a:r>
              <a:rPr lang="en-US" sz="1400" dirty="0">
                <a:latin typeface="Cascadia Code ExtraLight" panose="020B0609020000020004" pitchFamily="49" charset="0"/>
                <a:ea typeface="Cascadia Code ExtraLight" panose="020B0609020000020004" pitchFamily="49" charset="0"/>
                <a:cs typeface="Cascadia Code ExtraLight" panose="020B0609020000020004" pitchFamily="49" charset="0"/>
              </a:rPr>
              <a:t>New Mexico State University</a:t>
            </a: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164480" y="1392039"/>
            <a:ext cx="1636279" cy="1636279"/>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2009564" y="198467"/>
            <a:ext cx="5406902" cy="1469965"/>
          </a:xfrm>
        </p:spPr>
        <p:txBody>
          <a:bodyPr anchor="ctr">
            <a:normAutofit/>
          </a:bodyPr>
          <a:lstStyle/>
          <a:p>
            <a:r>
              <a:rPr lang="en-US" b="1" dirty="0">
                <a:solidFill>
                  <a:srgbClr val="0000CC"/>
                </a:solidFill>
                <a:latin typeface="Arial" panose="020B0604020202020204" pitchFamily="34" charset="0"/>
              </a:rPr>
              <a:t>Problem Statement</a:t>
            </a:r>
          </a:p>
        </p:txBody>
      </p:sp>
      <p:sp>
        <p:nvSpPr>
          <p:cNvPr id="3" name="Content Placeholder 2">
            <a:extLst>
              <a:ext uri="{FF2B5EF4-FFF2-40B4-BE49-F238E27FC236}">
                <a16:creationId xmlns:a16="http://schemas.microsoft.com/office/drawing/2014/main" id="{3BF933A4-33C5-4102-BBB0-9B15EFF2F292}"/>
              </a:ext>
            </a:extLst>
          </p:cNvPr>
          <p:cNvSpPr>
            <a:spLocks noGrp="1"/>
          </p:cNvSpPr>
          <p:nvPr>
            <p:ph idx="1"/>
          </p:nvPr>
        </p:nvSpPr>
        <p:spPr>
          <a:xfrm>
            <a:off x="689097" y="1885942"/>
            <a:ext cx="5952333" cy="4038608"/>
          </a:xfrm>
        </p:spPr>
        <p:txBody>
          <a:bodyPr vert="horz" lIns="91440" tIns="45720" rIns="91440" bIns="45720" rtlCol="0" anchor="t">
            <a:normAutofit lnSpcReduction="10000"/>
          </a:bodyPr>
          <a:lstStyle/>
          <a:p>
            <a:pPr algn="just"/>
            <a:r>
              <a:rPr lang="en-US" sz="2000" b="0" i="0" dirty="0">
                <a:effectLst/>
                <a:latin typeface="Söhne"/>
              </a:rPr>
              <a:t>The problem addressed in the paper is the development of an autonomous land vehicle capable of following roads.</a:t>
            </a:r>
          </a:p>
          <a:p>
            <a:pPr algn="just"/>
            <a:endParaRPr lang="en-US" sz="2000" b="0" i="0" dirty="0">
              <a:effectLst/>
              <a:latin typeface="Söhne"/>
            </a:endParaRPr>
          </a:p>
          <a:p>
            <a:pPr algn="just"/>
            <a:r>
              <a:rPr lang="en-US" sz="2000" b="0" i="0" dirty="0">
                <a:effectLst/>
                <a:latin typeface="Söhne"/>
              </a:rPr>
              <a:t>Specifically, the authors aim to design a neural network-based system that takes input from a camera, and based on this input, generates directional instructions for the vehicle to navigate and follow the road. </a:t>
            </a:r>
          </a:p>
          <a:p>
            <a:pPr algn="just"/>
            <a:endParaRPr lang="en-US" sz="2000" dirty="0">
              <a:latin typeface="Söhne"/>
            </a:endParaRPr>
          </a:p>
          <a:p>
            <a:pPr algn="just"/>
            <a:r>
              <a:rPr lang="en-US" sz="2000" b="0" i="0" dirty="0">
                <a:effectLst/>
                <a:latin typeface="Söhne"/>
              </a:rPr>
              <a:t>The challenge is to create a system that can effectively perform road following in real-world conditions.</a:t>
            </a:r>
          </a:p>
        </p:txBody>
      </p:sp>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41431" y="816337"/>
            <a:ext cx="5225327" cy="5225327"/>
          </a:xfrm>
          <a:prstGeom prst="rect">
            <a:avLst/>
          </a:prstGeom>
        </p:spPr>
      </p:pic>
      <p:pic>
        <p:nvPicPr>
          <p:cNvPr id="4" name="Graphic 3" descr="Chat">
            <a:extLst>
              <a:ext uri="{FF2B5EF4-FFF2-40B4-BE49-F238E27FC236}">
                <a16:creationId xmlns:a16="http://schemas.microsoft.com/office/drawing/2014/main" id="{22E36A32-D8D2-DBFC-97E1-084C8EABD37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6370" y="269100"/>
            <a:ext cx="1463194" cy="1463194"/>
          </a:xfrm>
          <a:prstGeom prst="rect">
            <a:avLst/>
          </a:prstGeom>
        </p:spPr>
      </p:pic>
    </p:spTree>
    <p:extLst>
      <p:ext uri="{BB962C8B-B14F-4D97-AF65-F5344CB8AC3E}">
        <p14:creationId xmlns:p14="http://schemas.microsoft.com/office/powerpoint/2010/main" val="2880909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1585412" y="156091"/>
            <a:ext cx="5406902" cy="1469965"/>
          </a:xfrm>
        </p:spPr>
        <p:txBody>
          <a:bodyPr anchor="ctr">
            <a:normAutofit/>
          </a:bodyPr>
          <a:lstStyle/>
          <a:p>
            <a:r>
              <a:rPr lang="en-US" b="1" dirty="0">
                <a:solidFill>
                  <a:srgbClr val="0000CC"/>
                </a:solidFill>
                <a:latin typeface="Arial" panose="020B0604020202020204" pitchFamily="34" charset="0"/>
              </a:rPr>
              <a:t>Solution</a:t>
            </a:r>
            <a:endParaRPr lang="en-US" dirty="0">
              <a:latin typeface="Franklin Gothic Book" panose="020B0503020102020204" pitchFamily="34" charset="0"/>
              <a:cs typeface="Segoe UI" panose="020B0502040204020203" pitchFamily="34" charset="0"/>
            </a:endParaRPr>
          </a:p>
        </p:txBody>
      </p:sp>
      <p:pic>
        <p:nvPicPr>
          <p:cNvPr id="4" name="Graphic 3" descr="Books on Shelf">
            <a:extLst>
              <a:ext uri="{FF2B5EF4-FFF2-40B4-BE49-F238E27FC236}">
                <a16:creationId xmlns:a16="http://schemas.microsoft.com/office/drawing/2014/main" id="{3DE94ADA-0031-43D4-A79A-B89B959930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8281" y="342434"/>
            <a:ext cx="1097280" cy="1097280"/>
          </a:xfrm>
          <a:prstGeom prst="rect">
            <a:avLst/>
          </a:prstGeom>
        </p:spPr>
      </p:pic>
      <p:sp>
        <p:nvSpPr>
          <p:cNvPr id="3" name="Content Placeholder 2">
            <a:extLst>
              <a:ext uri="{FF2B5EF4-FFF2-40B4-BE49-F238E27FC236}">
                <a16:creationId xmlns:a16="http://schemas.microsoft.com/office/drawing/2014/main" id="{31EFD88C-EC41-4850-9D1D-676D6AEE0358}"/>
              </a:ext>
            </a:extLst>
          </p:cNvPr>
          <p:cNvSpPr>
            <a:spLocks noGrp="1"/>
          </p:cNvSpPr>
          <p:nvPr>
            <p:ph idx="1"/>
          </p:nvPr>
        </p:nvSpPr>
        <p:spPr>
          <a:xfrm>
            <a:off x="961053" y="1626056"/>
            <a:ext cx="5775649" cy="4415607"/>
          </a:xfrm>
        </p:spPr>
        <p:txBody>
          <a:bodyPr vert="horz" lIns="91440" tIns="45720" rIns="91440" bIns="45720" rtlCol="0" anchor="t">
            <a:normAutofit/>
          </a:bodyPr>
          <a:lstStyle/>
          <a:p>
            <a:pPr algn="just"/>
            <a:r>
              <a:rPr lang="en-US" sz="1800" b="0" i="0" dirty="0">
                <a:solidFill>
                  <a:srgbClr val="374151"/>
                </a:solidFill>
                <a:effectLst/>
                <a:latin typeface="Söhne"/>
              </a:rPr>
              <a:t>The proposed solution is ALVINN, which stands for Autonomous Land Vehicle In a Neural Network.</a:t>
            </a:r>
          </a:p>
          <a:p>
            <a:pPr algn="just"/>
            <a:r>
              <a:rPr lang="en-US" sz="1800" b="0" i="0" dirty="0">
                <a:solidFill>
                  <a:srgbClr val="374151"/>
                </a:solidFill>
                <a:effectLst/>
                <a:latin typeface="Söhne"/>
              </a:rPr>
              <a:t>ALVINN is described as a 3-layer back-propagation neural network. </a:t>
            </a:r>
          </a:p>
          <a:p>
            <a:pPr algn="just"/>
            <a:r>
              <a:rPr lang="en-US" sz="1800" b="0" i="0" dirty="0">
                <a:solidFill>
                  <a:srgbClr val="374151"/>
                </a:solidFill>
                <a:effectLst/>
                <a:latin typeface="Söhne"/>
              </a:rPr>
              <a:t>It takes input in the form of images from a camera and a laser range finder. </a:t>
            </a:r>
          </a:p>
          <a:p>
            <a:pPr algn="just"/>
            <a:r>
              <a:rPr lang="en-US" sz="1800" b="0" i="0" dirty="0">
                <a:solidFill>
                  <a:srgbClr val="374151"/>
                </a:solidFill>
                <a:effectLst/>
                <a:latin typeface="Söhne"/>
              </a:rPr>
              <a:t>The network is trained using simulated road images. </a:t>
            </a:r>
          </a:p>
          <a:p>
            <a:pPr algn="just"/>
            <a:r>
              <a:rPr lang="en-US" sz="1800" b="0" i="0" dirty="0">
                <a:solidFill>
                  <a:srgbClr val="374151"/>
                </a:solidFill>
                <a:effectLst/>
                <a:latin typeface="Söhne"/>
              </a:rPr>
              <a:t>After training, ALVINN is capable of producing output that guides the vehicle in the correct direction to follow the road. </a:t>
            </a:r>
          </a:p>
          <a:p>
            <a:pPr algn="just"/>
            <a:r>
              <a:rPr lang="en-US" sz="1800" b="0" i="0" dirty="0">
                <a:solidFill>
                  <a:srgbClr val="374151"/>
                </a:solidFill>
                <a:effectLst/>
                <a:latin typeface="Söhne"/>
              </a:rPr>
              <a:t>Successful tests on the Carnegie Mellon autonomous navigation test vehicle demonstrate that ALVINN can effectively navigate real roads under specific field conditions.</a:t>
            </a:r>
            <a:endParaRPr lang="en-US" dirty="0">
              <a:latin typeface="Segoe UI" panose="020B0502040204020203" pitchFamily="34" charset="0"/>
              <a:cs typeface="Segoe UI" panose="020B0502040204020203" pitchFamily="34" charset="0"/>
            </a:endParaRPr>
          </a:p>
        </p:txBody>
      </p:sp>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97072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EA8BE-BFFD-63D8-A9FF-310AC8980E5E}"/>
              </a:ext>
            </a:extLst>
          </p:cNvPr>
          <p:cNvSpPr>
            <a:spLocks noGrp="1"/>
          </p:cNvSpPr>
          <p:nvPr>
            <p:ph type="title"/>
          </p:nvPr>
        </p:nvSpPr>
        <p:spPr>
          <a:xfrm>
            <a:off x="1403479" y="266272"/>
            <a:ext cx="9385041" cy="1292306"/>
          </a:xfrm>
        </p:spPr>
        <p:txBody>
          <a:bodyPr>
            <a:normAutofit/>
          </a:bodyPr>
          <a:lstStyle/>
          <a:p>
            <a:r>
              <a:rPr lang="en-US" sz="4200" b="1" i="0" u="none" strike="noStrike" dirty="0">
                <a:solidFill>
                  <a:srgbClr val="0000CC"/>
                </a:solidFill>
                <a:effectLst/>
                <a:latin typeface="Arial" panose="020B0604020202020204" pitchFamily="34" charset="0"/>
              </a:rPr>
              <a:t>ALVINN Architecture</a:t>
            </a:r>
            <a:endParaRPr lang="en-US" sz="4200" dirty="0">
              <a:solidFill>
                <a:srgbClr val="0000CC"/>
              </a:solidFill>
            </a:endParaRPr>
          </a:p>
        </p:txBody>
      </p:sp>
      <p:sp>
        <p:nvSpPr>
          <p:cNvPr id="4" name="TextBox 3">
            <a:extLst>
              <a:ext uri="{FF2B5EF4-FFF2-40B4-BE49-F238E27FC236}">
                <a16:creationId xmlns:a16="http://schemas.microsoft.com/office/drawing/2014/main" id="{5DF450CC-1B8C-1663-D171-0582EA879596}"/>
              </a:ext>
            </a:extLst>
          </p:cNvPr>
          <p:cNvSpPr txBox="1"/>
          <p:nvPr/>
        </p:nvSpPr>
        <p:spPr>
          <a:xfrm>
            <a:off x="709127" y="1368677"/>
            <a:ext cx="6082198" cy="4770537"/>
          </a:xfrm>
          <a:prstGeom prst="rect">
            <a:avLst/>
          </a:prstGeom>
          <a:noFill/>
        </p:spPr>
        <p:txBody>
          <a:bodyPr wrap="square" rtlCol="0">
            <a:spAutoFit/>
          </a:bodyPr>
          <a:lstStyle/>
          <a:p>
            <a:pPr marL="285750" indent="-285750" algn="just">
              <a:buFont typeface="Arial" panose="020B0604020202020204" pitchFamily="34" charset="0"/>
              <a:buChar char="•"/>
            </a:pPr>
            <a:r>
              <a:rPr lang="en-US" sz="1600" b="0" i="0" dirty="0">
                <a:solidFill>
                  <a:srgbClr val="000000"/>
                </a:solidFill>
                <a:effectLst/>
                <a:latin typeface="Arial" panose="020B0604020202020204" pitchFamily="34" charset="0"/>
              </a:rPr>
              <a:t>The Autonomous Land Vehicle In a Neural Network </a:t>
            </a:r>
            <a:r>
              <a:rPr lang="en-US" sz="1600" b="1" i="0" dirty="0">
                <a:solidFill>
                  <a:srgbClr val="000000"/>
                </a:solidFill>
                <a:effectLst/>
                <a:latin typeface="Arial" panose="020B0604020202020204" pitchFamily="34" charset="0"/>
              </a:rPr>
              <a:t>(</a:t>
            </a:r>
            <a:r>
              <a:rPr lang="en-US" sz="1600" b="1" i="0" u="none" strike="noStrike" dirty="0">
                <a:solidFill>
                  <a:srgbClr val="200000"/>
                </a:solidFill>
                <a:effectLst/>
                <a:latin typeface="Arial" panose="020B0604020202020204" pitchFamily="34" charset="0"/>
              </a:rPr>
              <a:t>ALVINN</a:t>
            </a:r>
            <a:r>
              <a:rPr lang="en-US" sz="1600" b="1" i="0" dirty="0">
                <a:solidFill>
                  <a:srgbClr val="000000"/>
                </a:solidFill>
                <a:effectLst/>
                <a:latin typeface="Arial" panose="020B0604020202020204" pitchFamily="34" charset="0"/>
              </a:rPr>
              <a:t>) </a:t>
            </a:r>
            <a:r>
              <a:rPr lang="en-US" sz="1600" b="0" i="0" dirty="0">
                <a:solidFill>
                  <a:srgbClr val="000000"/>
                </a:solidFill>
                <a:effectLst/>
                <a:latin typeface="Arial" panose="020B0604020202020204" pitchFamily="34" charset="0"/>
              </a:rPr>
              <a:t>is a perception system which learns to control the NAVLAB vehicles by Neural Network.</a:t>
            </a:r>
          </a:p>
          <a:p>
            <a:pPr marL="285750" indent="-285750" algn="just">
              <a:buFont typeface="Arial" panose="020B0604020202020204" pitchFamily="34" charset="0"/>
              <a:buChar char="•"/>
            </a:pPr>
            <a:endParaRPr lang="en-US" sz="1600" b="0" i="0" dirty="0">
              <a:solidFill>
                <a:srgbClr val="000000"/>
              </a:solidFill>
              <a:effectLst/>
              <a:latin typeface="Arial" panose="020B0604020202020204" pitchFamily="34" charset="0"/>
            </a:endParaRPr>
          </a:p>
          <a:p>
            <a:pPr marL="285750" indent="-285750" algn="just">
              <a:buFont typeface="Arial" panose="020B0604020202020204" pitchFamily="34" charset="0"/>
              <a:buChar char="•"/>
            </a:pPr>
            <a:r>
              <a:rPr lang="en-US" sz="1600" b="0" i="0" dirty="0">
                <a:solidFill>
                  <a:srgbClr val="000000"/>
                </a:solidFill>
                <a:effectLst/>
                <a:latin typeface="Arial" panose="020B0604020202020204" pitchFamily="34" charset="0"/>
              </a:rPr>
              <a:t>One of the first examples that neural-networks could do </a:t>
            </a:r>
            <a:r>
              <a:rPr lang="en-US" sz="1600" b="1" i="0" dirty="0">
                <a:solidFill>
                  <a:srgbClr val="000000"/>
                </a:solidFill>
                <a:effectLst/>
                <a:latin typeface="Arial" panose="020B0604020202020204" pitchFamily="34" charset="0"/>
              </a:rPr>
              <a:t>"real-driving"</a:t>
            </a:r>
            <a:r>
              <a:rPr lang="en-US" sz="1600" b="0" i="0" dirty="0">
                <a:solidFill>
                  <a:srgbClr val="000000"/>
                </a:solidFill>
                <a:effectLst/>
                <a:latin typeface="Arial" panose="020B0604020202020204" pitchFamily="34" charset="0"/>
              </a:rPr>
              <a:t>. It can drive 70mph on highways.	</a:t>
            </a:r>
            <a:endParaRPr lang="en-US" sz="1600" dirty="0">
              <a:solidFill>
                <a:srgbClr val="000000"/>
              </a:solidFill>
              <a:latin typeface="Arial" panose="020B0604020202020204" pitchFamily="34" charset="0"/>
            </a:endParaRPr>
          </a:p>
          <a:p>
            <a:pPr marL="285750" indent="-285750" algn="just">
              <a:buFont typeface="Arial" panose="020B0604020202020204" pitchFamily="34" charset="0"/>
              <a:buChar char="•"/>
            </a:pPr>
            <a:endParaRPr lang="en-US" sz="1600" b="0" i="0" dirty="0">
              <a:solidFill>
                <a:srgbClr val="000000"/>
              </a:solidFill>
              <a:effectLst/>
              <a:latin typeface="Arial" panose="020B0604020202020204" pitchFamily="34" charset="0"/>
            </a:endParaRPr>
          </a:p>
          <a:p>
            <a:pPr marL="285750" indent="-285750">
              <a:buFont typeface="Arial" panose="020B0604020202020204" pitchFamily="34" charset="0"/>
              <a:buChar char="•"/>
            </a:pPr>
            <a:r>
              <a:rPr lang="en-US" sz="1600" b="0" i="0" dirty="0">
                <a:solidFill>
                  <a:srgbClr val="000000"/>
                </a:solidFill>
                <a:effectLst/>
                <a:latin typeface="Arial" panose="020B0604020202020204" pitchFamily="34" charset="0"/>
              </a:rPr>
              <a:t>ALVINN's architecture consists of a single hidden layer.</a:t>
            </a:r>
            <a:br>
              <a:rPr lang="en-US" sz="1600" b="0" i="0" dirty="0">
                <a:solidFill>
                  <a:srgbClr val="000000"/>
                </a:solidFill>
                <a:effectLst/>
                <a:latin typeface="Arial" panose="020B0604020202020204" pitchFamily="34" charset="0"/>
              </a:rPr>
            </a:br>
            <a:endParaRPr lang="en-US" sz="1600" b="0" i="0" dirty="0">
              <a:solidFill>
                <a:srgbClr val="000000"/>
              </a:solidFill>
              <a:effectLst/>
              <a:latin typeface="Arial" panose="020B0604020202020204" pitchFamily="34" charset="0"/>
            </a:endParaRPr>
          </a:p>
          <a:p>
            <a:pPr marL="285750" indent="-285750" algn="just">
              <a:buFont typeface="Arial" panose="020B0604020202020204" pitchFamily="34" charset="0"/>
              <a:buChar char="•"/>
            </a:pPr>
            <a:r>
              <a:rPr lang="en-US" sz="1600" b="0" i="0" dirty="0">
                <a:solidFill>
                  <a:srgbClr val="000000"/>
                </a:solidFill>
                <a:effectLst/>
                <a:latin typeface="Arial" panose="020B0604020202020204" pitchFamily="34" charset="0"/>
              </a:rPr>
              <a:t>The input layer of the network is a 30x32 unit two dimensional retina which receives input from the vehicles video camera, a 8x32 Range Finder and a feedback of road intensity from the last state.</a:t>
            </a:r>
            <a:endParaRPr lang="en-US" sz="1600" dirty="0">
              <a:solidFill>
                <a:srgbClr val="000000"/>
              </a:solidFill>
              <a:latin typeface="Arial" panose="020B0604020202020204" pitchFamily="34" charset="0"/>
            </a:endParaRPr>
          </a:p>
          <a:p>
            <a:pPr marL="285750" indent="-285750" algn="just">
              <a:buFont typeface="Arial" panose="020B0604020202020204" pitchFamily="34" charset="0"/>
              <a:buChar char="•"/>
            </a:pPr>
            <a:endParaRPr lang="en-US" sz="1600" b="0" i="0" dirty="0">
              <a:solidFill>
                <a:srgbClr val="000000"/>
              </a:solidFill>
              <a:effectLst/>
              <a:latin typeface="Arial" panose="020B0604020202020204" pitchFamily="34" charset="0"/>
            </a:endParaRPr>
          </a:p>
          <a:p>
            <a:pPr marL="285750" indent="-285750" algn="just">
              <a:buFont typeface="Arial" panose="020B0604020202020204" pitchFamily="34" charset="0"/>
              <a:buChar char="•"/>
            </a:pPr>
            <a:r>
              <a:rPr lang="en-US" sz="1600" b="0" i="0" dirty="0">
                <a:solidFill>
                  <a:srgbClr val="000000"/>
                </a:solidFill>
                <a:effectLst/>
                <a:latin typeface="Arial" panose="020B0604020202020204" pitchFamily="34" charset="0"/>
              </a:rPr>
              <a:t>Each input unit is fully connected to a layer of 29 hidden units which are in turn fully connected to a layer of 46 output units. </a:t>
            </a:r>
          </a:p>
          <a:p>
            <a:pPr marL="285750" indent="-285750" algn="just">
              <a:buFont typeface="Arial" panose="020B0604020202020204" pitchFamily="34" charset="0"/>
              <a:buChar char="•"/>
            </a:pPr>
            <a:endParaRPr lang="en-US" sz="1600" dirty="0">
              <a:solidFill>
                <a:srgbClr val="000000"/>
              </a:solidFill>
              <a:latin typeface="Arial" panose="020B0604020202020204" pitchFamily="34" charset="0"/>
            </a:endParaRPr>
          </a:p>
          <a:p>
            <a:pPr marL="285750" indent="-285750" algn="just">
              <a:buFont typeface="Arial" panose="020B0604020202020204" pitchFamily="34" charset="0"/>
              <a:buChar char="•"/>
            </a:pPr>
            <a:r>
              <a:rPr lang="en-US" sz="1600" b="0" i="0" dirty="0">
                <a:solidFill>
                  <a:srgbClr val="000000"/>
                </a:solidFill>
                <a:effectLst/>
                <a:latin typeface="Arial" panose="020B0604020202020204" pitchFamily="34" charset="0"/>
              </a:rPr>
              <a:t>The output layer is a linear representation of the direction the vehicle should travel in order to keep the vehicle on the road.</a:t>
            </a:r>
          </a:p>
        </p:txBody>
      </p:sp>
      <p:pic>
        <p:nvPicPr>
          <p:cNvPr id="28" name="Picture 27">
            <a:extLst>
              <a:ext uri="{FF2B5EF4-FFF2-40B4-BE49-F238E27FC236}">
                <a16:creationId xmlns:a16="http://schemas.microsoft.com/office/drawing/2014/main" id="{501278D3-48F2-01B7-E354-10953DF8C137}"/>
              </a:ext>
            </a:extLst>
          </p:cNvPr>
          <p:cNvPicPr>
            <a:picLocks noChangeAspect="1"/>
          </p:cNvPicPr>
          <p:nvPr/>
        </p:nvPicPr>
        <p:blipFill>
          <a:blip r:embed="rId2"/>
          <a:stretch>
            <a:fillRect/>
          </a:stretch>
        </p:blipFill>
        <p:spPr>
          <a:xfrm>
            <a:off x="8311660" y="814904"/>
            <a:ext cx="3433249" cy="1590624"/>
          </a:xfrm>
          <a:prstGeom prst="rect">
            <a:avLst/>
          </a:prstGeom>
        </p:spPr>
      </p:pic>
      <p:pic>
        <p:nvPicPr>
          <p:cNvPr id="29" name="Picture 28">
            <a:extLst>
              <a:ext uri="{FF2B5EF4-FFF2-40B4-BE49-F238E27FC236}">
                <a16:creationId xmlns:a16="http://schemas.microsoft.com/office/drawing/2014/main" id="{FE9ED378-7F55-4DA3-D948-16C309413BC9}"/>
              </a:ext>
            </a:extLst>
          </p:cNvPr>
          <p:cNvPicPr>
            <a:picLocks noChangeAspect="1"/>
          </p:cNvPicPr>
          <p:nvPr/>
        </p:nvPicPr>
        <p:blipFill>
          <a:blip r:embed="rId3"/>
          <a:stretch>
            <a:fillRect/>
          </a:stretch>
        </p:blipFill>
        <p:spPr>
          <a:xfrm>
            <a:off x="7324021" y="3639331"/>
            <a:ext cx="340953" cy="301978"/>
          </a:xfrm>
          <a:prstGeom prst="rect">
            <a:avLst/>
          </a:prstGeom>
        </p:spPr>
      </p:pic>
      <p:pic>
        <p:nvPicPr>
          <p:cNvPr id="30" name="Picture 29">
            <a:extLst>
              <a:ext uri="{FF2B5EF4-FFF2-40B4-BE49-F238E27FC236}">
                <a16:creationId xmlns:a16="http://schemas.microsoft.com/office/drawing/2014/main" id="{C51CD5D3-3DB3-AEBF-253D-816BE93D65C8}"/>
              </a:ext>
            </a:extLst>
          </p:cNvPr>
          <p:cNvPicPr>
            <a:picLocks noChangeAspect="1"/>
          </p:cNvPicPr>
          <p:nvPr/>
        </p:nvPicPr>
        <p:blipFill rotWithShape="1">
          <a:blip r:embed="rId4"/>
          <a:srcRect l="3837" t="19710" r="2326"/>
          <a:stretch/>
        </p:blipFill>
        <p:spPr>
          <a:xfrm>
            <a:off x="7399176" y="2401490"/>
            <a:ext cx="4792824" cy="1277663"/>
          </a:xfrm>
          <a:prstGeom prst="rect">
            <a:avLst/>
          </a:prstGeom>
        </p:spPr>
      </p:pic>
      <p:pic>
        <p:nvPicPr>
          <p:cNvPr id="31" name="Content Placeholder 4">
            <a:extLst>
              <a:ext uri="{FF2B5EF4-FFF2-40B4-BE49-F238E27FC236}">
                <a16:creationId xmlns:a16="http://schemas.microsoft.com/office/drawing/2014/main" id="{F6B03A4C-F350-0A8C-7F91-51F2E3E5C621}"/>
              </a:ext>
            </a:extLst>
          </p:cNvPr>
          <p:cNvPicPr>
            <a:picLocks noChangeAspect="1"/>
          </p:cNvPicPr>
          <p:nvPr/>
        </p:nvPicPr>
        <p:blipFill rotWithShape="1">
          <a:blip r:embed="rId5"/>
          <a:srcRect r="3766"/>
          <a:stretch/>
        </p:blipFill>
        <p:spPr>
          <a:xfrm>
            <a:off x="8014152" y="3630000"/>
            <a:ext cx="1836117" cy="2124508"/>
          </a:xfrm>
          <a:prstGeom prst="rect">
            <a:avLst/>
          </a:prstGeom>
        </p:spPr>
      </p:pic>
      <p:pic>
        <p:nvPicPr>
          <p:cNvPr id="32" name="Picture 31">
            <a:extLst>
              <a:ext uri="{FF2B5EF4-FFF2-40B4-BE49-F238E27FC236}">
                <a16:creationId xmlns:a16="http://schemas.microsoft.com/office/drawing/2014/main" id="{0EDB3EEB-6745-BB02-CA6D-E30BBDEC3853}"/>
              </a:ext>
            </a:extLst>
          </p:cNvPr>
          <p:cNvPicPr>
            <a:picLocks noChangeAspect="1"/>
          </p:cNvPicPr>
          <p:nvPr/>
        </p:nvPicPr>
        <p:blipFill rotWithShape="1">
          <a:blip r:embed="rId6"/>
          <a:srcRect t="1419" b="-1"/>
          <a:stretch/>
        </p:blipFill>
        <p:spPr>
          <a:xfrm>
            <a:off x="10226524" y="3598827"/>
            <a:ext cx="1842598" cy="1258983"/>
          </a:xfrm>
          <a:prstGeom prst="rect">
            <a:avLst/>
          </a:prstGeom>
        </p:spPr>
      </p:pic>
      <p:pic>
        <p:nvPicPr>
          <p:cNvPr id="33" name="Picture 32">
            <a:extLst>
              <a:ext uri="{FF2B5EF4-FFF2-40B4-BE49-F238E27FC236}">
                <a16:creationId xmlns:a16="http://schemas.microsoft.com/office/drawing/2014/main" id="{1CE844E9-8906-2F09-3EC9-24EB4A9FDECB}"/>
              </a:ext>
            </a:extLst>
          </p:cNvPr>
          <p:cNvPicPr>
            <a:picLocks noChangeAspect="1"/>
          </p:cNvPicPr>
          <p:nvPr/>
        </p:nvPicPr>
        <p:blipFill rotWithShape="1">
          <a:blip r:embed="rId7"/>
          <a:srcRect l="6387"/>
          <a:stretch/>
        </p:blipFill>
        <p:spPr>
          <a:xfrm>
            <a:off x="7151370" y="820415"/>
            <a:ext cx="4756642" cy="1579601"/>
          </a:xfrm>
          <a:prstGeom prst="rect">
            <a:avLst/>
          </a:prstGeom>
        </p:spPr>
      </p:pic>
      <p:pic>
        <p:nvPicPr>
          <p:cNvPr id="34" name="Content Placeholder 6">
            <a:extLst>
              <a:ext uri="{FF2B5EF4-FFF2-40B4-BE49-F238E27FC236}">
                <a16:creationId xmlns:a16="http://schemas.microsoft.com/office/drawing/2014/main" id="{1328A691-7796-CA93-918C-88532381B7E2}"/>
              </a:ext>
            </a:extLst>
          </p:cNvPr>
          <p:cNvPicPr>
            <a:picLocks noChangeAspect="1"/>
          </p:cNvPicPr>
          <p:nvPr/>
        </p:nvPicPr>
        <p:blipFill rotWithShape="1">
          <a:blip r:embed="rId8"/>
          <a:srcRect l="3458"/>
          <a:stretch/>
        </p:blipFill>
        <p:spPr>
          <a:xfrm>
            <a:off x="7151370" y="737700"/>
            <a:ext cx="5040630" cy="5299885"/>
          </a:xfrm>
          <a:prstGeom prst="rect">
            <a:avLst/>
          </a:prstGeom>
        </p:spPr>
      </p:pic>
      <p:sp>
        <p:nvSpPr>
          <p:cNvPr id="8" name="TextBox 7">
            <a:extLst>
              <a:ext uri="{FF2B5EF4-FFF2-40B4-BE49-F238E27FC236}">
                <a16:creationId xmlns:a16="http://schemas.microsoft.com/office/drawing/2014/main" id="{6733D2D0-2804-41BC-D378-4DA165A32D93}"/>
              </a:ext>
            </a:extLst>
          </p:cNvPr>
          <p:cNvSpPr txBox="1"/>
          <p:nvPr/>
        </p:nvSpPr>
        <p:spPr>
          <a:xfrm>
            <a:off x="8671915" y="6315701"/>
            <a:ext cx="2247346" cy="276999"/>
          </a:xfrm>
          <a:prstGeom prst="rect">
            <a:avLst/>
          </a:prstGeom>
          <a:noFill/>
        </p:spPr>
        <p:txBody>
          <a:bodyPr wrap="none" rtlCol="0">
            <a:spAutoFit/>
          </a:bodyPr>
          <a:lstStyle/>
          <a:p>
            <a:r>
              <a:rPr lang="en-US" sz="1200" b="1" i="0" dirty="0">
                <a:solidFill>
                  <a:srgbClr val="000000"/>
                </a:solidFill>
                <a:effectLst/>
                <a:latin typeface="Arial" panose="020B0604020202020204" pitchFamily="34" charset="0"/>
              </a:rPr>
              <a:t>Figure: ALVINN Architecture</a:t>
            </a:r>
            <a:endParaRPr lang="en-US" sz="1200" b="1" dirty="0"/>
          </a:p>
        </p:txBody>
      </p:sp>
      <p:pic>
        <p:nvPicPr>
          <p:cNvPr id="9" name="Picture 8">
            <a:extLst>
              <a:ext uri="{FF2B5EF4-FFF2-40B4-BE49-F238E27FC236}">
                <a16:creationId xmlns:a16="http://schemas.microsoft.com/office/drawing/2014/main" id="{D832CEAD-00AE-33FB-DFA0-0334B831C566}"/>
              </a:ext>
            </a:extLst>
          </p:cNvPr>
          <p:cNvPicPr>
            <a:picLocks noChangeAspect="1"/>
          </p:cNvPicPr>
          <p:nvPr/>
        </p:nvPicPr>
        <p:blipFill>
          <a:blip r:embed="rId9"/>
          <a:stretch>
            <a:fillRect/>
          </a:stretch>
        </p:blipFill>
        <p:spPr>
          <a:xfrm flipH="1">
            <a:off x="478969" y="672383"/>
            <a:ext cx="940026" cy="453523"/>
          </a:xfrm>
          <a:prstGeom prst="rect">
            <a:avLst/>
          </a:prstGeom>
        </p:spPr>
      </p:pic>
    </p:spTree>
    <p:extLst>
      <p:ext uri="{BB962C8B-B14F-4D97-AF65-F5344CB8AC3E}">
        <p14:creationId xmlns:p14="http://schemas.microsoft.com/office/powerpoint/2010/main" val="2457340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28"/>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31"/>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32"/>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2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30"/>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8"/>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33"/>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Speech Bubble: Rectangle with Corners Rounded 8">
            <a:extLst>
              <a:ext uri="{FF2B5EF4-FFF2-40B4-BE49-F238E27FC236}">
                <a16:creationId xmlns:a16="http://schemas.microsoft.com/office/drawing/2014/main" id="{EE84CE9E-6F72-EE02-DB22-1D2E16FB3035}"/>
              </a:ext>
            </a:extLst>
          </p:cNvPr>
          <p:cNvSpPr/>
          <p:nvPr/>
        </p:nvSpPr>
        <p:spPr>
          <a:xfrm rot="5400000">
            <a:off x="8412185" y="2231426"/>
            <a:ext cx="1714601" cy="4109157"/>
          </a:xfrm>
          <a:prstGeom prst="wedgeRoundRectCallout">
            <a:avLst>
              <a:gd name="adj1" fmla="val -27788"/>
              <a:gd name="adj2" fmla="val 94680"/>
              <a:gd name="adj3" fmla="val 16667"/>
            </a:avLst>
          </a:pr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peech Bubble: Rectangle with Corners Rounded 9">
            <a:extLst>
              <a:ext uri="{FF2B5EF4-FFF2-40B4-BE49-F238E27FC236}">
                <a16:creationId xmlns:a16="http://schemas.microsoft.com/office/drawing/2014/main" id="{5F414BEE-ADB5-424E-8129-307CD3E4D115}"/>
              </a:ext>
            </a:extLst>
          </p:cNvPr>
          <p:cNvSpPr/>
          <p:nvPr/>
        </p:nvSpPr>
        <p:spPr>
          <a:xfrm rot="5400000">
            <a:off x="8260300" y="1741550"/>
            <a:ext cx="2145488" cy="4109157"/>
          </a:xfrm>
          <a:prstGeom prst="wedgeRoundRectCallout">
            <a:avLst>
              <a:gd name="adj1" fmla="val -30777"/>
              <a:gd name="adj2" fmla="val 96042"/>
              <a:gd name="adj3" fmla="val 16667"/>
            </a:avLst>
          </a:pr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Speech Bubble: Rectangle with Corners Rounded 10">
            <a:extLst>
              <a:ext uri="{FF2B5EF4-FFF2-40B4-BE49-F238E27FC236}">
                <a16:creationId xmlns:a16="http://schemas.microsoft.com/office/drawing/2014/main" id="{C39086AA-DB80-BB3F-615A-3D7B0C8ABC42}"/>
              </a:ext>
            </a:extLst>
          </p:cNvPr>
          <p:cNvSpPr/>
          <p:nvPr/>
        </p:nvSpPr>
        <p:spPr>
          <a:xfrm rot="5400000">
            <a:off x="8691187" y="501032"/>
            <a:ext cx="1283714" cy="4109157"/>
          </a:xfrm>
          <a:prstGeom prst="wedgeRoundRectCallout">
            <a:avLst>
              <a:gd name="adj1" fmla="val -26510"/>
              <a:gd name="adj2" fmla="val 93546"/>
              <a:gd name="adj3" fmla="val 16667"/>
            </a:avLst>
          </a:pr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peech Bubble: Rectangle with Corners Rounded 11">
            <a:extLst>
              <a:ext uri="{FF2B5EF4-FFF2-40B4-BE49-F238E27FC236}">
                <a16:creationId xmlns:a16="http://schemas.microsoft.com/office/drawing/2014/main" id="{85C2671D-790F-1907-5C8C-3CB2494AF9E1}"/>
              </a:ext>
            </a:extLst>
          </p:cNvPr>
          <p:cNvSpPr/>
          <p:nvPr/>
        </p:nvSpPr>
        <p:spPr>
          <a:xfrm rot="5400000">
            <a:off x="8534089" y="-91665"/>
            <a:ext cx="1597912" cy="4109157"/>
          </a:xfrm>
          <a:prstGeom prst="wedgeRoundRectCallout">
            <a:avLst>
              <a:gd name="adj1" fmla="val -27981"/>
              <a:gd name="adj2" fmla="val 93772"/>
              <a:gd name="adj3" fmla="val 16667"/>
            </a:avLst>
          </a:pr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1689668" y="341678"/>
            <a:ext cx="5406902" cy="921325"/>
          </a:xfrm>
        </p:spPr>
        <p:txBody>
          <a:bodyPr anchor="ctr">
            <a:normAutofit/>
          </a:bodyPr>
          <a:lstStyle/>
          <a:p>
            <a:r>
              <a:rPr lang="en-US" sz="4200" b="1" dirty="0">
                <a:solidFill>
                  <a:srgbClr val="0000CC"/>
                </a:solidFill>
                <a:latin typeface="Arial" panose="020B0604020202020204" pitchFamily="34" charset="0"/>
              </a:rPr>
              <a:t>Training</a:t>
            </a:r>
          </a:p>
        </p:txBody>
      </p:sp>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1629" y="259118"/>
            <a:ext cx="1097280" cy="1097280"/>
          </a:xfrm>
          <a:prstGeom prst="rect">
            <a:avLst/>
          </a:prstGeom>
        </p:spPr>
      </p:pic>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13" name="Content Placeholder 2">
            <a:extLst>
              <a:ext uri="{FF2B5EF4-FFF2-40B4-BE49-F238E27FC236}">
                <a16:creationId xmlns:a16="http://schemas.microsoft.com/office/drawing/2014/main" id="{F18A9987-DC14-696A-D9BB-DD0762CA2CBE}"/>
              </a:ext>
            </a:extLst>
          </p:cNvPr>
          <p:cNvSpPr txBox="1">
            <a:spLocks/>
          </p:cNvSpPr>
          <p:nvPr/>
        </p:nvSpPr>
        <p:spPr>
          <a:xfrm>
            <a:off x="838200" y="1478815"/>
            <a:ext cx="6021938" cy="414297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b="1" dirty="0">
                <a:latin typeface="Söhne"/>
              </a:rPr>
              <a:t>Dataset creation</a:t>
            </a:r>
          </a:p>
          <a:p>
            <a:pPr algn="just"/>
            <a:endParaRPr lang="en-US" sz="1800" dirty="0">
              <a:latin typeface="Söhne"/>
            </a:endParaRPr>
          </a:p>
          <a:p>
            <a:pPr algn="just"/>
            <a:r>
              <a:rPr lang="en-US" sz="1800" b="1" dirty="0">
                <a:latin typeface="Söhne"/>
              </a:rPr>
              <a:t>Back-Propagation Training</a:t>
            </a:r>
          </a:p>
          <a:p>
            <a:pPr marL="0" indent="0" algn="just">
              <a:buNone/>
            </a:pPr>
            <a:endParaRPr lang="en-US" sz="1800" dirty="0">
              <a:latin typeface="Söhne"/>
            </a:endParaRPr>
          </a:p>
          <a:p>
            <a:pPr algn="just"/>
            <a:r>
              <a:rPr lang="en-US" sz="1800" b="1" dirty="0">
                <a:latin typeface="Söhne"/>
              </a:rPr>
              <a:t>Introducing Randomness</a:t>
            </a:r>
          </a:p>
          <a:p>
            <a:pPr algn="just"/>
            <a:endParaRPr lang="en-US" sz="1800" dirty="0">
              <a:latin typeface="Söhne"/>
            </a:endParaRPr>
          </a:p>
          <a:p>
            <a:pPr algn="just"/>
            <a:r>
              <a:rPr lang="en-US" sz="1800" b="1" dirty="0">
                <a:latin typeface="Söhne"/>
              </a:rPr>
              <a:t>Incorporating Brightness Information</a:t>
            </a:r>
            <a:endParaRPr lang="en-US" sz="1800" dirty="0">
              <a:latin typeface="Söhne"/>
            </a:endParaRPr>
          </a:p>
        </p:txBody>
      </p:sp>
      <p:sp>
        <p:nvSpPr>
          <p:cNvPr id="14" name="TextBox 13">
            <a:extLst>
              <a:ext uri="{FF2B5EF4-FFF2-40B4-BE49-F238E27FC236}">
                <a16:creationId xmlns:a16="http://schemas.microsoft.com/office/drawing/2014/main" id="{AA7715EB-F7B3-AFFF-5FC4-8539A498B96F}"/>
              </a:ext>
            </a:extLst>
          </p:cNvPr>
          <p:cNvSpPr txBox="1"/>
          <p:nvPr/>
        </p:nvSpPr>
        <p:spPr>
          <a:xfrm>
            <a:off x="7342026" y="1250126"/>
            <a:ext cx="3982040" cy="1708160"/>
          </a:xfrm>
          <a:prstGeom prst="rect">
            <a:avLst/>
          </a:prstGeom>
          <a:noFill/>
        </p:spPr>
        <p:txBody>
          <a:bodyPr wrap="square" rtlCol="0">
            <a:spAutoFit/>
          </a:bodyPr>
          <a:lstStyle/>
          <a:p>
            <a:pPr algn="just"/>
            <a:r>
              <a:rPr lang="en-US" sz="1500" dirty="0">
                <a:latin typeface="Söhne"/>
              </a:rPr>
              <a:t>The authors generated a dataset comprising 1200 artificial road snapshots. These snapshots depicted roads with varying retinal orientations, positions, lighting conditions, and realistic noise levels. This dataset aimed to capture the diversity of real-world road scenarios.</a:t>
            </a:r>
          </a:p>
          <a:p>
            <a:pPr algn="just"/>
            <a:endParaRPr lang="en-US" sz="1500" b="0" i="0" dirty="0">
              <a:effectLst/>
              <a:latin typeface="Söhne"/>
            </a:endParaRPr>
          </a:p>
        </p:txBody>
      </p:sp>
      <p:sp>
        <p:nvSpPr>
          <p:cNvPr id="15" name="TextBox 14">
            <a:extLst>
              <a:ext uri="{FF2B5EF4-FFF2-40B4-BE49-F238E27FC236}">
                <a16:creationId xmlns:a16="http://schemas.microsoft.com/office/drawing/2014/main" id="{3D4E4EBF-ACEB-1D34-FC07-AD480E5DB5E0}"/>
              </a:ext>
            </a:extLst>
          </p:cNvPr>
          <p:cNvSpPr txBox="1"/>
          <p:nvPr/>
        </p:nvSpPr>
        <p:spPr>
          <a:xfrm>
            <a:off x="7342025" y="2027915"/>
            <a:ext cx="3982040" cy="1169551"/>
          </a:xfrm>
          <a:prstGeom prst="rect">
            <a:avLst/>
          </a:prstGeom>
          <a:noFill/>
        </p:spPr>
        <p:txBody>
          <a:bodyPr wrap="square" rtlCol="0">
            <a:spAutoFit/>
          </a:bodyPr>
          <a:lstStyle/>
          <a:p>
            <a:pPr algn="just"/>
            <a:r>
              <a:rPr lang="en-US" sz="1400" dirty="0">
                <a:latin typeface="Söhne"/>
              </a:rPr>
              <a:t>Back-propagation, a neural network training algorithm, was employed using the dataset of artificial road snapshots. Training continued until only asymptotic performance improvements were expected.</a:t>
            </a:r>
          </a:p>
        </p:txBody>
      </p:sp>
      <p:sp>
        <p:nvSpPr>
          <p:cNvPr id="16" name="TextBox 15">
            <a:extLst>
              <a:ext uri="{FF2B5EF4-FFF2-40B4-BE49-F238E27FC236}">
                <a16:creationId xmlns:a16="http://schemas.microsoft.com/office/drawing/2014/main" id="{F02507C1-580B-10A5-8750-D4819B5B6929}"/>
              </a:ext>
            </a:extLst>
          </p:cNvPr>
          <p:cNvSpPr txBox="1"/>
          <p:nvPr/>
        </p:nvSpPr>
        <p:spPr>
          <a:xfrm>
            <a:off x="7342025" y="2837546"/>
            <a:ext cx="3982040" cy="2031325"/>
          </a:xfrm>
          <a:prstGeom prst="rect">
            <a:avLst/>
          </a:prstGeom>
          <a:noFill/>
        </p:spPr>
        <p:txBody>
          <a:bodyPr wrap="square" rtlCol="0">
            <a:spAutoFit/>
          </a:bodyPr>
          <a:lstStyle/>
          <a:p>
            <a:pPr algn="just"/>
            <a:r>
              <a:rPr lang="en-US" sz="1400" dirty="0">
                <a:latin typeface="Söhne"/>
              </a:rPr>
              <a:t>During the early training stages, the input road intensity unit was given a random activation level. This was done intentionally to prevent the network from simply copying the activation level of the input road intensity unit to the output road intensity unit. In practice, these levels should usually match because the relative intensity of the road and non-road areas tends to remain consistent between successive images.</a:t>
            </a:r>
          </a:p>
        </p:txBody>
      </p:sp>
      <p:sp>
        <p:nvSpPr>
          <p:cNvPr id="17" name="TextBox 16">
            <a:extLst>
              <a:ext uri="{FF2B5EF4-FFF2-40B4-BE49-F238E27FC236}">
                <a16:creationId xmlns:a16="http://schemas.microsoft.com/office/drawing/2014/main" id="{A26210BD-D821-77F7-6282-E6979CE3A7C4}"/>
              </a:ext>
            </a:extLst>
          </p:cNvPr>
          <p:cNvSpPr txBox="1"/>
          <p:nvPr/>
        </p:nvSpPr>
        <p:spPr>
          <a:xfrm>
            <a:off x="7278467" y="3542866"/>
            <a:ext cx="3982040" cy="1600438"/>
          </a:xfrm>
          <a:prstGeom prst="rect">
            <a:avLst/>
          </a:prstGeom>
          <a:noFill/>
        </p:spPr>
        <p:txBody>
          <a:bodyPr wrap="square" rtlCol="0">
            <a:spAutoFit/>
          </a:bodyPr>
          <a:lstStyle/>
          <a:p>
            <a:pPr algn="just"/>
            <a:r>
              <a:rPr lang="en-US" sz="1400" dirty="0">
                <a:latin typeface="Söhne"/>
              </a:rPr>
              <a:t>As training progressed and the network developed a representation based on image characteristics, it was provided with additional information regarding the relative brightness of the road compared to the non-road in the previous image. This extra information improved the network's ability to determine the correct vehicle travel direction.</a:t>
            </a:r>
          </a:p>
        </p:txBody>
      </p:sp>
    </p:spTree>
    <p:extLst>
      <p:ext uri="{BB962C8B-B14F-4D97-AF65-F5344CB8AC3E}">
        <p14:creationId xmlns:p14="http://schemas.microsoft.com/office/powerpoint/2010/main" val="58253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13">
                                            <p:txEl>
                                              <p:pRg st="0" end="0"/>
                                            </p:txEl>
                                          </p:spTgt>
                                        </p:tgtEl>
                                        <p:attrNameLst>
                                          <p:attrName>style.color</p:attrName>
                                        </p:attrNameLst>
                                      </p:cBhvr>
                                      <p:to>
                                        <a:srgbClr val="C90303"/>
                                      </p:to>
                                    </p:animClr>
                                  </p:childTnLst>
                                </p:cTn>
                              </p:par>
                              <p:par>
                                <p:cTn id="7" presetID="1" presetClass="entr" presetSubtype="0" fill="hold" grpId="0" nodeType="withEffect">
                                  <p:stCondLst>
                                    <p:cond delay="0"/>
                                  </p:stCondLst>
                                  <p:childTnLst>
                                    <p:set>
                                      <p:cBhvr>
                                        <p:cTn id="8" dur="1" fill="hold">
                                          <p:stCondLst>
                                            <p:cond delay="9"/>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4"/>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3" presetClass="emph" presetSubtype="2" fill="hold" nodeType="withEffect">
                                  <p:stCondLst>
                                    <p:cond delay="0"/>
                                  </p:stCondLst>
                                  <p:childTnLst>
                                    <p:animClr clrSpc="rgb" dir="cw">
                                      <p:cBhvr override="childStyle">
                                        <p:cTn id="18" dur="500" fill="hold"/>
                                        <p:tgtEl>
                                          <p:spTgt spid="13">
                                            <p:txEl>
                                              <p:pRg st="0" end="0"/>
                                            </p:txEl>
                                          </p:spTgt>
                                        </p:tgtEl>
                                        <p:attrNameLst>
                                          <p:attrName>style.color</p:attrName>
                                        </p:attrNameLst>
                                      </p:cBhvr>
                                      <p:to>
                                        <a:schemeClr val="tx1"/>
                                      </p:to>
                                    </p:animClr>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3" presetClass="emph" presetSubtype="2" fill="hold" nodeType="withEffect">
                                  <p:stCondLst>
                                    <p:cond delay="0"/>
                                  </p:stCondLst>
                                  <p:childTnLst>
                                    <p:animClr clrSpc="rgb" dir="cw">
                                      <p:cBhvr override="childStyle">
                                        <p:cTn id="26" dur="1000" fill="hold"/>
                                        <p:tgtEl>
                                          <p:spTgt spid="13">
                                            <p:txEl>
                                              <p:pRg st="2" end="2"/>
                                            </p:txEl>
                                          </p:spTgt>
                                        </p:tgtEl>
                                        <p:attrNameLst>
                                          <p:attrName>style.color</p:attrName>
                                        </p:attrNameLst>
                                      </p:cBhvr>
                                      <p:to>
                                        <a:srgbClr val="C90303"/>
                                      </p:to>
                                    </p:animClr>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1"/>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5"/>
                                        </p:tgtEl>
                                        <p:attrNameLst>
                                          <p:attrName>style.visibility</p:attrName>
                                        </p:attrNameLst>
                                      </p:cBhvr>
                                      <p:to>
                                        <p:strVal val="hidden"/>
                                      </p:to>
                                    </p:set>
                                  </p:childTnLst>
                                </p:cTn>
                              </p:par>
                              <p:par>
                                <p:cTn id="33" presetID="3" presetClass="emph" presetSubtype="2" fill="hold" nodeType="withEffect">
                                  <p:stCondLst>
                                    <p:cond delay="0"/>
                                  </p:stCondLst>
                                  <p:childTnLst>
                                    <p:animClr clrSpc="rgb" dir="cw">
                                      <p:cBhvr override="childStyle">
                                        <p:cTn id="34" dur="500" fill="hold"/>
                                        <p:tgtEl>
                                          <p:spTgt spid="13">
                                            <p:txEl>
                                              <p:pRg st="2" end="2"/>
                                            </p:txEl>
                                          </p:spTgt>
                                        </p:tgtEl>
                                        <p:attrNameLst>
                                          <p:attrName>style.color</p:attrName>
                                        </p:attrNameLst>
                                      </p:cBhvr>
                                      <p:to>
                                        <a:schemeClr val="tx1"/>
                                      </p:to>
                                    </p:animClr>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3" presetClass="emph" presetSubtype="2" fill="hold" nodeType="withEffect">
                                  <p:stCondLst>
                                    <p:cond delay="0"/>
                                  </p:stCondLst>
                                  <p:childTnLst>
                                    <p:animClr clrSpc="rgb" dir="cw">
                                      <p:cBhvr override="childStyle">
                                        <p:cTn id="42" dur="1000" fill="hold"/>
                                        <p:tgtEl>
                                          <p:spTgt spid="13">
                                            <p:txEl>
                                              <p:pRg st="4" end="4"/>
                                            </p:txEl>
                                          </p:spTgt>
                                        </p:tgtEl>
                                        <p:attrNameLst>
                                          <p:attrName>style.color</p:attrName>
                                        </p:attrNameLst>
                                      </p:cBhvr>
                                      <p:to>
                                        <a:srgbClr val="C90303"/>
                                      </p:to>
                                    </p:animClr>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0"/>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6"/>
                                        </p:tgtEl>
                                        <p:attrNameLst>
                                          <p:attrName>style.visibility</p:attrName>
                                        </p:attrNameLst>
                                      </p:cBhvr>
                                      <p:to>
                                        <p:strVal val="hidden"/>
                                      </p:to>
                                    </p:set>
                                  </p:childTnLst>
                                </p:cTn>
                              </p:par>
                              <p:par>
                                <p:cTn id="49" presetID="3" presetClass="emph" presetSubtype="2" fill="hold" nodeType="withEffect">
                                  <p:stCondLst>
                                    <p:cond delay="0"/>
                                  </p:stCondLst>
                                  <p:childTnLst>
                                    <p:animClr clrSpc="rgb" dir="cw">
                                      <p:cBhvr override="childStyle">
                                        <p:cTn id="50" dur="500" fill="hold"/>
                                        <p:tgtEl>
                                          <p:spTgt spid="13">
                                            <p:txEl>
                                              <p:pRg st="4" end="4"/>
                                            </p:txEl>
                                          </p:spTgt>
                                        </p:tgtEl>
                                        <p:attrNameLst>
                                          <p:attrName>style.color</p:attrName>
                                        </p:attrNameLst>
                                      </p:cBhvr>
                                      <p:to>
                                        <a:schemeClr val="tx1"/>
                                      </p:to>
                                    </p:animClr>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3" presetClass="emph" presetSubtype="2" fill="hold" nodeType="withEffect">
                                  <p:stCondLst>
                                    <p:cond delay="0"/>
                                  </p:stCondLst>
                                  <p:childTnLst>
                                    <p:animClr clrSpc="rgb" dir="cw">
                                      <p:cBhvr override="childStyle">
                                        <p:cTn id="58" dur="1000" fill="hold"/>
                                        <p:tgtEl>
                                          <p:spTgt spid="13">
                                            <p:txEl>
                                              <p:pRg st="6" end="6"/>
                                            </p:txEl>
                                          </p:spTgt>
                                        </p:tgtEl>
                                        <p:attrNameLst>
                                          <p:attrName>style.color</p:attrName>
                                        </p:attrNameLst>
                                      </p:cBhvr>
                                      <p:to>
                                        <a:srgbClr val="C90303"/>
                                      </p:to>
                                    </p:animClr>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9"/>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17"/>
                                        </p:tgtEl>
                                        <p:attrNameLst>
                                          <p:attrName>style.visibility</p:attrName>
                                        </p:attrNameLst>
                                      </p:cBhvr>
                                      <p:to>
                                        <p:strVal val="hidden"/>
                                      </p:to>
                                    </p:set>
                                  </p:childTnLst>
                                </p:cTn>
                              </p:par>
                              <p:par>
                                <p:cTn id="65" presetID="3" presetClass="emph" presetSubtype="2" fill="hold" nodeType="withEffect">
                                  <p:stCondLst>
                                    <p:cond delay="0"/>
                                  </p:stCondLst>
                                  <p:childTnLst>
                                    <p:animClr clrSpc="rgb" dir="cw">
                                      <p:cBhvr override="childStyle">
                                        <p:cTn id="66" dur="500" fill="hold"/>
                                        <p:tgtEl>
                                          <p:spTgt spid="13">
                                            <p:txEl>
                                              <p:pRg st="6" end="6"/>
                                            </p:txEl>
                                          </p:spTgt>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animBg="1"/>
      <p:bldP spid="9" grpId="1" uiExpand="1" animBg="1"/>
      <p:bldP spid="10" grpId="0" animBg="1"/>
      <p:bldP spid="10" grpId="1" animBg="1"/>
      <p:bldP spid="11" grpId="0" animBg="1"/>
      <p:bldP spid="11" grpId="1" animBg="1"/>
      <p:bldP spid="12" grpId="0" animBg="1"/>
      <p:bldP spid="12" grpId="1" animBg="1"/>
      <p:bldP spid="14" grpId="0"/>
      <p:bldP spid="14" grpId="1"/>
      <p:bldP spid="15" grpId="0"/>
      <p:bldP spid="15" grpId="1"/>
      <p:bldP spid="16" grpId="0"/>
      <p:bldP spid="16" grpId="1"/>
      <p:bldP spid="17" grpId="0" uiExpand="1"/>
      <p:bldP spid="17" grpId="1" uiExpand="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EE1683E-27C5-4251-3727-7B3E84112103}"/>
              </a:ext>
            </a:extLst>
          </p:cNvPr>
          <p:cNvSpPr>
            <a:spLocks noGrp="1"/>
          </p:cNvSpPr>
          <p:nvPr>
            <p:ph type="title"/>
          </p:nvPr>
        </p:nvSpPr>
        <p:spPr>
          <a:xfrm>
            <a:off x="1791318" y="243099"/>
            <a:ext cx="5406902" cy="1129317"/>
          </a:xfrm>
        </p:spPr>
        <p:txBody>
          <a:bodyPr anchor="ctr">
            <a:normAutofit/>
          </a:bodyPr>
          <a:lstStyle/>
          <a:p>
            <a:r>
              <a:rPr lang="en-US" sz="4400" b="1" dirty="0">
                <a:solidFill>
                  <a:srgbClr val="0000CC"/>
                </a:solidFill>
                <a:latin typeface="Arial" panose="020B0604020202020204" pitchFamily="34" charset="0"/>
              </a:rPr>
              <a:t>Results</a:t>
            </a:r>
            <a:endParaRPr lang="en-US" b="1" dirty="0">
              <a:solidFill>
                <a:srgbClr val="0000CC"/>
              </a:solidFill>
              <a:latin typeface="Arial" panose="020B0604020202020204" pitchFamily="34" charset="0"/>
            </a:endParaRPr>
          </a:p>
        </p:txBody>
      </p:sp>
      <p:pic>
        <p:nvPicPr>
          <p:cNvPr id="7" name="Graphic 6" descr="Blackboard">
            <a:extLst>
              <a:ext uri="{FF2B5EF4-FFF2-40B4-BE49-F238E27FC236}">
                <a16:creationId xmlns:a16="http://schemas.microsoft.com/office/drawing/2014/main" id="{63CB8C3C-EAD6-1DA4-6FAE-32B391F40D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511629" y="259118"/>
            <a:ext cx="1097280" cy="1097280"/>
          </a:xfrm>
          <a:prstGeom prst="rect">
            <a:avLst/>
          </a:prstGeom>
        </p:spPr>
      </p:pic>
      <p:sp>
        <p:nvSpPr>
          <p:cNvPr id="19" name="TextBox 18">
            <a:extLst>
              <a:ext uri="{FF2B5EF4-FFF2-40B4-BE49-F238E27FC236}">
                <a16:creationId xmlns:a16="http://schemas.microsoft.com/office/drawing/2014/main" id="{06FD565A-4F5E-5149-DE47-CA9B62DA4521}"/>
              </a:ext>
            </a:extLst>
          </p:cNvPr>
          <p:cNvSpPr txBox="1"/>
          <p:nvPr/>
        </p:nvSpPr>
        <p:spPr>
          <a:xfrm>
            <a:off x="639417" y="1356399"/>
            <a:ext cx="10913165" cy="4247317"/>
          </a:xfrm>
          <a:prstGeom prst="rect">
            <a:avLst/>
          </a:prstGeom>
          <a:noFill/>
        </p:spPr>
        <p:txBody>
          <a:bodyPr wrap="square">
            <a:spAutoFit/>
          </a:bodyPr>
          <a:lstStyle/>
          <a:p>
            <a:pPr marL="285750" indent="-285750" algn="just">
              <a:buFont typeface="Arial" panose="020B0604020202020204" pitchFamily="34" charset="0"/>
              <a:buChar char="•"/>
            </a:pPr>
            <a:r>
              <a:rPr lang="en-US" dirty="0"/>
              <a:t>Subsequent testing was conducted on the NAVLAB, a modified Chevy van equipped with computing hardware, a video camera, and a laser range finder.</a:t>
            </a:r>
          </a:p>
          <a:p>
            <a:pPr algn="just"/>
            <a:endParaRPr lang="en-US" dirty="0"/>
          </a:p>
          <a:p>
            <a:pPr marL="285750" indent="-285750" algn="just">
              <a:buFont typeface="Arial" panose="020B0604020202020204" pitchFamily="34" charset="0"/>
              <a:buChar char="•"/>
            </a:pPr>
            <a:r>
              <a:rPr lang="en-US" dirty="0"/>
              <a:t>After 40 training epochs on the 1200 simulated road snapshots, the network demonstrated a remarkable capability, approximately 90% of cases when tested on novel simulated road images.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Under specific conditions (Driving at a speed of 1/2 meter per second along a 400-meter path through a wooded area under sunny fall conditions), ALVINN's performance was comparable to the best traditional vision-based autonomous navigation algorithm at CMU. </a:t>
            </a:r>
          </a:p>
          <a:p>
            <a:pPr algn="just"/>
            <a:endParaRPr lang="en-US" dirty="0"/>
          </a:p>
          <a:p>
            <a:pPr marL="285750" indent="-285750" algn="just">
              <a:buFont typeface="Arial" panose="020B0604020202020204" pitchFamily="34" charset="0"/>
              <a:buChar char="•"/>
            </a:pPr>
            <a:r>
              <a:rPr lang="en-US" dirty="0"/>
              <a:t>ALVINN was simulated using only an onboard Sun computer at this stage, and it is expected to achieve significant speed improvements when tested using the more powerful Warp computer.</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Further improvements are anticipated, particularly in terms of processing speed, as the system is tested with more advanced computing hardware.</a:t>
            </a:r>
          </a:p>
        </p:txBody>
      </p:sp>
    </p:spTree>
    <p:extLst>
      <p:ext uri="{BB962C8B-B14F-4D97-AF65-F5344CB8AC3E}">
        <p14:creationId xmlns:p14="http://schemas.microsoft.com/office/powerpoint/2010/main" val="1025702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Speech Bubble: Rectangle with Corners Rounded 16">
            <a:extLst>
              <a:ext uri="{FF2B5EF4-FFF2-40B4-BE49-F238E27FC236}">
                <a16:creationId xmlns:a16="http://schemas.microsoft.com/office/drawing/2014/main" id="{DCB18D61-84C7-DBF3-064F-2C82D29F033B}"/>
              </a:ext>
            </a:extLst>
          </p:cNvPr>
          <p:cNvSpPr/>
          <p:nvPr/>
        </p:nvSpPr>
        <p:spPr>
          <a:xfrm rot="5400000">
            <a:off x="8753254" y="2975399"/>
            <a:ext cx="1356330" cy="4109157"/>
          </a:xfrm>
          <a:prstGeom prst="wedgeRoundRectCallout">
            <a:avLst>
              <a:gd name="adj1" fmla="val -19770"/>
              <a:gd name="adj2" fmla="val 93317"/>
              <a:gd name="adj3" fmla="val 16667"/>
            </a:avLst>
          </a:pr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Speech Bubble: Rectangle with Corners Rounded 14">
            <a:extLst>
              <a:ext uri="{FF2B5EF4-FFF2-40B4-BE49-F238E27FC236}">
                <a16:creationId xmlns:a16="http://schemas.microsoft.com/office/drawing/2014/main" id="{9F34286B-92CF-83B9-DB4F-0D28489B739D}"/>
              </a:ext>
            </a:extLst>
          </p:cNvPr>
          <p:cNvSpPr/>
          <p:nvPr/>
        </p:nvSpPr>
        <p:spPr>
          <a:xfrm rot="5400000">
            <a:off x="8591022" y="2385285"/>
            <a:ext cx="1714601" cy="4109157"/>
          </a:xfrm>
          <a:prstGeom prst="wedgeRoundRectCallout">
            <a:avLst>
              <a:gd name="adj1" fmla="val -27788"/>
              <a:gd name="adj2" fmla="val 94680"/>
              <a:gd name="adj3" fmla="val 16667"/>
            </a:avLst>
          </a:pr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peech Bubble: Rectangle with Corners Rounded 12">
            <a:extLst>
              <a:ext uri="{FF2B5EF4-FFF2-40B4-BE49-F238E27FC236}">
                <a16:creationId xmlns:a16="http://schemas.microsoft.com/office/drawing/2014/main" id="{A67F9A2D-67CE-DB79-7773-81D7D9A2CD03}"/>
              </a:ext>
            </a:extLst>
          </p:cNvPr>
          <p:cNvSpPr/>
          <p:nvPr/>
        </p:nvSpPr>
        <p:spPr>
          <a:xfrm rot="5400000">
            <a:off x="8833716" y="1622133"/>
            <a:ext cx="1356330" cy="4109157"/>
          </a:xfrm>
          <a:prstGeom prst="wedgeRoundRectCallout">
            <a:avLst>
              <a:gd name="adj1" fmla="val -30777"/>
              <a:gd name="adj2" fmla="val 96042"/>
              <a:gd name="adj3" fmla="val 16667"/>
            </a:avLst>
          </a:pr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peech Bubble: Rectangle with Corners Rounded 6">
            <a:extLst>
              <a:ext uri="{FF2B5EF4-FFF2-40B4-BE49-F238E27FC236}">
                <a16:creationId xmlns:a16="http://schemas.microsoft.com/office/drawing/2014/main" id="{1279BE57-AA00-1AC3-0C73-38C11CE1233F}"/>
              </a:ext>
            </a:extLst>
          </p:cNvPr>
          <p:cNvSpPr/>
          <p:nvPr/>
        </p:nvSpPr>
        <p:spPr>
          <a:xfrm rot="5400000">
            <a:off x="8603364" y="921551"/>
            <a:ext cx="1817034" cy="4109157"/>
          </a:xfrm>
          <a:prstGeom prst="wedgeRoundRectCallout">
            <a:avLst>
              <a:gd name="adj1" fmla="val -26510"/>
              <a:gd name="adj2" fmla="val 93546"/>
              <a:gd name="adj3" fmla="val 16667"/>
            </a:avLst>
          </a:pr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peech Bubble: Rectangle with Corners Rounded 5">
            <a:extLst>
              <a:ext uri="{FF2B5EF4-FFF2-40B4-BE49-F238E27FC236}">
                <a16:creationId xmlns:a16="http://schemas.microsoft.com/office/drawing/2014/main" id="{8BEB5B3E-2499-F7D2-8BF7-E6513700EC16}"/>
              </a:ext>
            </a:extLst>
          </p:cNvPr>
          <p:cNvSpPr/>
          <p:nvPr/>
        </p:nvSpPr>
        <p:spPr>
          <a:xfrm rot="5400000">
            <a:off x="8442293" y="304834"/>
            <a:ext cx="2139178" cy="4109157"/>
          </a:xfrm>
          <a:prstGeom prst="wedgeRoundRectCallout">
            <a:avLst>
              <a:gd name="adj1" fmla="val -27981"/>
              <a:gd name="adj2" fmla="val 93772"/>
              <a:gd name="adj3" fmla="val 16667"/>
            </a:avLst>
          </a:pr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9098" y="451485"/>
            <a:ext cx="952500" cy="952500"/>
          </a:xfrm>
          <a:prstGeom prst="rect">
            <a:avLst/>
          </a:prstGeom>
        </p:spPr>
      </p:pic>
      <p:sp>
        <p:nvSpPr>
          <p:cNvPr id="3" name="Content Placeholder 2">
            <a:extLst>
              <a:ext uri="{FF2B5EF4-FFF2-40B4-BE49-F238E27FC236}">
                <a16:creationId xmlns:a16="http://schemas.microsoft.com/office/drawing/2014/main" id="{89B4E0E8-07C8-4A23-99E2-20D6DFD6FA7A}"/>
              </a:ext>
            </a:extLst>
          </p:cNvPr>
          <p:cNvSpPr>
            <a:spLocks noGrp="1"/>
          </p:cNvSpPr>
          <p:nvPr>
            <p:ph idx="1"/>
          </p:nvPr>
        </p:nvSpPr>
        <p:spPr>
          <a:xfrm>
            <a:off x="1017037" y="1632674"/>
            <a:ext cx="6021938" cy="4142976"/>
          </a:xfrm>
        </p:spPr>
        <p:txBody>
          <a:bodyPr vert="horz" lIns="91440" tIns="45720" rIns="91440" bIns="45720" rtlCol="0" anchor="t">
            <a:normAutofit/>
          </a:bodyPr>
          <a:lstStyle/>
          <a:p>
            <a:pPr algn="just"/>
            <a:r>
              <a:rPr lang="en-US" sz="1800" b="1" i="0" dirty="0">
                <a:effectLst/>
                <a:latin typeface="Söhne"/>
              </a:rPr>
              <a:t>Generalization to Diverse Conditions</a:t>
            </a:r>
          </a:p>
          <a:p>
            <a:pPr algn="just"/>
            <a:endParaRPr lang="en-US" sz="1800" b="0" i="0" dirty="0">
              <a:effectLst/>
              <a:latin typeface="Söhne"/>
            </a:endParaRPr>
          </a:p>
          <a:p>
            <a:pPr algn="just"/>
            <a:r>
              <a:rPr lang="en-US" sz="1800" b="1" i="0" dirty="0">
                <a:effectLst/>
                <a:latin typeface="Söhne"/>
              </a:rPr>
              <a:t>Training on Real Image</a:t>
            </a:r>
            <a:endParaRPr lang="en-US" sz="1800" b="0" i="0" dirty="0">
              <a:effectLst/>
              <a:latin typeface="Söhne"/>
            </a:endParaRPr>
          </a:p>
          <a:p>
            <a:pPr algn="just"/>
            <a:endParaRPr lang="en-US" sz="1800" b="0" i="0" dirty="0">
              <a:effectLst/>
              <a:latin typeface="Söhne"/>
            </a:endParaRPr>
          </a:p>
          <a:p>
            <a:pPr algn="just"/>
            <a:r>
              <a:rPr lang="en-US" sz="1800" b="1" dirty="0">
                <a:latin typeface="Söhne"/>
              </a:rPr>
              <a:t>Handling Complex Intersection</a:t>
            </a:r>
          </a:p>
          <a:p>
            <a:pPr algn="just"/>
            <a:endParaRPr lang="en-US" sz="1800" dirty="0">
              <a:latin typeface="Söhne"/>
            </a:endParaRPr>
          </a:p>
          <a:p>
            <a:pPr algn="just"/>
            <a:r>
              <a:rPr lang="en-US" sz="1800" b="1" i="0" dirty="0">
                <a:effectLst/>
                <a:latin typeface="Söhne"/>
              </a:rPr>
              <a:t>Sensor Dependence</a:t>
            </a:r>
            <a:endParaRPr lang="en-US" sz="1800" b="0" i="0" dirty="0">
              <a:effectLst/>
              <a:latin typeface="Söhne"/>
            </a:endParaRPr>
          </a:p>
          <a:p>
            <a:pPr algn="just"/>
            <a:endParaRPr lang="en-US" sz="1800" dirty="0">
              <a:latin typeface="Söhne"/>
            </a:endParaRPr>
          </a:p>
          <a:p>
            <a:pPr algn="just"/>
            <a:r>
              <a:rPr lang="en-US" sz="1800" b="1" i="0" dirty="0">
                <a:effectLst/>
                <a:latin typeface="Söhne"/>
              </a:rPr>
              <a:t>Real-time Processing</a:t>
            </a:r>
            <a:endParaRPr lang="en-US" sz="1800" b="0" i="0" dirty="0">
              <a:effectLst/>
              <a:latin typeface="Söhne"/>
            </a:endParaRPr>
          </a:p>
        </p:txBody>
      </p:sp>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5" name="TextBox 4">
            <a:extLst>
              <a:ext uri="{FF2B5EF4-FFF2-40B4-BE49-F238E27FC236}">
                <a16:creationId xmlns:a16="http://schemas.microsoft.com/office/drawing/2014/main" id="{0757021A-1BF1-9881-0C7F-3E1C30F8C7DE}"/>
              </a:ext>
            </a:extLst>
          </p:cNvPr>
          <p:cNvSpPr txBox="1"/>
          <p:nvPr/>
        </p:nvSpPr>
        <p:spPr>
          <a:xfrm>
            <a:off x="7520863" y="1403985"/>
            <a:ext cx="3982040" cy="1938992"/>
          </a:xfrm>
          <a:prstGeom prst="rect">
            <a:avLst/>
          </a:prstGeom>
          <a:noFill/>
        </p:spPr>
        <p:txBody>
          <a:bodyPr wrap="square" rtlCol="0">
            <a:spAutoFit/>
          </a:bodyPr>
          <a:lstStyle/>
          <a:p>
            <a:pPr algn="just"/>
            <a:r>
              <a:rPr lang="en-US" sz="1500" b="0" i="0" dirty="0">
                <a:effectLst/>
                <a:latin typeface="Söhne"/>
              </a:rPr>
              <a:t>While the paper highlights ALVINN's responsiveness to different conditions, it also suggests challenges in ensuring that the neural network can generalize effectively to a wide range of real-world scenarios. There is a need for further research to enhance ALVINN's adaptability to different weather, lighting, and road conditions.</a:t>
            </a:r>
          </a:p>
        </p:txBody>
      </p:sp>
      <p:sp>
        <p:nvSpPr>
          <p:cNvPr id="9" name="TextBox 8">
            <a:extLst>
              <a:ext uri="{FF2B5EF4-FFF2-40B4-BE49-F238E27FC236}">
                <a16:creationId xmlns:a16="http://schemas.microsoft.com/office/drawing/2014/main" id="{51775023-DF0F-9405-D67E-8EB6A69CE53D}"/>
              </a:ext>
            </a:extLst>
          </p:cNvPr>
          <p:cNvSpPr txBox="1"/>
          <p:nvPr/>
        </p:nvSpPr>
        <p:spPr>
          <a:xfrm>
            <a:off x="7520862" y="2181774"/>
            <a:ext cx="3982040" cy="1600438"/>
          </a:xfrm>
          <a:prstGeom prst="rect">
            <a:avLst/>
          </a:prstGeom>
          <a:noFill/>
        </p:spPr>
        <p:txBody>
          <a:bodyPr wrap="square" rtlCol="0">
            <a:spAutoFit/>
          </a:bodyPr>
          <a:lstStyle/>
          <a:p>
            <a:pPr algn="just"/>
            <a:r>
              <a:rPr lang="en-US" sz="1400" dirty="0">
                <a:latin typeface="Söhne"/>
              </a:rPr>
              <a:t>The idea of training the network "on-the-fly" with real images presents difficulties, as mentioned in the paper. Ensuring that the network receives sufficient variability in training exemplars and exposure to recovery from mistakes is a challenge. This limitation underscores the importance of a diverse and representative training dataset.</a:t>
            </a:r>
          </a:p>
        </p:txBody>
      </p:sp>
      <p:sp>
        <p:nvSpPr>
          <p:cNvPr id="14" name="TextBox 13">
            <a:extLst>
              <a:ext uri="{FF2B5EF4-FFF2-40B4-BE49-F238E27FC236}">
                <a16:creationId xmlns:a16="http://schemas.microsoft.com/office/drawing/2014/main" id="{3543CEBE-17F3-89CA-8271-861EF39D2727}"/>
              </a:ext>
            </a:extLst>
          </p:cNvPr>
          <p:cNvSpPr txBox="1"/>
          <p:nvPr/>
        </p:nvSpPr>
        <p:spPr>
          <a:xfrm>
            <a:off x="7520862" y="3112708"/>
            <a:ext cx="3982040" cy="1169551"/>
          </a:xfrm>
          <a:prstGeom prst="rect">
            <a:avLst/>
          </a:prstGeom>
          <a:noFill/>
        </p:spPr>
        <p:txBody>
          <a:bodyPr wrap="square" rtlCol="0">
            <a:spAutoFit/>
          </a:bodyPr>
          <a:lstStyle/>
          <a:p>
            <a:pPr algn="just"/>
            <a:r>
              <a:rPr lang="en-US" sz="1400" dirty="0">
                <a:latin typeface="Söhne"/>
              </a:rPr>
              <a:t>ALVINN struggles when encountering road forks and intersections, leading to oscillations in travel direction. This limitation highlights the need for improved planning strategies to handle complex road scenarios effectively.</a:t>
            </a:r>
          </a:p>
        </p:txBody>
      </p:sp>
      <p:sp>
        <p:nvSpPr>
          <p:cNvPr id="16" name="TextBox 15">
            <a:extLst>
              <a:ext uri="{FF2B5EF4-FFF2-40B4-BE49-F238E27FC236}">
                <a16:creationId xmlns:a16="http://schemas.microsoft.com/office/drawing/2014/main" id="{1FC55635-4064-2B1D-607C-3AA5471438A7}"/>
              </a:ext>
            </a:extLst>
          </p:cNvPr>
          <p:cNvSpPr txBox="1"/>
          <p:nvPr/>
        </p:nvSpPr>
        <p:spPr>
          <a:xfrm>
            <a:off x="7457304" y="3696725"/>
            <a:ext cx="3982040" cy="1600438"/>
          </a:xfrm>
          <a:prstGeom prst="rect">
            <a:avLst/>
          </a:prstGeom>
          <a:noFill/>
        </p:spPr>
        <p:txBody>
          <a:bodyPr wrap="square" rtlCol="0">
            <a:spAutoFit/>
          </a:bodyPr>
          <a:lstStyle/>
          <a:p>
            <a:pPr algn="just"/>
            <a:r>
              <a:rPr lang="en-US" sz="1400" dirty="0">
                <a:latin typeface="Söhne"/>
              </a:rPr>
              <a:t>The paper discusses the weighting of information from different sensors, such as the video camera and laser range finder. However, the relative importance of each sensor's data may vary depending on the scenario. Further research is needed to optimize sensor integration for different conditions.</a:t>
            </a:r>
          </a:p>
        </p:txBody>
      </p:sp>
      <p:sp>
        <p:nvSpPr>
          <p:cNvPr id="18" name="TextBox 17">
            <a:extLst>
              <a:ext uri="{FF2B5EF4-FFF2-40B4-BE49-F238E27FC236}">
                <a16:creationId xmlns:a16="http://schemas.microsoft.com/office/drawing/2014/main" id="{87B06BC7-B0C6-CF5E-6E9E-28F4349D5DE0}"/>
              </a:ext>
            </a:extLst>
          </p:cNvPr>
          <p:cNvSpPr txBox="1"/>
          <p:nvPr/>
        </p:nvSpPr>
        <p:spPr>
          <a:xfrm>
            <a:off x="7440400" y="4465974"/>
            <a:ext cx="3982040" cy="1169551"/>
          </a:xfrm>
          <a:prstGeom prst="rect">
            <a:avLst/>
          </a:prstGeom>
          <a:noFill/>
        </p:spPr>
        <p:txBody>
          <a:bodyPr wrap="square" rtlCol="0">
            <a:spAutoFit/>
          </a:bodyPr>
          <a:lstStyle/>
          <a:p>
            <a:pPr algn="just"/>
            <a:r>
              <a:rPr lang="en-US" sz="1400" dirty="0">
                <a:latin typeface="Söhne"/>
              </a:rPr>
              <a:t>The paper does not provide extensive details about the real-time processing capabilities of ALVINN. Efficient real-time processing is crucial for practical autonomous navigation, especially in safety-critical applications.</a:t>
            </a:r>
          </a:p>
        </p:txBody>
      </p:sp>
      <p:sp>
        <p:nvSpPr>
          <p:cNvPr id="20" name="Title 1">
            <a:extLst>
              <a:ext uri="{FF2B5EF4-FFF2-40B4-BE49-F238E27FC236}">
                <a16:creationId xmlns:a16="http://schemas.microsoft.com/office/drawing/2014/main" id="{D499627D-BE2A-F3C5-28C4-FAD8FDEC8252}"/>
              </a:ext>
            </a:extLst>
          </p:cNvPr>
          <p:cNvSpPr txBox="1">
            <a:spLocks/>
          </p:cNvSpPr>
          <p:nvPr/>
        </p:nvSpPr>
        <p:spPr>
          <a:xfrm>
            <a:off x="1689668" y="341678"/>
            <a:ext cx="5406902" cy="9213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0000CC"/>
                </a:solidFill>
                <a:latin typeface="Arial" panose="020B0604020202020204" pitchFamily="34" charset="0"/>
              </a:rPr>
              <a:t>Limitations</a:t>
            </a:r>
            <a:endParaRPr lang="en-US" sz="4200" b="1" dirty="0">
              <a:solidFill>
                <a:srgbClr val="0000CC"/>
              </a:solidFill>
              <a:latin typeface="Arial" panose="020B0604020202020204" pitchFamily="34" charset="0"/>
            </a:endParaRPr>
          </a:p>
        </p:txBody>
      </p:sp>
    </p:spTree>
    <p:extLst>
      <p:ext uri="{BB962C8B-B14F-4D97-AF65-F5344CB8AC3E}">
        <p14:creationId xmlns:p14="http://schemas.microsoft.com/office/powerpoint/2010/main" val="882630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3">
                                            <p:txEl>
                                              <p:pRg st="0" end="0"/>
                                            </p:txEl>
                                          </p:spTgt>
                                        </p:tgtEl>
                                        <p:attrNameLst>
                                          <p:attrName>style.color</p:attrName>
                                        </p:attrNameLst>
                                      </p:cBhvr>
                                      <p:to>
                                        <a:srgbClr val="C90303"/>
                                      </p:to>
                                    </p:animClr>
                                  </p:childTnLst>
                                </p:cTn>
                              </p:par>
                              <p:par>
                                <p:cTn id="7" presetID="1" presetClass="entr" presetSubtype="0" fill="hold" grpId="0" nodeType="withEffect">
                                  <p:stCondLst>
                                    <p:cond delay="0"/>
                                  </p:stCondLst>
                                  <p:childTnLst>
                                    <p:set>
                                      <p:cBhvr>
                                        <p:cTn id="8" dur="1" fill="hold">
                                          <p:stCondLst>
                                            <p:cond delay="9"/>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3" presetClass="emph" presetSubtype="2" fill="hold" nodeType="withEffect">
                                  <p:stCondLst>
                                    <p:cond delay="0"/>
                                  </p:stCondLst>
                                  <p:childTnLst>
                                    <p:animClr clrSpc="rgb" dir="cw">
                                      <p:cBhvr override="childStyle">
                                        <p:cTn id="18" dur="500" fill="hold"/>
                                        <p:tgtEl>
                                          <p:spTgt spid="3">
                                            <p:txEl>
                                              <p:pRg st="0" end="0"/>
                                            </p:txEl>
                                          </p:spTgt>
                                        </p:tgtEl>
                                        <p:attrNameLst>
                                          <p:attrName>style.color</p:attrName>
                                        </p:attrNameLst>
                                      </p:cBhvr>
                                      <p:to>
                                        <a:schemeClr val="tx1"/>
                                      </p:to>
                                    </p:animClr>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3" presetClass="emph" presetSubtype="2" fill="hold" nodeType="withEffect">
                                  <p:stCondLst>
                                    <p:cond delay="0"/>
                                  </p:stCondLst>
                                  <p:childTnLst>
                                    <p:animClr clrSpc="rgb" dir="cw">
                                      <p:cBhvr override="childStyle">
                                        <p:cTn id="26" dur="1000" fill="hold"/>
                                        <p:tgtEl>
                                          <p:spTgt spid="3">
                                            <p:txEl>
                                              <p:pRg st="2" end="2"/>
                                            </p:txEl>
                                          </p:spTgt>
                                        </p:tgtEl>
                                        <p:attrNameLst>
                                          <p:attrName>style.color</p:attrName>
                                        </p:attrNameLst>
                                      </p:cBhvr>
                                      <p:to>
                                        <a:srgbClr val="C90303"/>
                                      </p:to>
                                    </p:animClr>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7"/>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9"/>
                                        </p:tgtEl>
                                        <p:attrNameLst>
                                          <p:attrName>style.visibility</p:attrName>
                                        </p:attrNameLst>
                                      </p:cBhvr>
                                      <p:to>
                                        <p:strVal val="hidden"/>
                                      </p:to>
                                    </p:set>
                                  </p:childTnLst>
                                </p:cTn>
                              </p:par>
                              <p:par>
                                <p:cTn id="33" presetID="3" presetClass="emph" presetSubtype="2" fill="hold" nodeType="withEffect">
                                  <p:stCondLst>
                                    <p:cond delay="0"/>
                                  </p:stCondLst>
                                  <p:childTnLst>
                                    <p:animClr clrSpc="rgb" dir="cw">
                                      <p:cBhvr override="childStyle">
                                        <p:cTn id="34" dur="500" fill="hold"/>
                                        <p:tgtEl>
                                          <p:spTgt spid="3">
                                            <p:txEl>
                                              <p:pRg st="2" end="2"/>
                                            </p:txEl>
                                          </p:spTgt>
                                        </p:tgtEl>
                                        <p:attrNameLst>
                                          <p:attrName>style.color</p:attrName>
                                        </p:attrNameLst>
                                      </p:cBhvr>
                                      <p:to>
                                        <a:schemeClr val="tx1"/>
                                      </p:to>
                                    </p:animClr>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3" presetClass="emph" presetSubtype="2" fill="hold" nodeType="withEffect">
                                  <p:stCondLst>
                                    <p:cond delay="0"/>
                                  </p:stCondLst>
                                  <p:childTnLst>
                                    <p:animClr clrSpc="rgb" dir="cw">
                                      <p:cBhvr override="childStyle">
                                        <p:cTn id="42" dur="1000" fill="hold"/>
                                        <p:tgtEl>
                                          <p:spTgt spid="3">
                                            <p:txEl>
                                              <p:pRg st="4" end="4"/>
                                            </p:txEl>
                                          </p:spTgt>
                                        </p:tgtEl>
                                        <p:attrNameLst>
                                          <p:attrName>style.color</p:attrName>
                                        </p:attrNameLst>
                                      </p:cBhvr>
                                      <p:to>
                                        <a:srgbClr val="C90303"/>
                                      </p:to>
                                    </p:animClr>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3"/>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4"/>
                                        </p:tgtEl>
                                        <p:attrNameLst>
                                          <p:attrName>style.visibility</p:attrName>
                                        </p:attrNameLst>
                                      </p:cBhvr>
                                      <p:to>
                                        <p:strVal val="hidden"/>
                                      </p:to>
                                    </p:set>
                                  </p:childTnLst>
                                </p:cTn>
                              </p:par>
                              <p:par>
                                <p:cTn id="49" presetID="3" presetClass="emph" presetSubtype="2" fill="hold" nodeType="withEffect">
                                  <p:stCondLst>
                                    <p:cond delay="0"/>
                                  </p:stCondLst>
                                  <p:childTnLst>
                                    <p:animClr clrSpc="rgb" dir="cw">
                                      <p:cBhvr override="childStyle">
                                        <p:cTn id="50" dur="500" fill="hold"/>
                                        <p:tgtEl>
                                          <p:spTgt spid="3">
                                            <p:txEl>
                                              <p:pRg st="4" end="4"/>
                                            </p:txEl>
                                          </p:spTgt>
                                        </p:tgtEl>
                                        <p:attrNameLst>
                                          <p:attrName>style.color</p:attrName>
                                        </p:attrNameLst>
                                      </p:cBhvr>
                                      <p:to>
                                        <a:schemeClr val="tx1"/>
                                      </p:to>
                                    </p:animClr>
                                  </p:childTnLst>
                                </p:cTn>
                              </p:par>
                            </p:childTnLst>
                          </p:cTn>
                        </p:par>
                      </p:childTnLst>
                    </p:cTn>
                  </p:par>
                  <p:par>
                    <p:cTn id="51" fill="hold">
                      <p:stCondLst>
                        <p:cond delay="indefinite"/>
                      </p:stCondLst>
                      <p:childTnLst>
                        <p:par>
                          <p:cTn id="52" fill="hold">
                            <p:stCondLst>
                              <p:cond delay="0"/>
                            </p:stCondLst>
                            <p:childTnLst>
                              <p:par>
                                <p:cTn id="53" presetID="3" presetClass="emph" presetSubtype="2" fill="hold" grpId="0" nodeType="clickEffect">
                                  <p:stCondLst>
                                    <p:cond delay="0"/>
                                  </p:stCondLst>
                                  <p:childTnLst>
                                    <p:animClr clrSpc="rgb" dir="cw">
                                      <p:cBhvr override="childStyle">
                                        <p:cTn id="54" dur="1000" fill="hold"/>
                                        <p:tgtEl>
                                          <p:spTgt spid="3">
                                            <p:txEl>
                                              <p:pRg st="6" end="6"/>
                                            </p:txEl>
                                          </p:spTgt>
                                        </p:tgtEl>
                                        <p:attrNameLst>
                                          <p:attrName>style.color</p:attrName>
                                        </p:attrNameLst>
                                      </p:cBhvr>
                                      <p:to>
                                        <a:srgbClr val="C90303"/>
                                      </p:to>
                                    </p:animClr>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15"/>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16"/>
                                        </p:tgtEl>
                                        <p:attrNameLst>
                                          <p:attrName>style.visibility</p:attrName>
                                        </p:attrNameLst>
                                      </p:cBhvr>
                                      <p:to>
                                        <p:strVal val="hidden"/>
                                      </p:to>
                                    </p:set>
                                  </p:childTnLst>
                                </p:cTn>
                              </p:par>
                              <p:par>
                                <p:cTn id="65" presetID="3" presetClass="emph" presetSubtype="2" fill="hold" nodeType="withEffect">
                                  <p:stCondLst>
                                    <p:cond delay="0"/>
                                  </p:stCondLst>
                                  <p:childTnLst>
                                    <p:animClr clrSpc="rgb" dir="cw">
                                      <p:cBhvr override="childStyle">
                                        <p:cTn id="66" dur="500" fill="hold"/>
                                        <p:tgtEl>
                                          <p:spTgt spid="3">
                                            <p:txEl>
                                              <p:pRg st="6" end="6"/>
                                            </p:txEl>
                                          </p:spTgt>
                                        </p:tgtEl>
                                        <p:attrNameLst>
                                          <p:attrName>style.color</p:attrName>
                                        </p:attrNameLst>
                                      </p:cBhvr>
                                      <p:to>
                                        <a:schemeClr val="tx1"/>
                                      </p:to>
                                    </p:animClr>
                                  </p:childTnLst>
                                </p:cTn>
                              </p:par>
                            </p:childTnLst>
                          </p:cTn>
                        </p:par>
                      </p:childTnLst>
                    </p:cTn>
                  </p:par>
                  <p:par>
                    <p:cTn id="67" fill="hold">
                      <p:stCondLst>
                        <p:cond delay="indefinite"/>
                      </p:stCondLst>
                      <p:childTnLst>
                        <p:par>
                          <p:cTn id="68" fill="hold">
                            <p:stCondLst>
                              <p:cond delay="0"/>
                            </p:stCondLst>
                            <p:childTnLst>
                              <p:par>
                                <p:cTn id="69" presetID="3" presetClass="emph" presetSubtype="2" fill="hold" grpId="0" nodeType="clickEffect">
                                  <p:stCondLst>
                                    <p:cond delay="0"/>
                                  </p:stCondLst>
                                  <p:childTnLst>
                                    <p:animClr clrSpc="rgb" dir="cw">
                                      <p:cBhvr override="childStyle">
                                        <p:cTn id="70" dur="1000" fill="hold"/>
                                        <p:tgtEl>
                                          <p:spTgt spid="3">
                                            <p:txEl>
                                              <p:pRg st="8" end="8"/>
                                            </p:txEl>
                                          </p:spTgt>
                                        </p:tgtEl>
                                        <p:attrNameLst>
                                          <p:attrName>style.color</p:attrName>
                                        </p:attrNameLst>
                                      </p:cBhvr>
                                      <p:to>
                                        <a:srgbClr val="C90303"/>
                                      </p:to>
                                    </p:animClr>
                                  </p:childTnLst>
                                </p:cTn>
                              </p:par>
                              <p:par>
                                <p:cTn id="71" presetID="1" presetClass="entr" presetSubtype="0" fill="hold" grpId="0" nodeType="withEffect">
                                  <p:stCondLst>
                                    <p:cond delay="0"/>
                                  </p:stCondLst>
                                  <p:childTnLst>
                                    <p:set>
                                      <p:cBhvr>
                                        <p:cTn id="72" dur="1" fill="hold">
                                          <p:stCondLst>
                                            <p:cond delay="0"/>
                                          </p:stCondLst>
                                        </p:cTn>
                                        <p:tgtEl>
                                          <p:spTgt spid="1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7"/>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18"/>
                                        </p:tgtEl>
                                        <p:attrNameLst>
                                          <p:attrName>style.visibility</p:attrName>
                                        </p:attrNameLst>
                                      </p:cBhvr>
                                      <p:to>
                                        <p:strVal val="hidden"/>
                                      </p:to>
                                    </p:set>
                                  </p:childTnLst>
                                </p:cTn>
                              </p:par>
                              <p:par>
                                <p:cTn id="81" presetID="3" presetClass="emph" presetSubtype="2" fill="hold" nodeType="withEffect">
                                  <p:stCondLst>
                                    <p:cond delay="0"/>
                                  </p:stCondLst>
                                  <p:childTnLst>
                                    <p:animClr clrSpc="rgb" dir="cw">
                                      <p:cBhvr override="childStyle">
                                        <p:cTn id="82" dur="500" fill="hold"/>
                                        <p:tgtEl>
                                          <p:spTgt spid="3">
                                            <p:txEl>
                                              <p:pRg st="8" end="8"/>
                                            </p:txEl>
                                          </p:spTgt>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uiExpand="1" animBg="1"/>
      <p:bldP spid="17" grpId="1" uiExpand="1" animBg="1"/>
      <p:bldP spid="15" grpId="0" uiExpand="1" animBg="1"/>
      <p:bldP spid="15" grpId="1" uiExpand="1" animBg="1"/>
      <p:bldP spid="13" grpId="0" animBg="1"/>
      <p:bldP spid="13" grpId="1" animBg="1"/>
      <p:bldP spid="7" grpId="0" animBg="1"/>
      <p:bldP spid="7" grpId="1" animBg="1"/>
      <p:bldP spid="6" grpId="0" animBg="1"/>
      <p:bldP spid="6" grpId="1" animBg="1"/>
      <p:bldP spid="3" grpId="0" uiExpand="1" build="p"/>
      <p:bldP spid="5" grpId="0"/>
      <p:bldP spid="5" grpId="1"/>
      <p:bldP spid="9" grpId="0"/>
      <p:bldP spid="9" grpId="1"/>
      <p:bldP spid="14" grpId="0"/>
      <p:bldP spid="14" grpId="1"/>
      <p:bldP spid="16" grpId="0" uiExpand="1"/>
      <p:bldP spid="16" grpId="1" uiExpand="1"/>
      <p:bldP spid="18" grpId="0" uiExpand="1"/>
      <p:bldP spid="18" grpId="1" uiExpand="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Speech Bubble: Rectangle with Corners Rounded 17">
            <a:extLst>
              <a:ext uri="{FF2B5EF4-FFF2-40B4-BE49-F238E27FC236}">
                <a16:creationId xmlns:a16="http://schemas.microsoft.com/office/drawing/2014/main" id="{67A8ACFB-CAA1-8241-4798-4113A5FA9E90}"/>
              </a:ext>
            </a:extLst>
          </p:cNvPr>
          <p:cNvSpPr/>
          <p:nvPr/>
        </p:nvSpPr>
        <p:spPr>
          <a:xfrm rot="5400000">
            <a:off x="8924328" y="3650614"/>
            <a:ext cx="1120178" cy="4189619"/>
          </a:xfrm>
          <a:prstGeom prst="wedgeRoundRectCallout">
            <a:avLst>
              <a:gd name="adj1" fmla="val -19770"/>
              <a:gd name="adj2" fmla="val 93317"/>
              <a:gd name="adj3" fmla="val 16667"/>
            </a:avLst>
          </a:pr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Speech Bubble: Rectangle with Corners Rounded 15">
            <a:extLst>
              <a:ext uri="{FF2B5EF4-FFF2-40B4-BE49-F238E27FC236}">
                <a16:creationId xmlns:a16="http://schemas.microsoft.com/office/drawing/2014/main" id="{E7981BA4-8FD3-488B-C0B3-906704A9B6F8}"/>
              </a:ext>
            </a:extLst>
          </p:cNvPr>
          <p:cNvSpPr/>
          <p:nvPr/>
        </p:nvSpPr>
        <p:spPr>
          <a:xfrm rot="5400000">
            <a:off x="8924329" y="2968083"/>
            <a:ext cx="1120178" cy="4189619"/>
          </a:xfrm>
          <a:prstGeom prst="wedgeRoundRectCallout">
            <a:avLst>
              <a:gd name="adj1" fmla="val -19770"/>
              <a:gd name="adj2" fmla="val 93317"/>
              <a:gd name="adj3" fmla="val 16667"/>
            </a:avLst>
          </a:pr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1745872" y="111967"/>
            <a:ext cx="5406902" cy="1357998"/>
          </a:xfrm>
        </p:spPr>
        <p:txBody>
          <a:bodyPr anchor="ctr">
            <a:normAutofit/>
          </a:bodyPr>
          <a:lstStyle/>
          <a:p>
            <a:r>
              <a:rPr lang="en-US" b="1" dirty="0">
                <a:solidFill>
                  <a:srgbClr val="0000CC"/>
                </a:solidFill>
                <a:latin typeface="Arial" panose="020B0604020202020204" pitchFamily="34" charset="0"/>
              </a:rPr>
              <a:t>Future Works</a:t>
            </a: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8281" y="186342"/>
            <a:ext cx="1097280" cy="1097280"/>
          </a:xfrm>
          <a:prstGeom prst="rect">
            <a:avLst/>
          </a:prstGeom>
        </p:spPr>
      </p:pic>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976690" y="1357790"/>
            <a:ext cx="5225327" cy="4895813"/>
          </a:xfrm>
        </p:spPr>
        <p:txBody>
          <a:bodyPr vert="horz" lIns="91440" tIns="45720" rIns="91440" bIns="45720" rtlCol="0" anchor="t">
            <a:noAutofit/>
          </a:bodyPr>
          <a:lstStyle/>
          <a:p>
            <a:pPr algn="just"/>
            <a:r>
              <a:rPr lang="en-US" sz="1600" b="1" i="0" dirty="0">
                <a:effectLst/>
                <a:latin typeface="Söhne"/>
              </a:rPr>
              <a:t>Robustness Testing</a:t>
            </a:r>
          </a:p>
          <a:p>
            <a:pPr algn="just"/>
            <a:endParaRPr lang="en-US" sz="1600" b="0" i="0" dirty="0">
              <a:effectLst/>
              <a:latin typeface="Söhne"/>
            </a:endParaRPr>
          </a:p>
          <a:p>
            <a:pPr algn="just"/>
            <a:r>
              <a:rPr lang="en-US" sz="1600" b="1" i="0" dirty="0">
                <a:effectLst/>
                <a:latin typeface="Söhne"/>
              </a:rPr>
              <a:t>Speed Improvement</a:t>
            </a:r>
            <a:endParaRPr lang="en-US" sz="1600" b="0" i="0" dirty="0">
              <a:effectLst/>
              <a:latin typeface="Söhne"/>
            </a:endParaRPr>
          </a:p>
          <a:p>
            <a:pPr algn="just"/>
            <a:endParaRPr lang="en-US" sz="1600" b="0" i="0" dirty="0">
              <a:effectLst/>
              <a:latin typeface="Söhne"/>
            </a:endParaRPr>
          </a:p>
          <a:p>
            <a:pPr algn="just"/>
            <a:r>
              <a:rPr lang="en-US" sz="1600" b="1" i="0" dirty="0">
                <a:effectLst/>
                <a:latin typeface="Söhne"/>
              </a:rPr>
              <a:t>Network Architecture Exploration</a:t>
            </a:r>
            <a:endParaRPr lang="en-US" sz="1600" b="0" i="0" dirty="0">
              <a:effectLst/>
              <a:latin typeface="Söhne"/>
            </a:endParaRPr>
          </a:p>
          <a:p>
            <a:pPr algn="just"/>
            <a:endParaRPr lang="en-US" sz="1600" dirty="0">
              <a:latin typeface="Söhne"/>
            </a:endParaRPr>
          </a:p>
          <a:p>
            <a:pPr algn="just"/>
            <a:r>
              <a:rPr lang="en-US" sz="1600" b="1" i="0" dirty="0">
                <a:effectLst/>
                <a:latin typeface="Söhne"/>
              </a:rPr>
              <a:t>Obstacle Avoidance</a:t>
            </a:r>
          </a:p>
          <a:p>
            <a:pPr algn="just"/>
            <a:endParaRPr lang="en-US" sz="1600" b="0" i="0" dirty="0">
              <a:effectLst/>
              <a:latin typeface="Söhne"/>
            </a:endParaRPr>
          </a:p>
          <a:p>
            <a:pPr algn="just"/>
            <a:r>
              <a:rPr lang="en-US" sz="1600" b="1" i="0" dirty="0">
                <a:effectLst/>
                <a:latin typeface="Söhne"/>
              </a:rPr>
              <a:t>Planning Algorithms</a:t>
            </a:r>
            <a:endParaRPr lang="en-US" sz="1600" b="0" i="0" dirty="0">
              <a:effectLst/>
              <a:latin typeface="Söhne"/>
            </a:endParaRPr>
          </a:p>
          <a:p>
            <a:pPr algn="just"/>
            <a:endParaRPr lang="en-US" sz="1600" dirty="0">
              <a:latin typeface="Söhne"/>
            </a:endParaRPr>
          </a:p>
          <a:p>
            <a:pPr algn="just"/>
            <a:r>
              <a:rPr lang="en-US" sz="1600" b="1" i="0" dirty="0">
                <a:effectLst/>
                <a:latin typeface="Söhne"/>
              </a:rPr>
              <a:t>Map Integration</a:t>
            </a:r>
          </a:p>
          <a:p>
            <a:pPr algn="just"/>
            <a:endParaRPr lang="en-US" sz="1600" b="0" i="0" dirty="0">
              <a:effectLst/>
              <a:latin typeface="Söhne"/>
            </a:endParaRPr>
          </a:p>
          <a:p>
            <a:pPr algn="just"/>
            <a:r>
              <a:rPr lang="en-US" sz="1600" b="1" i="0" dirty="0">
                <a:effectLst/>
                <a:latin typeface="Söhne"/>
              </a:rPr>
              <a:t>Performance Benchmarking</a:t>
            </a:r>
            <a:endParaRPr lang="en-US" sz="1600" b="0" i="0" dirty="0">
              <a:effectLst/>
              <a:latin typeface="Söhne"/>
            </a:endParaRPr>
          </a:p>
        </p:txBody>
      </p:sp>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
        <p:nvSpPr>
          <p:cNvPr id="4" name="Speech Bubble: Rectangle with Corners Rounded 3">
            <a:extLst>
              <a:ext uri="{FF2B5EF4-FFF2-40B4-BE49-F238E27FC236}">
                <a16:creationId xmlns:a16="http://schemas.microsoft.com/office/drawing/2014/main" id="{1CCA59CB-92B5-BC75-2F6D-0D8FC63DFC6A}"/>
              </a:ext>
            </a:extLst>
          </p:cNvPr>
          <p:cNvSpPr/>
          <p:nvPr/>
        </p:nvSpPr>
        <p:spPr>
          <a:xfrm rot="5400000">
            <a:off x="8806253" y="2444302"/>
            <a:ext cx="1356330" cy="4189619"/>
          </a:xfrm>
          <a:prstGeom prst="wedgeRoundRectCallout">
            <a:avLst>
              <a:gd name="adj1" fmla="val -19770"/>
              <a:gd name="adj2" fmla="val 93317"/>
              <a:gd name="adj3" fmla="val 16667"/>
            </a:avLst>
          </a:pr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Speech Bubble: Rectangle with Corners Rounded 5">
            <a:extLst>
              <a:ext uri="{FF2B5EF4-FFF2-40B4-BE49-F238E27FC236}">
                <a16:creationId xmlns:a16="http://schemas.microsoft.com/office/drawing/2014/main" id="{B486ED18-6DEF-56B3-652A-A5A26657AA9A}"/>
              </a:ext>
            </a:extLst>
          </p:cNvPr>
          <p:cNvSpPr/>
          <p:nvPr/>
        </p:nvSpPr>
        <p:spPr>
          <a:xfrm rot="5400000">
            <a:off x="8819233" y="1920529"/>
            <a:ext cx="1283713" cy="4109157"/>
          </a:xfrm>
          <a:prstGeom prst="wedgeRoundRectCallout">
            <a:avLst>
              <a:gd name="adj1" fmla="val -27788"/>
              <a:gd name="adj2" fmla="val 94680"/>
              <a:gd name="adj3" fmla="val 16667"/>
            </a:avLst>
          </a:pr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Speech Bubble: Rectangle with Corners Rounded 6">
            <a:extLst>
              <a:ext uri="{FF2B5EF4-FFF2-40B4-BE49-F238E27FC236}">
                <a16:creationId xmlns:a16="http://schemas.microsoft.com/office/drawing/2014/main" id="{98A4DABB-8003-3452-350B-957196FEF31C}"/>
              </a:ext>
            </a:extLst>
          </p:cNvPr>
          <p:cNvSpPr/>
          <p:nvPr/>
        </p:nvSpPr>
        <p:spPr>
          <a:xfrm rot="5400000">
            <a:off x="8863387" y="1255584"/>
            <a:ext cx="1356330" cy="4109157"/>
          </a:xfrm>
          <a:prstGeom prst="wedgeRoundRectCallout">
            <a:avLst>
              <a:gd name="adj1" fmla="val -30777"/>
              <a:gd name="adj2" fmla="val 96042"/>
              <a:gd name="adj3" fmla="val 16667"/>
            </a:avLst>
          </a:pr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Speech Bubble: Rectangle with Corners Rounded 7">
            <a:extLst>
              <a:ext uri="{FF2B5EF4-FFF2-40B4-BE49-F238E27FC236}">
                <a16:creationId xmlns:a16="http://schemas.microsoft.com/office/drawing/2014/main" id="{E06AA4A5-573B-3A8D-D145-01478F408005}"/>
              </a:ext>
            </a:extLst>
          </p:cNvPr>
          <p:cNvSpPr/>
          <p:nvPr/>
        </p:nvSpPr>
        <p:spPr>
          <a:xfrm rot="5400000">
            <a:off x="8882792" y="485926"/>
            <a:ext cx="1283714" cy="4109157"/>
          </a:xfrm>
          <a:prstGeom prst="wedgeRoundRectCallout">
            <a:avLst>
              <a:gd name="adj1" fmla="val -26510"/>
              <a:gd name="adj2" fmla="val 93546"/>
              <a:gd name="adj3" fmla="val 16667"/>
            </a:avLst>
          </a:pr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Speech Bubble: Rectangle with Corners Rounded 9">
            <a:extLst>
              <a:ext uri="{FF2B5EF4-FFF2-40B4-BE49-F238E27FC236}">
                <a16:creationId xmlns:a16="http://schemas.microsoft.com/office/drawing/2014/main" id="{224E188A-3F06-27FF-C0DD-D2C4BCB8B096}"/>
              </a:ext>
            </a:extLst>
          </p:cNvPr>
          <p:cNvSpPr/>
          <p:nvPr/>
        </p:nvSpPr>
        <p:spPr>
          <a:xfrm rot="5400000">
            <a:off x="8775072" y="-184139"/>
            <a:ext cx="1499157" cy="4109158"/>
          </a:xfrm>
          <a:prstGeom prst="wedgeRoundRectCallout">
            <a:avLst>
              <a:gd name="adj1" fmla="val -27981"/>
              <a:gd name="adj2" fmla="val 93772"/>
              <a:gd name="adj3" fmla="val 16667"/>
            </a:avLst>
          </a:prstGeom>
          <a:solidFill>
            <a:schemeClr val="tx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TextBox 10">
            <a:extLst>
              <a:ext uri="{FF2B5EF4-FFF2-40B4-BE49-F238E27FC236}">
                <a16:creationId xmlns:a16="http://schemas.microsoft.com/office/drawing/2014/main" id="{9E4FF329-5B16-CB06-D9BA-FF56BA0EF1FC}"/>
              </a:ext>
            </a:extLst>
          </p:cNvPr>
          <p:cNvSpPr txBox="1"/>
          <p:nvPr/>
        </p:nvSpPr>
        <p:spPr>
          <a:xfrm>
            <a:off x="7533631" y="1235020"/>
            <a:ext cx="3982040" cy="1384995"/>
          </a:xfrm>
          <a:prstGeom prst="rect">
            <a:avLst/>
          </a:prstGeom>
          <a:noFill/>
        </p:spPr>
        <p:txBody>
          <a:bodyPr wrap="square" rtlCol="0">
            <a:spAutoFit/>
          </a:bodyPr>
          <a:lstStyle/>
          <a:p>
            <a:pPr algn="just"/>
            <a:r>
              <a:rPr lang="en-US" sz="1400" dirty="0">
                <a:latin typeface="Söhne"/>
              </a:rPr>
              <a:t>Conducting extensive tests of ALVINN's performance under a broader range of weather and lighting conditions is essential to assess its robustness. This testing will help provide more comprehensive performance comparisons with other autonomous navigation techniques.</a:t>
            </a:r>
          </a:p>
        </p:txBody>
      </p:sp>
      <p:sp>
        <p:nvSpPr>
          <p:cNvPr id="12" name="TextBox 11">
            <a:extLst>
              <a:ext uri="{FF2B5EF4-FFF2-40B4-BE49-F238E27FC236}">
                <a16:creationId xmlns:a16="http://schemas.microsoft.com/office/drawing/2014/main" id="{84560599-B546-7B95-598D-940B67E1C327}"/>
              </a:ext>
            </a:extLst>
          </p:cNvPr>
          <p:cNvSpPr txBox="1"/>
          <p:nvPr/>
        </p:nvSpPr>
        <p:spPr>
          <a:xfrm>
            <a:off x="7533630" y="2012809"/>
            <a:ext cx="3982040" cy="1169551"/>
          </a:xfrm>
          <a:prstGeom prst="rect">
            <a:avLst/>
          </a:prstGeom>
          <a:noFill/>
        </p:spPr>
        <p:txBody>
          <a:bodyPr wrap="square" rtlCol="0">
            <a:spAutoFit/>
          </a:bodyPr>
          <a:lstStyle/>
          <a:p>
            <a:pPr algn="just"/>
            <a:r>
              <a:rPr lang="en-US" sz="1400" dirty="0">
                <a:latin typeface="Söhne"/>
              </a:rPr>
              <a:t>Increasing the driving speed by implementing the network simulation on an on-board computer is a practical step forward. Improved real-time processing capabilities can enhance ALVINN's applicability.</a:t>
            </a:r>
          </a:p>
        </p:txBody>
      </p:sp>
      <p:sp>
        <p:nvSpPr>
          <p:cNvPr id="13" name="TextBox 12">
            <a:extLst>
              <a:ext uri="{FF2B5EF4-FFF2-40B4-BE49-F238E27FC236}">
                <a16:creationId xmlns:a16="http://schemas.microsoft.com/office/drawing/2014/main" id="{EB8CE589-913A-D28B-E31A-DBCE1BEBE0EE}"/>
              </a:ext>
            </a:extLst>
          </p:cNvPr>
          <p:cNvSpPr txBox="1"/>
          <p:nvPr/>
        </p:nvSpPr>
        <p:spPr>
          <a:xfrm>
            <a:off x="7550533" y="2746159"/>
            <a:ext cx="3982040" cy="1169551"/>
          </a:xfrm>
          <a:prstGeom prst="rect">
            <a:avLst/>
          </a:prstGeom>
          <a:noFill/>
        </p:spPr>
        <p:txBody>
          <a:bodyPr wrap="square" rtlCol="0">
            <a:spAutoFit/>
          </a:bodyPr>
          <a:lstStyle/>
          <a:p>
            <a:pPr algn="just"/>
            <a:r>
              <a:rPr lang="en-US" sz="1400" dirty="0">
                <a:latin typeface="Söhne"/>
              </a:rPr>
              <a:t>Exploring different network architectures, such as adding feedback information, additional hidden layers, or local connectivity, can lead to improvements in ALVINN's internal representations and overall performance.</a:t>
            </a:r>
          </a:p>
        </p:txBody>
      </p:sp>
      <p:sp>
        <p:nvSpPr>
          <p:cNvPr id="14" name="TextBox 13">
            <a:extLst>
              <a:ext uri="{FF2B5EF4-FFF2-40B4-BE49-F238E27FC236}">
                <a16:creationId xmlns:a16="http://schemas.microsoft.com/office/drawing/2014/main" id="{66480A48-5350-3C3F-4FD6-F6ECCCEEEB52}"/>
              </a:ext>
            </a:extLst>
          </p:cNvPr>
          <p:cNvSpPr txBox="1"/>
          <p:nvPr/>
        </p:nvSpPr>
        <p:spPr>
          <a:xfrm>
            <a:off x="7470072" y="3447413"/>
            <a:ext cx="3982040" cy="1169551"/>
          </a:xfrm>
          <a:prstGeom prst="rect">
            <a:avLst/>
          </a:prstGeom>
          <a:noFill/>
        </p:spPr>
        <p:txBody>
          <a:bodyPr wrap="square" rtlCol="0">
            <a:spAutoFit/>
          </a:bodyPr>
          <a:lstStyle/>
          <a:p>
            <a:pPr algn="just"/>
            <a:r>
              <a:rPr lang="en-US" sz="1400" dirty="0">
                <a:latin typeface="Söhne"/>
              </a:rPr>
              <a:t>Developing and testing an off-road version of ALVINN that prioritizes obstacle avoidance is an important extension. This version can assess the significance of the range finder data in various driving conditions.</a:t>
            </a:r>
          </a:p>
        </p:txBody>
      </p:sp>
      <p:sp>
        <p:nvSpPr>
          <p:cNvPr id="15" name="TextBox 14">
            <a:extLst>
              <a:ext uri="{FF2B5EF4-FFF2-40B4-BE49-F238E27FC236}">
                <a16:creationId xmlns:a16="http://schemas.microsoft.com/office/drawing/2014/main" id="{DC9E7F71-AB18-0382-5F05-FB61C7250ECD}"/>
              </a:ext>
            </a:extLst>
          </p:cNvPr>
          <p:cNvSpPr txBox="1"/>
          <p:nvPr/>
        </p:nvSpPr>
        <p:spPr>
          <a:xfrm>
            <a:off x="7453167" y="3975108"/>
            <a:ext cx="4062501" cy="1169551"/>
          </a:xfrm>
          <a:prstGeom prst="rect">
            <a:avLst/>
          </a:prstGeom>
          <a:noFill/>
        </p:spPr>
        <p:txBody>
          <a:bodyPr wrap="square" rtlCol="0">
            <a:spAutoFit/>
          </a:bodyPr>
          <a:lstStyle/>
          <a:p>
            <a:pPr algn="just"/>
            <a:r>
              <a:rPr lang="en-US" sz="1400" dirty="0">
                <a:latin typeface="Söhne"/>
              </a:rPr>
              <a:t>The paper does not provide extensive details about the real-time processing capabilities of ALVINN. Efficient real-time processing is crucial for practical autonomous navigation, especially in safety-critical applications.</a:t>
            </a:r>
          </a:p>
        </p:txBody>
      </p:sp>
      <p:sp>
        <p:nvSpPr>
          <p:cNvPr id="17" name="TextBox 16">
            <a:extLst>
              <a:ext uri="{FF2B5EF4-FFF2-40B4-BE49-F238E27FC236}">
                <a16:creationId xmlns:a16="http://schemas.microsoft.com/office/drawing/2014/main" id="{0E01E5D7-C76A-1527-76BD-A10037999AD3}"/>
              </a:ext>
            </a:extLst>
          </p:cNvPr>
          <p:cNvSpPr txBox="1"/>
          <p:nvPr/>
        </p:nvSpPr>
        <p:spPr>
          <a:xfrm>
            <a:off x="7453167" y="4616965"/>
            <a:ext cx="4062501" cy="954107"/>
          </a:xfrm>
          <a:prstGeom prst="rect">
            <a:avLst/>
          </a:prstGeom>
          <a:noFill/>
        </p:spPr>
        <p:txBody>
          <a:bodyPr wrap="square" rtlCol="0">
            <a:spAutoFit/>
          </a:bodyPr>
          <a:lstStyle/>
          <a:p>
            <a:pPr algn="just"/>
            <a:r>
              <a:rPr lang="en-US" sz="1400" dirty="0">
                <a:latin typeface="Söhne"/>
              </a:rPr>
              <a:t>Integrating map data into the system for global point-to-point path planning is a significant future direction. This can enhance route planning and navigation in unfamiliar environments.</a:t>
            </a:r>
          </a:p>
        </p:txBody>
      </p:sp>
      <p:sp>
        <p:nvSpPr>
          <p:cNvPr id="19" name="TextBox 18">
            <a:extLst>
              <a:ext uri="{FF2B5EF4-FFF2-40B4-BE49-F238E27FC236}">
                <a16:creationId xmlns:a16="http://schemas.microsoft.com/office/drawing/2014/main" id="{6772A34B-8BD9-A58D-FC72-B1ABBD540814}"/>
              </a:ext>
            </a:extLst>
          </p:cNvPr>
          <p:cNvSpPr txBox="1"/>
          <p:nvPr/>
        </p:nvSpPr>
        <p:spPr>
          <a:xfrm>
            <a:off x="7453166" y="5299496"/>
            <a:ext cx="4062501" cy="954107"/>
          </a:xfrm>
          <a:prstGeom prst="rect">
            <a:avLst/>
          </a:prstGeom>
          <a:noFill/>
        </p:spPr>
        <p:txBody>
          <a:bodyPr wrap="square" rtlCol="0">
            <a:spAutoFit/>
          </a:bodyPr>
          <a:lstStyle/>
          <a:p>
            <a:pPr algn="just"/>
            <a:r>
              <a:rPr lang="en-US" sz="1400" dirty="0">
                <a:latin typeface="Söhne"/>
              </a:rPr>
              <a:t>Ongoing extensive testing should be performed to benchmark ALVINN against other autonomous navigation systems, providing a clearer understanding of its strengths and weaknesses.</a:t>
            </a:r>
          </a:p>
        </p:txBody>
      </p:sp>
    </p:spTree>
    <p:extLst>
      <p:ext uri="{BB962C8B-B14F-4D97-AF65-F5344CB8AC3E}">
        <p14:creationId xmlns:p14="http://schemas.microsoft.com/office/powerpoint/2010/main" val="381659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3" presetClass="emph" presetSubtype="2" fill="hold" nodeType="withEffect">
                                  <p:stCondLst>
                                    <p:cond delay="0"/>
                                  </p:stCondLst>
                                  <p:childTnLst>
                                    <p:animClr clrSpc="rgb" dir="cw">
                                      <p:cBhvr override="childStyle">
                                        <p:cTn id="10" dur="1000" fill="hold"/>
                                        <p:tgtEl>
                                          <p:spTgt spid="3">
                                            <p:txEl>
                                              <p:pRg st="0" end="0"/>
                                            </p:txEl>
                                          </p:spTgt>
                                        </p:tgtEl>
                                        <p:attrNameLst>
                                          <p:attrName>style.color</p:attrName>
                                        </p:attrNameLst>
                                      </p:cBhvr>
                                      <p:to>
                                        <a:srgbClr val="C90303"/>
                                      </p:to>
                                    </p:animClr>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3" presetClass="emph" presetSubtype="2" fill="hold" nodeType="withEffect">
                                  <p:stCondLst>
                                    <p:cond delay="0"/>
                                  </p:stCondLst>
                                  <p:childTnLst>
                                    <p:animClr clrSpc="rgb" dir="cw">
                                      <p:cBhvr override="childStyle">
                                        <p:cTn id="18" dur="500" fill="hold"/>
                                        <p:tgtEl>
                                          <p:spTgt spid="3">
                                            <p:txEl>
                                              <p:pRg st="0" end="0"/>
                                            </p:txEl>
                                          </p:spTgt>
                                        </p:tgtEl>
                                        <p:attrNameLst>
                                          <p:attrName>style.color</p:attrName>
                                        </p:attrNameLst>
                                      </p:cBhvr>
                                      <p:to>
                                        <a:schemeClr val="tx1"/>
                                      </p:to>
                                    </p:animClr>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3" presetClass="emph" presetSubtype="2" fill="hold" nodeType="withEffect">
                                  <p:stCondLst>
                                    <p:cond delay="0"/>
                                  </p:stCondLst>
                                  <p:childTnLst>
                                    <p:animClr clrSpc="rgb" dir="cw">
                                      <p:cBhvr override="childStyle">
                                        <p:cTn id="26" dur="1000" fill="hold"/>
                                        <p:tgtEl>
                                          <p:spTgt spid="3">
                                            <p:txEl>
                                              <p:pRg st="2" end="2"/>
                                            </p:txEl>
                                          </p:spTgt>
                                        </p:tgtEl>
                                        <p:attrNameLst>
                                          <p:attrName>style.color</p:attrName>
                                        </p:attrNameLst>
                                      </p:cBhvr>
                                      <p:to>
                                        <a:srgbClr val="C90303"/>
                                      </p:to>
                                    </p:animClr>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2"/>
                                        </p:tgtEl>
                                        <p:attrNameLst>
                                          <p:attrName>style.visibility</p:attrName>
                                        </p:attrNameLst>
                                      </p:cBhvr>
                                      <p:to>
                                        <p:strVal val="hidden"/>
                                      </p:to>
                                    </p:set>
                                  </p:childTnLst>
                                </p:cTn>
                              </p:par>
                              <p:par>
                                <p:cTn id="33" presetID="3" presetClass="emph" presetSubtype="2" fill="hold" grpId="0" nodeType="withEffect">
                                  <p:stCondLst>
                                    <p:cond delay="0"/>
                                  </p:stCondLst>
                                  <p:childTnLst>
                                    <p:animClr clrSpc="rgb" dir="cw">
                                      <p:cBhvr override="childStyle">
                                        <p:cTn id="34" dur="500" fill="hold"/>
                                        <p:tgtEl>
                                          <p:spTgt spid="3">
                                            <p:txEl>
                                              <p:pRg st="2" end="2"/>
                                            </p:txEl>
                                          </p:spTgt>
                                        </p:tgtEl>
                                        <p:attrNameLst>
                                          <p:attrName>style.color</p:attrName>
                                        </p:attrNameLst>
                                      </p:cBhvr>
                                      <p:to>
                                        <a:schemeClr val="tx1"/>
                                      </p:to>
                                    </p:animClr>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3" presetClass="emph" presetSubtype="2" fill="hold" grpId="0" nodeType="withEffect">
                                  <p:stCondLst>
                                    <p:cond delay="0"/>
                                  </p:stCondLst>
                                  <p:childTnLst>
                                    <p:animClr clrSpc="rgb" dir="cw">
                                      <p:cBhvr override="childStyle">
                                        <p:cTn id="42" dur="1000" fill="hold"/>
                                        <p:tgtEl>
                                          <p:spTgt spid="3">
                                            <p:txEl>
                                              <p:pRg st="4" end="4"/>
                                            </p:txEl>
                                          </p:spTgt>
                                        </p:tgtEl>
                                        <p:attrNameLst>
                                          <p:attrName>style.color</p:attrName>
                                        </p:attrNameLst>
                                      </p:cBhvr>
                                      <p:to>
                                        <a:srgbClr val="C90303"/>
                                      </p:to>
                                    </p:animClr>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7"/>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3"/>
                                        </p:tgtEl>
                                        <p:attrNameLst>
                                          <p:attrName>style.visibility</p:attrName>
                                        </p:attrNameLst>
                                      </p:cBhvr>
                                      <p:to>
                                        <p:strVal val="hidden"/>
                                      </p:to>
                                    </p:set>
                                  </p:childTnLst>
                                </p:cTn>
                              </p:par>
                              <p:par>
                                <p:cTn id="49" presetID="3" presetClass="emph" presetSubtype="2" fill="hold" nodeType="withEffect">
                                  <p:stCondLst>
                                    <p:cond delay="0"/>
                                  </p:stCondLst>
                                  <p:childTnLst>
                                    <p:animClr clrSpc="rgb" dir="cw">
                                      <p:cBhvr override="childStyle">
                                        <p:cTn id="50" dur="500" fill="hold"/>
                                        <p:tgtEl>
                                          <p:spTgt spid="3">
                                            <p:txEl>
                                              <p:pRg st="4" end="4"/>
                                            </p:txEl>
                                          </p:spTgt>
                                        </p:tgtEl>
                                        <p:attrNameLst>
                                          <p:attrName>style.color</p:attrName>
                                        </p:attrNameLst>
                                      </p:cBhvr>
                                      <p:to>
                                        <a:schemeClr val="tx1"/>
                                      </p:to>
                                    </p:animClr>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par>
                                <p:cTn id="57" presetID="3" presetClass="emph" presetSubtype="2" fill="hold" grpId="0" nodeType="withEffect">
                                  <p:stCondLst>
                                    <p:cond delay="0"/>
                                  </p:stCondLst>
                                  <p:childTnLst>
                                    <p:animClr clrSpc="rgb" dir="cw">
                                      <p:cBhvr override="childStyle">
                                        <p:cTn id="58" dur="1000" fill="hold"/>
                                        <p:tgtEl>
                                          <p:spTgt spid="3">
                                            <p:txEl>
                                              <p:pRg st="6" end="6"/>
                                            </p:txEl>
                                          </p:spTgt>
                                        </p:tgtEl>
                                        <p:attrNameLst>
                                          <p:attrName>style.color</p:attrName>
                                        </p:attrNameLst>
                                      </p:cBhvr>
                                      <p:to>
                                        <a:srgbClr val="C90303"/>
                                      </p:to>
                                    </p:animClr>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6"/>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14"/>
                                        </p:tgtEl>
                                        <p:attrNameLst>
                                          <p:attrName>style.visibility</p:attrName>
                                        </p:attrNameLst>
                                      </p:cBhvr>
                                      <p:to>
                                        <p:strVal val="hidden"/>
                                      </p:to>
                                    </p:set>
                                  </p:childTnLst>
                                </p:cTn>
                              </p:par>
                              <p:par>
                                <p:cTn id="65" presetID="3" presetClass="emph" presetSubtype="2" fill="hold" nodeType="withEffect">
                                  <p:stCondLst>
                                    <p:cond delay="0"/>
                                  </p:stCondLst>
                                  <p:childTnLst>
                                    <p:animClr clrSpc="rgb" dir="cw">
                                      <p:cBhvr override="childStyle">
                                        <p:cTn id="66" dur="500" fill="hold"/>
                                        <p:tgtEl>
                                          <p:spTgt spid="3">
                                            <p:txEl>
                                              <p:pRg st="6" end="6"/>
                                            </p:txEl>
                                          </p:spTgt>
                                        </p:tgtEl>
                                        <p:attrNameLst>
                                          <p:attrName>style.color</p:attrName>
                                        </p:attrNameLst>
                                      </p:cBhvr>
                                      <p:to>
                                        <a:schemeClr val="tx1"/>
                                      </p:to>
                                    </p:animClr>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childTnLst>
                                </p:cTn>
                              </p:par>
                              <p:par>
                                <p:cTn id="73" presetID="3" presetClass="emph" presetSubtype="2" fill="hold" grpId="0" nodeType="withEffect">
                                  <p:stCondLst>
                                    <p:cond delay="0"/>
                                  </p:stCondLst>
                                  <p:childTnLst>
                                    <p:animClr clrSpc="rgb" dir="cw">
                                      <p:cBhvr override="childStyle">
                                        <p:cTn id="74" dur="1000" fill="hold"/>
                                        <p:tgtEl>
                                          <p:spTgt spid="3">
                                            <p:txEl>
                                              <p:pRg st="8" end="8"/>
                                            </p:txEl>
                                          </p:spTgt>
                                        </p:tgtEl>
                                        <p:attrNameLst>
                                          <p:attrName>style.color</p:attrName>
                                        </p:attrNameLst>
                                      </p:cBhvr>
                                      <p:to>
                                        <a:srgbClr val="C90303"/>
                                      </p:to>
                                    </p:animClr>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4"/>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15"/>
                                        </p:tgtEl>
                                        <p:attrNameLst>
                                          <p:attrName>style.visibility</p:attrName>
                                        </p:attrNameLst>
                                      </p:cBhvr>
                                      <p:to>
                                        <p:strVal val="hidden"/>
                                      </p:to>
                                    </p:set>
                                  </p:childTnLst>
                                </p:cTn>
                              </p:par>
                              <p:par>
                                <p:cTn id="81" presetID="3" presetClass="emph" presetSubtype="2" fill="hold" nodeType="withEffect">
                                  <p:stCondLst>
                                    <p:cond delay="0"/>
                                  </p:stCondLst>
                                  <p:childTnLst>
                                    <p:animClr clrSpc="rgb" dir="cw">
                                      <p:cBhvr override="childStyle">
                                        <p:cTn id="82" dur="500" fill="hold"/>
                                        <p:tgtEl>
                                          <p:spTgt spid="3">
                                            <p:txEl>
                                              <p:pRg st="8" end="8"/>
                                            </p:txEl>
                                          </p:spTgt>
                                        </p:tgtEl>
                                        <p:attrNameLst>
                                          <p:attrName>style.color</p:attrName>
                                        </p:attrNameLst>
                                      </p:cBhvr>
                                      <p:to>
                                        <a:schemeClr val="tx1"/>
                                      </p:to>
                                    </p:animClr>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7"/>
                                        </p:tgtEl>
                                        <p:attrNameLst>
                                          <p:attrName>style.visibility</p:attrName>
                                        </p:attrNameLst>
                                      </p:cBhvr>
                                      <p:to>
                                        <p:strVal val="visible"/>
                                      </p:to>
                                    </p:set>
                                  </p:childTnLst>
                                </p:cTn>
                              </p:par>
                              <p:par>
                                <p:cTn id="89" presetID="3" presetClass="emph" presetSubtype="2" fill="hold" grpId="0" nodeType="withEffect">
                                  <p:stCondLst>
                                    <p:cond delay="0"/>
                                  </p:stCondLst>
                                  <p:childTnLst>
                                    <p:animClr clrSpc="rgb" dir="cw">
                                      <p:cBhvr override="childStyle">
                                        <p:cTn id="90" dur="1000" fill="hold"/>
                                        <p:tgtEl>
                                          <p:spTgt spid="3">
                                            <p:txEl>
                                              <p:pRg st="10" end="10"/>
                                            </p:txEl>
                                          </p:spTgt>
                                        </p:tgtEl>
                                        <p:attrNameLst>
                                          <p:attrName>style.color</p:attrName>
                                        </p:attrNameLst>
                                      </p:cBhvr>
                                      <p:to>
                                        <a:srgbClr val="C90303"/>
                                      </p:to>
                                    </p:animClr>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16"/>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17"/>
                                        </p:tgtEl>
                                        <p:attrNameLst>
                                          <p:attrName>style.visibility</p:attrName>
                                        </p:attrNameLst>
                                      </p:cBhvr>
                                      <p:to>
                                        <p:strVal val="hidden"/>
                                      </p:to>
                                    </p:set>
                                  </p:childTnLst>
                                </p:cTn>
                              </p:par>
                              <p:par>
                                <p:cTn id="97" presetID="3" presetClass="emph" presetSubtype="2" fill="hold" nodeType="withEffect">
                                  <p:stCondLst>
                                    <p:cond delay="0"/>
                                  </p:stCondLst>
                                  <p:childTnLst>
                                    <p:animClr clrSpc="rgb" dir="cw">
                                      <p:cBhvr override="childStyle">
                                        <p:cTn id="98" dur="500" fill="hold"/>
                                        <p:tgtEl>
                                          <p:spTgt spid="3">
                                            <p:txEl>
                                              <p:pRg st="10" end="10"/>
                                            </p:txEl>
                                          </p:spTgt>
                                        </p:tgtEl>
                                        <p:attrNameLst>
                                          <p:attrName>style.color</p:attrName>
                                        </p:attrNameLst>
                                      </p:cBhvr>
                                      <p:to>
                                        <a:schemeClr val="tx1"/>
                                      </p:to>
                                    </p:animClr>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9"/>
                                        </p:tgtEl>
                                        <p:attrNameLst>
                                          <p:attrName>style.visibility</p:attrName>
                                        </p:attrNameLst>
                                      </p:cBhvr>
                                      <p:to>
                                        <p:strVal val="visible"/>
                                      </p:to>
                                    </p:set>
                                  </p:childTnLst>
                                </p:cTn>
                              </p:par>
                              <p:par>
                                <p:cTn id="105" presetID="3" presetClass="emph" presetSubtype="2" fill="hold" grpId="0" nodeType="withEffect">
                                  <p:stCondLst>
                                    <p:cond delay="0"/>
                                  </p:stCondLst>
                                  <p:childTnLst>
                                    <p:animClr clrSpc="rgb" dir="cw">
                                      <p:cBhvr override="childStyle">
                                        <p:cTn id="106" dur="1000" fill="hold"/>
                                        <p:tgtEl>
                                          <p:spTgt spid="3">
                                            <p:txEl>
                                              <p:pRg st="12" end="12"/>
                                            </p:txEl>
                                          </p:spTgt>
                                        </p:tgtEl>
                                        <p:attrNameLst>
                                          <p:attrName>style.color</p:attrName>
                                        </p:attrNameLst>
                                      </p:cBhvr>
                                      <p:to>
                                        <a:srgbClr val="C90303"/>
                                      </p:to>
                                    </p:animClr>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18"/>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19"/>
                                        </p:tgtEl>
                                        <p:attrNameLst>
                                          <p:attrName>style.visibility</p:attrName>
                                        </p:attrNameLst>
                                      </p:cBhvr>
                                      <p:to>
                                        <p:strVal val="hidden"/>
                                      </p:to>
                                    </p:set>
                                  </p:childTnLst>
                                </p:cTn>
                              </p:par>
                              <p:par>
                                <p:cTn id="113" presetID="3" presetClass="emph" presetSubtype="2" fill="hold" nodeType="withEffect">
                                  <p:stCondLst>
                                    <p:cond delay="0"/>
                                  </p:stCondLst>
                                  <p:childTnLst>
                                    <p:animClr clrSpc="rgb" dir="cw">
                                      <p:cBhvr override="childStyle">
                                        <p:cTn id="114" dur="500" fill="hold"/>
                                        <p:tgtEl>
                                          <p:spTgt spid="3">
                                            <p:txEl>
                                              <p:pRg st="12" end="12"/>
                                            </p:txEl>
                                          </p:spTgt>
                                        </p:tgtEl>
                                        <p:attrNameLst>
                                          <p:attrName>style.color</p:attrName>
                                        </p:attrNameLst>
                                      </p:cBhvr>
                                      <p:to>
                                        <a:schemeClr val="tx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animBg="1"/>
      <p:bldP spid="18" grpId="1" uiExpand="1" animBg="1"/>
      <p:bldP spid="16" grpId="0" uiExpand="1" animBg="1"/>
      <p:bldP spid="16" grpId="1" uiExpand="1" animBg="1"/>
      <p:bldP spid="3" grpId="0" uiExpand="1" build="p"/>
      <p:bldP spid="4" grpId="0" uiExpand="1" animBg="1"/>
      <p:bldP spid="4" grpId="1" uiExpand="1" animBg="1"/>
      <p:bldP spid="6" grpId="0" uiExpand="1" animBg="1"/>
      <p:bldP spid="6" grpId="1" uiExpand="1" animBg="1"/>
      <p:bldP spid="7" grpId="0" animBg="1"/>
      <p:bldP spid="7" grpId="1" animBg="1"/>
      <p:bldP spid="8" grpId="0" animBg="1"/>
      <p:bldP spid="8" grpId="1" animBg="1"/>
      <p:bldP spid="10" grpId="0" animBg="1"/>
      <p:bldP spid="10" grpId="1" animBg="1"/>
      <p:bldP spid="11" grpId="0"/>
      <p:bldP spid="11" grpId="1"/>
      <p:bldP spid="12" grpId="0"/>
      <p:bldP spid="12" grpId="1"/>
      <p:bldP spid="13" grpId="0"/>
      <p:bldP spid="13" grpId="1"/>
      <p:bldP spid="14" grpId="0" uiExpand="1"/>
      <p:bldP spid="14" grpId="1" uiExpand="1"/>
      <p:bldP spid="15" grpId="0" uiExpand="1"/>
      <p:bldP spid="15" grpId="1" uiExpand="1"/>
      <p:bldP spid="17" grpId="0" uiExpand="1"/>
      <p:bldP spid="17" grpId="1" uiExpand="1"/>
      <p:bldP spid="19" grpId="0" uiExpand="1"/>
      <p:bldP spid="19" grpId="1" uiExpand="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78961" y="1352263"/>
            <a:ext cx="1946673" cy="1946673"/>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45678" y="1363365"/>
            <a:ext cx="1938547" cy="1938547"/>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514088" y="1385678"/>
            <a:ext cx="1938548" cy="1938548"/>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4800" dirty="0">
                <a:solidFill>
                  <a:srgbClr val="FFFFFF"/>
                </a:solidFill>
                <a:latin typeface="Franklin Gothic Book" panose="020B0503020102020204" pitchFamily="34" charset="0"/>
                <a:cs typeface="Segoe UI" panose="020B0502040204020203" pitchFamily="34" charset="0"/>
              </a:rPr>
              <a:t>Thank</a:t>
            </a:r>
            <a:r>
              <a:rPr lang="en-US" sz="5400" dirty="0">
                <a:solidFill>
                  <a:srgbClr val="FFFFFF"/>
                </a:solidFill>
                <a:latin typeface="Franklin Gothic Book" panose="020B0503020102020204" pitchFamily="34" charset="0"/>
                <a:cs typeface="Segoe UI" panose="020B0502040204020203" pitchFamily="34" charset="0"/>
              </a:rPr>
              <a:t> you</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339362" y="5815698"/>
            <a:ext cx="9144000" cy="420001"/>
          </a:xfrm>
        </p:spPr>
        <p:txBody>
          <a:bodyPr>
            <a:normAutofit/>
          </a:bodyPr>
          <a:lstStyle/>
          <a:p>
            <a:endParaRPr lang="en-US" sz="2000" dirty="0">
              <a:solidFill>
                <a:srgbClr val="E7E6E6"/>
              </a:solidFill>
              <a:latin typeface="Segoe UI" panose="020B0502040204020203" pitchFamily="34" charset="0"/>
              <a:cs typeface="Segoe UI" panose="020B0502040204020203" pitchFamily="34" charset="0"/>
            </a:endParaRPr>
          </a:p>
        </p:txBody>
      </p:sp>
      <p:pic>
        <p:nvPicPr>
          <p:cNvPr id="4" name="Graphic 3" descr="Chat">
            <a:extLst>
              <a:ext uri="{FF2B5EF4-FFF2-40B4-BE49-F238E27FC236}">
                <a16:creationId xmlns:a16="http://schemas.microsoft.com/office/drawing/2014/main" id="{1C104C9C-BA58-7638-B660-359CF48F5F9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0552" y="1363365"/>
            <a:ext cx="1937308" cy="1937308"/>
          </a:xfrm>
          <a:prstGeom prst="rect">
            <a:avLst/>
          </a:prstGeom>
        </p:spPr>
      </p:pic>
    </p:spTree>
    <p:extLst>
      <p:ext uri="{BB962C8B-B14F-4D97-AF65-F5344CB8AC3E}">
        <p14:creationId xmlns:p14="http://schemas.microsoft.com/office/powerpoint/2010/main" val="2372968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win32_fixed.potx" id="{FFA6945E-0D2E-49A3-B8AE-0157B47B7617}" vid="{3D53E5D5-FE42-40E3-89B4-70F55FAC32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presentation</Template>
  <TotalTime>17529</TotalTime>
  <Words>2632</Words>
  <Application>Microsoft Office PowerPoint</Application>
  <PresentationFormat>Widescreen</PresentationFormat>
  <Paragraphs>166</Paragraphs>
  <Slides>9</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Cascadia Code ExtraLight</vt:lpstr>
      <vt:lpstr>Franklin Gothic Book</vt:lpstr>
      <vt:lpstr>Segoe UI</vt:lpstr>
      <vt:lpstr>Söhne</vt:lpstr>
      <vt:lpstr>Office Theme</vt:lpstr>
      <vt:lpstr>ALVINN: An Autonomous Land Vehicle In A Neural Network</vt:lpstr>
      <vt:lpstr>Problem Statement</vt:lpstr>
      <vt:lpstr>Solution</vt:lpstr>
      <vt:lpstr>ALVINN Architecture</vt:lpstr>
      <vt:lpstr>Training</vt:lpstr>
      <vt:lpstr>Results</vt:lpstr>
      <vt:lpstr>PowerPoint Presentation</vt:lpstr>
      <vt:lpstr>Future Works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ALVINN: An Autonomous Land Vehicle In A Neural Network</dc:title>
  <dc:creator>Indronil Bhattacharjee</dc:creator>
  <cp:lastModifiedBy>Indronil</cp:lastModifiedBy>
  <cp:revision>1</cp:revision>
  <dcterms:created xsi:type="dcterms:W3CDTF">2023-09-29T17:45:38Z</dcterms:created>
  <dcterms:modified xsi:type="dcterms:W3CDTF">2023-10-11T21:57:11Z</dcterms:modified>
</cp:coreProperties>
</file>