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6"/>
  </p:notesMasterIdLst>
  <p:handoutMasterIdLst>
    <p:handoutMasterId r:id="rId7"/>
  </p:handoutMasterIdLst>
  <p:sldIdLst>
    <p:sldId id="351" r:id="rId2"/>
    <p:sldId id="352" r:id="rId3"/>
    <p:sldId id="350" r:id="rId4"/>
    <p:sldId id="35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E1E6"/>
    <a:srgbClr val="1B35B7"/>
    <a:srgbClr val="73BC44"/>
    <a:srgbClr val="4BAFC8"/>
    <a:srgbClr val="F5B90F"/>
    <a:srgbClr val="C3B996"/>
    <a:srgbClr val="508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4" autoAdjust="0"/>
    <p:restoredTop sz="94027" autoAdjust="0"/>
  </p:normalViewPr>
  <p:slideViewPr>
    <p:cSldViewPr>
      <p:cViewPr varScale="1">
        <p:scale>
          <a:sx n="69" d="100"/>
          <a:sy n="69" d="100"/>
        </p:scale>
        <p:origin x="1560" y="72"/>
      </p:cViewPr>
      <p:guideLst>
        <p:guide orient="horz" pos="2205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0B206-414A-485A-A43D-D9591619CDAF}" type="datetimeFigureOut">
              <a:rPr lang="en-US" smtClean="0"/>
              <a:t>19-Mar-19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7183C-C65F-4A84-8A29-BEC359B46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861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2F276-3B41-4825-B551-61CDDCA1537B}" type="datetimeFigureOut">
              <a:rPr lang="zh-CN" altLang="en-US" smtClean="0"/>
              <a:pPr/>
              <a:t>2019/3/19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6F9EE-5C32-490A-9B89-240D2A522D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73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F9EE-5C32-490A-9B89-240D2A522DF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8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F9EE-5C32-490A-9B89-240D2A522DF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68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94C4-4D65-48B6-9F7C-E68908EA234F}" type="datetime1">
              <a:rPr lang="en-US" smtClean="0"/>
              <a:t>19-Mar-19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618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F9A6-314B-4E49-B8A5-DEFFB538F612}" type="datetime1">
              <a:rPr lang="en-US" smtClean="0"/>
              <a:t>19-Mar-19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8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C3EE-C929-4926-9423-10DF74092EF6}" type="datetime1">
              <a:rPr lang="en-US" smtClean="0"/>
              <a:t>19-Mar-19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638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5A54-A4F3-43D1-8EA9-53055B25C68C}" type="datetime1">
              <a:rPr lang="en-US" smtClean="0"/>
              <a:t>19-Mar-19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93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697F-D6A3-42DF-B54F-879124B462CE}" type="datetime1">
              <a:rPr lang="en-US" smtClean="0"/>
              <a:t>19-Mar-19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521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5F0F-4274-4E58-9C76-D015F221E11B}" type="datetime1">
              <a:rPr lang="en-US" smtClean="0"/>
              <a:t>19-Mar-19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89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151D-5B70-4815-B3D9-9FAA38DF309D}" type="datetime1">
              <a:rPr lang="en-US" smtClean="0"/>
              <a:t>19-Mar-19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4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5A78-DC25-4236-8F70-7D735A95BC3B}" type="datetime1">
              <a:rPr lang="en-US" smtClean="0"/>
              <a:t>19-Mar-19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7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0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8C7E-AA34-488B-835D-B29D3B867758}" type="datetime1">
              <a:rPr lang="en-US" smtClean="0"/>
              <a:t>19-Mar-19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2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D8D-E43A-4D19-9E09-596627770026}" type="datetime1">
              <a:rPr lang="en-US" smtClean="0"/>
              <a:t>19-Mar-19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1341-E583-48C8-8715-18DA46096DC8}" type="datetime1">
              <a:rPr lang="en-US" smtClean="0"/>
              <a:t>19-Mar-19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219B-A56E-48CF-AA36-CF1E7984BED1}" type="datetime1">
              <a:rPr lang="en-US" smtClean="0"/>
              <a:t>19-Mar-19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2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B8A-985F-4DF4-999C-FF0A3ED71268}" type="datetime1">
              <a:rPr lang="en-US" smtClean="0"/>
              <a:t>19-Mar-19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1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FACF-C4B9-4EB9-B5EF-EC2200AF74B1}" type="datetime1">
              <a:rPr lang="en-US" smtClean="0"/>
              <a:t>19-Mar-19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52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B2A1-7192-4425-8602-DFBF8FAF7E8E}" type="datetime1">
              <a:rPr lang="en-US" smtClean="0"/>
              <a:t>19-Mar-19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73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9AA8-DEA2-4073-BBD7-EB88B5EF4987}" type="datetime1">
              <a:rPr lang="en-US" smtClean="0"/>
              <a:t>19-Mar-19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2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://yourfreetemplate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A7DB-483E-49DD-9C22-AE4E1ECC455C}" type="datetime1">
              <a:rPr lang="en-US" smtClean="0"/>
              <a:t>19-Mar-19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C:\CurtBackup\02_wordpress\Logo\Wordpress-V2.png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16" y="6394447"/>
            <a:ext cx="1166813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2699792" y="6532254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hlinkClick r:id="rId20"/>
              </a:rPr>
              <a:t>http://yourfreetemplates.com</a:t>
            </a:r>
            <a:endParaRPr lang="zh-CN" altLang="en-US" sz="1200" dirty="0"/>
          </a:p>
        </p:txBody>
      </p:sp>
      <p:cxnSp>
        <p:nvCxnSpPr>
          <p:cNvPr id="20" name="直接连接符 3"/>
          <p:cNvCxnSpPr/>
          <p:nvPr userDrawn="1"/>
        </p:nvCxnSpPr>
        <p:spPr>
          <a:xfrm>
            <a:off x="0" y="1264568"/>
            <a:ext cx="9144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04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65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3888" y="6525344"/>
            <a:ext cx="2232248" cy="3326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36512" y="5697136"/>
            <a:ext cx="1800200" cy="11608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88"/>
          <p:cNvSpPr/>
          <p:nvPr/>
        </p:nvSpPr>
        <p:spPr>
          <a:xfrm rot="5400000">
            <a:off x="1075048" y="-1210951"/>
            <a:ext cx="6957392" cy="9180512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98523" y="3356992"/>
            <a:ext cx="5437774" cy="936104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1B35B7"/>
                </a:solidFill>
              </a:rPr>
              <a:t>WELCOME</a:t>
            </a:r>
            <a:endParaRPr lang="en-US" sz="4800" b="1" dirty="0">
              <a:solidFill>
                <a:srgbClr val="1B35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35896" y="6597352"/>
            <a:ext cx="2160240" cy="1807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8"/>
          <p:cNvSpPr/>
          <p:nvPr/>
        </p:nvSpPr>
        <p:spPr>
          <a:xfrm rot="5400000">
            <a:off x="3548581" y="1181448"/>
            <a:ext cx="4653938" cy="6753938"/>
          </a:xfrm>
          <a:prstGeom prst="rect">
            <a:avLst/>
          </a:prstGeom>
          <a:solidFill>
            <a:schemeClr val="accent3">
              <a:lumMod val="60000"/>
              <a:lumOff val="40000"/>
              <a:alpha val="79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8584" y="-27387"/>
            <a:ext cx="6753936" cy="2258835"/>
          </a:xfrm>
          <a:prstGeom prst="rect">
            <a:avLst/>
          </a:prstGeom>
          <a:solidFill>
            <a:srgbClr val="C0E1E6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8"/>
          <p:cNvSpPr/>
          <p:nvPr/>
        </p:nvSpPr>
        <p:spPr>
          <a:xfrm rot="5400000">
            <a:off x="-1958733" y="1943756"/>
            <a:ext cx="6885384" cy="2997871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1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组合 10"/>
          <p:cNvGrpSpPr/>
          <p:nvPr/>
        </p:nvGrpSpPr>
        <p:grpSpPr>
          <a:xfrm>
            <a:off x="-19906" y="0"/>
            <a:ext cx="9100042" cy="6858000"/>
            <a:chOff x="-19906" y="0"/>
            <a:chExt cx="9100042" cy="6858000"/>
          </a:xfrm>
        </p:grpSpPr>
        <p:sp>
          <p:nvSpPr>
            <p:cNvPr id="19" name="Rectangle 88"/>
            <p:cNvSpPr/>
            <p:nvPr/>
          </p:nvSpPr>
          <p:spPr>
            <a:xfrm rot="5400000">
              <a:off x="-1940112" y="1930064"/>
              <a:ext cx="6858000" cy="2997871"/>
            </a:xfrm>
            <a:prstGeom prst="round2Same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1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矩形 9"/>
            <p:cNvSpPr/>
            <p:nvPr/>
          </p:nvSpPr>
          <p:spPr>
            <a:xfrm>
              <a:off x="-19906" y="267363"/>
              <a:ext cx="296443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C0E1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INDRONIL BHATTACHARJEE </a:t>
              </a:r>
              <a:endParaRPr lang="en-US" altLang="zh-CN" sz="2400" b="1" dirty="0">
                <a:solidFill>
                  <a:srgbClr val="C0E1E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单圆角矩形 43"/>
            <p:cNvSpPr/>
            <p:nvPr/>
          </p:nvSpPr>
          <p:spPr>
            <a:xfrm>
              <a:off x="3095649" y="86342"/>
              <a:ext cx="3730492" cy="523220"/>
            </a:xfrm>
            <a:prstGeom prst="round1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B35B7"/>
                  </a:solidFill>
                </a:rPr>
                <a:t>Personal </a:t>
              </a:r>
              <a:r>
                <a:rPr lang="en-US" altLang="zh-CN" sz="2800" b="1" dirty="0" smtClean="0">
                  <a:solidFill>
                    <a:srgbClr val="1B35B7"/>
                  </a:solidFill>
                </a:rPr>
                <a:t>Information</a:t>
              </a:r>
              <a:endParaRPr lang="en-US" altLang="zh-CN" sz="2800" b="1" dirty="0">
                <a:solidFill>
                  <a:srgbClr val="1B35B7"/>
                </a:solidFill>
              </a:endParaRPr>
            </a:p>
          </p:txBody>
        </p:sp>
        <p:sp>
          <p:nvSpPr>
            <p:cNvPr id="22" name="单圆角矩形 44"/>
            <p:cNvSpPr/>
            <p:nvPr/>
          </p:nvSpPr>
          <p:spPr>
            <a:xfrm>
              <a:off x="3107922" y="2455720"/>
              <a:ext cx="2088000" cy="523220"/>
            </a:xfrm>
            <a:prstGeom prst="round1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B35B7"/>
                  </a:solidFill>
                </a:rPr>
                <a:t>Education</a:t>
              </a:r>
              <a:endParaRPr lang="en-US" altLang="zh-CN" sz="2800" b="1" dirty="0">
                <a:solidFill>
                  <a:srgbClr val="1B35B7"/>
                </a:solidFill>
              </a:endParaRP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3073756" y="798074"/>
              <a:ext cx="5963819" cy="3570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7475" indent="-117475">
                <a:lnSpc>
                  <a:spcPct val="114000"/>
                </a:lnSpc>
                <a:spcAft>
                  <a:spcPts val="6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l"/>
              </a:pPr>
              <a:endParaRPr lang="en-US" altLang="zh-CN" sz="1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3130703" y="3030601"/>
              <a:ext cx="5949433" cy="36009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b="1" dirty="0"/>
                <a:t>B.Sc. in Computer Science </a:t>
              </a:r>
              <a:r>
                <a:rPr lang="en-US" b="1" dirty="0" smtClean="0"/>
                <a:t>and </a:t>
              </a:r>
              <a:r>
                <a:rPr lang="en-US" b="1" dirty="0"/>
                <a:t>Engineering</a:t>
              </a:r>
            </a:p>
            <a:p>
              <a:r>
                <a:rPr lang="en-US" sz="1600" b="1" dirty="0"/>
                <a:t>	</a:t>
              </a:r>
              <a:r>
                <a:rPr lang="en-US" sz="1600" dirty="0" smtClean="0"/>
                <a:t>Khulna </a:t>
              </a:r>
              <a:r>
                <a:rPr lang="en-US" sz="1600" dirty="0">
                  <a:latin typeface="+mj-lt"/>
                </a:rPr>
                <a:t>University</a:t>
              </a:r>
              <a:r>
                <a:rPr lang="en-US" sz="1600" dirty="0"/>
                <a:t> of Engineering &amp; Technology</a:t>
              </a:r>
            </a:p>
            <a:p>
              <a:pPr algn="just">
                <a:defRPr/>
              </a:pPr>
              <a:r>
                <a:rPr lang="en-US" sz="1600" dirty="0" smtClean="0"/>
                <a:t>	CGPA 		:  </a:t>
              </a:r>
              <a:r>
                <a:rPr lang="en-US" sz="1600" dirty="0" smtClean="0"/>
                <a:t>3.17 </a:t>
              </a:r>
              <a:r>
                <a:rPr lang="en-US" sz="1600" dirty="0"/>
                <a:t>(</a:t>
              </a:r>
              <a:r>
                <a:rPr lang="en-US" sz="1600" dirty="0" smtClean="0"/>
                <a:t>Current)</a:t>
              </a:r>
            </a:p>
            <a:p>
              <a:pPr algn="just">
                <a:defRPr/>
              </a:pPr>
              <a:r>
                <a:rPr lang="en-US" sz="1600" dirty="0"/>
                <a:t>	</a:t>
              </a:r>
              <a:r>
                <a:rPr lang="en-US" sz="1600" dirty="0" smtClean="0"/>
                <a:t>Passing </a:t>
              </a:r>
              <a:r>
                <a:rPr lang="en-US" sz="1600" dirty="0"/>
                <a:t>Year	: </a:t>
              </a:r>
              <a:r>
                <a:rPr lang="en-US" sz="1600" dirty="0" smtClean="0"/>
                <a:t>2020</a:t>
              </a:r>
            </a:p>
            <a:p>
              <a:endParaRPr lang="en-US" sz="1600" dirty="0" smtClean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b="1" dirty="0" smtClean="0"/>
                <a:t>Higher Secondary Certificate</a:t>
              </a:r>
            </a:p>
            <a:p>
              <a:r>
                <a:rPr lang="en-US" sz="1600" b="1" dirty="0" smtClean="0"/>
                <a:t>	</a:t>
              </a:r>
              <a:r>
                <a:rPr lang="en-US" sz="1600" dirty="0" smtClean="0"/>
                <a:t>Jhenidah Cadet College</a:t>
              </a:r>
              <a:endParaRPr lang="en-US" sz="1600" kern="0" dirty="0" smtClean="0">
                <a:cs typeface="Arial" pitchFamily="34" charset="0"/>
              </a:endParaRPr>
            </a:p>
            <a:p>
              <a:pPr lvl="0" algn="just">
                <a:defRPr/>
              </a:pPr>
              <a:r>
                <a:rPr lang="en-US" sz="1600" kern="0" dirty="0" smtClean="0">
                  <a:cs typeface="Arial" pitchFamily="34" charset="0"/>
                </a:rPr>
                <a:t>	GPA                :  5.00</a:t>
              </a:r>
            </a:p>
            <a:p>
              <a:pPr algn="just">
                <a:defRPr/>
              </a:pPr>
              <a:r>
                <a:rPr lang="en-US" sz="1600" dirty="0" smtClean="0"/>
                <a:t>	Passing Year 	:  2015</a:t>
              </a:r>
            </a:p>
            <a:p>
              <a:pPr algn="just">
                <a:defRPr/>
              </a:pPr>
              <a:endParaRPr lang="en-US" sz="1600" b="1" dirty="0" smtClean="0">
                <a:latin typeface="+mj-lt"/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  <a:defRPr/>
              </a:pPr>
              <a:r>
                <a:rPr lang="en-US" b="1" dirty="0" smtClean="0">
                  <a:latin typeface="+mj-lt"/>
                </a:rPr>
                <a:t>Secondary School Certificate</a:t>
              </a:r>
            </a:p>
            <a:p>
              <a:r>
                <a:rPr lang="en-US" sz="1600" b="1" dirty="0" smtClean="0"/>
                <a:t>	</a:t>
              </a:r>
              <a:r>
                <a:rPr lang="en-US" sz="1600" dirty="0"/>
                <a:t>Jhenidah Cadet College</a:t>
              </a:r>
              <a:endParaRPr lang="en-US" sz="1600" kern="0" dirty="0">
                <a:cs typeface="Arial" pitchFamily="34" charset="0"/>
              </a:endParaRPr>
            </a:p>
            <a:p>
              <a:pPr lvl="0" algn="just">
                <a:defRPr/>
              </a:pPr>
              <a:r>
                <a:rPr lang="en-US" sz="1600" kern="0" dirty="0" smtClean="0">
                  <a:cs typeface="Arial" pitchFamily="34" charset="0"/>
                </a:rPr>
                <a:t>	GPA                :  5.00</a:t>
              </a:r>
            </a:p>
            <a:p>
              <a:pPr algn="just">
                <a:defRPr/>
              </a:pPr>
              <a:r>
                <a:rPr lang="en-US" sz="1600" dirty="0" smtClean="0"/>
                <a:t>	Passing Year	:  2013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8034" y="5013753"/>
              <a:ext cx="21996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kern="0" dirty="0" smtClean="0">
                  <a:solidFill>
                    <a:schemeClr val="bg1"/>
                  </a:solidFill>
                </a:rPr>
                <a:t>ibprince.2489@gmail.com</a:t>
              </a:r>
              <a:endParaRPr lang="en-US" altLang="zh-CN" sz="1200" kern="0" dirty="0">
                <a:solidFill>
                  <a:schemeClr val="bg1"/>
                </a:solidFill>
              </a:endParaRPr>
            </a:p>
          </p:txBody>
        </p:sp>
        <p:grpSp>
          <p:nvGrpSpPr>
            <p:cNvPr id="26" name="组合 7"/>
            <p:cNvGrpSpPr/>
            <p:nvPr/>
          </p:nvGrpSpPr>
          <p:grpSpPr>
            <a:xfrm>
              <a:off x="347161" y="5056202"/>
              <a:ext cx="2625600" cy="785857"/>
              <a:chOff x="347161" y="5068059"/>
              <a:chExt cx="2625600" cy="785857"/>
            </a:xfrm>
          </p:grpSpPr>
          <p:sp>
            <p:nvSpPr>
              <p:cNvPr id="30" name="Shape 2836"/>
              <p:cNvSpPr/>
              <p:nvPr/>
            </p:nvSpPr>
            <p:spPr>
              <a:xfrm>
                <a:off x="347161" y="5068059"/>
                <a:ext cx="253275" cy="184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18900"/>
                    </a:moveTo>
                    <a:cubicBezTo>
                      <a:pt x="20618" y="18980"/>
                      <a:pt x="20611" y="19058"/>
                      <a:pt x="20601" y="19135"/>
                    </a:cubicBezTo>
                    <a:lnTo>
                      <a:pt x="14539" y="10800"/>
                    </a:lnTo>
                    <a:lnTo>
                      <a:pt x="20601" y="2465"/>
                    </a:lnTo>
                    <a:cubicBezTo>
                      <a:pt x="20611" y="2542"/>
                      <a:pt x="20618" y="2620"/>
                      <a:pt x="20618" y="2700"/>
                    </a:cubicBezTo>
                    <a:cubicBezTo>
                      <a:pt x="20618" y="2700"/>
                      <a:pt x="20618" y="18900"/>
                      <a:pt x="20618" y="18900"/>
                    </a:cubicBezTo>
                    <a:close/>
                    <a:moveTo>
                      <a:pt x="19636" y="20250"/>
                    </a:moveTo>
                    <a:lnTo>
                      <a:pt x="1964" y="20250"/>
                    </a:lnTo>
                    <a:cubicBezTo>
                      <a:pt x="1849" y="20250"/>
                      <a:pt x="1739" y="20218"/>
                      <a:pt x="1637" y="20168"/>
                    </a:cubicBezTo>
                    <a:lnTo>
                      <a:pt x="7755" y="11754"/>
                    </a:lnTo>
                    <a:lnTo>
                      <a:pt x="9440" y="14072"/>
                    </a:lnTo>
                    <a:cubicBezTo>
                      <a:pt x="9816" y="14589"/>
                      <a:pt x="10308" y="14847"/>
                      <a:pt x="10800" y="14847"/>
                    </a:cubicBezTo>
                    <a:cubicBezTo>
                      <a:pt x="11292" y="14847"/>
                      <a:pt x="11784" y="14589"/>
                      <a:pt x="12159" y="14072"/>
                    </a:cubicBezTo>
                    <a:lnTo>
                      <a:pt x="13845" y="11754"/>
                    </a:lnTo>
                    <a:lnTo>
                      <a:pt x="19964" y="20168"/>
                    </a:lnTo>
                    <a:cubicBezTo>
                      <a:pt x="19861" y="20218"/>
                      <a:pt x="19752" y="20250"/>
                      <a:pt x="19636" y="20250"/>
                    </a:cubicBezTo>
                    <a:moveTo>
                      <a:pt x="982" y="18900"/>
                    </a:moveTo>
                    <a:lnTo>
                      <a:pt x="982" y="2700"/>
                    </a:lnTo>
                    <a:cubicBezTo>
                      <a:pt x="982" y="2620"/>
                      <a:pt x="989" y="2542"/>
                      <a:pt x="999" y="2465"/>
                    </a:cubicBezTo>
                    <a:lnTo>
                      <a:pt x="7061" y="10800"/>
                    </a:lnTo>
                    <a:lnTo>
                      <a:pt x="999" y="19135"/>
                    </a:lnTo>
                    <a:cubicBezTo>
                      <a:pt x="989" y="19058"/>
                      <a:pt x="982" y="18980"/>
                      <a:pt x="982" y="18900"/>
                    </a:cubicBezTo>
                    <a:moveTo>
                      <a:pt x="1964" y="1350"/>
                    </a:moveTo>
                    <a:lnTo>
                      <a:pt x="19636" y="1350"/>
                    </a:lnTo>
                    <a:cubicBezTo>
                      <a:pt x="19752" y="1350"/>
                      <a:pt x="19861" y="1382"/>
                      <a:pt x="19964" y="1433"/>
                    </a:cubicBezTo>
                    <a:lnTo>
                      <a:pt x="11465" y="13118"/>
                    </a:lnTo>
                    <a:cubicBezTo>
                      <a:pt x="11288" y="13362"/>
                      <a:pt x="11051" y="13497"/>
                      <a:pt x="10800" y="13497"/>
                    </a:cubicBezTo>
                    <a:cubicBezTo>
                      <a:pt x="10549" y="13497"/>
                      <a:pt x="10312" y="13362"/>
                      <a:pt x="10134" y="13118"/>
                    </a:cubicBezTo>
                    <a:lnTo>
                      <a:pt x="1637" y="1433"/>
                    </a:lnTo>
                    <a:cubicBezTo>
                      <a:pt x="1739" y="1382"/>
                      <a:pt x="1849" y="1350"/>
                      <a:pt x="1964" y="1350"/>
                    </a:cubicBezTo>
                    <a:moveTo>
                      <a:pt x="19636" y="0"/>
                    </a:moveTo>
                    <a:lnTo>
                      <a:pt x="1964" y="0"/>
                    </a:lnTo>
                    <a:cubicBezTo>
                      <a:pt x="879" y="0"/>
                      <a:pt x="0" y="1209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391"/>
                      <a:pt x="21600" y="18900"/>
                    </a:cubicBezTo>
                    <a:lnTo>
                      <a:pt x="21600" y="2700"/>
                    </a:lnTo>
                    <a:cubicBezTo>
                      <a:pt x="21600" y="1209"/>
                      <a:pt x="20721" y="0"/>
                      <a:pt x="19636" y="0"/>
                    </a:cubicBez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400000"/>
              </a:ln>
            </p:spPr>
            <p:txBody>
              <a:bodyPr lIns="14284" tIns="14284" rIns="14284" bIns="14284" anchor="ctr"/>
              <a:lstStyle/>
              <a:p>
                <a:pPr defTabSz="171399"/>
                <a:endParaRPr sz="1125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Calibri" charset="0"/>
                  <a:cs typeface="Calibri" charset="0"/>
                  <a:sym typeface="Gill Sans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05649" y="5576917"/>
                <a:ext cx="2267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200" kern="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组合 13"/>
            <p:cNvGrpSpPr/>
            <p:nvPr/>
          </p:nvGrpSpPr>
          <p:grpSpPr>
            <a:xfrm>
              <a:off x="357118" y="6168380"/>
              <a:ext cx="2543716" cy="280878"/>
              <a:chOff x="357118" y="6254105"/>
              <a:chExt cx="2543716" cy="280878"/>
            </a:xfrm>
          </p:grpSpPr>
          <p:sp>
            <p:nvSpPr>
              <p:cNvPr id="28" name="Freeform 23"/>
              <p:cNvSpPr>
                <a:spLocks noEditPoints="1"/>
              </p:cNvSpPr>
              <p:nvPr/>
            </p:nvSpPr>
            <p:spPr bwMode="auto">
              <a:xfrm>
                <a:off x="357118" y="6254105"/>
                <a:ext cx="233362" cy="220663"/>
              </a:xfrm>
              <a:custGeom>
                <a:avLst/>
                <a:gdLst>
                  <a:gd name="T0" fmla="*/ 2147483646 w 68"/>
                  <a:gd name="T1" fmla="*/ 2147483646 h 64"/>
                  <a:gd name="T2" fmla="*/ 2147483646 w 68"/>
                  <a:gd name="T3" fmla="*/ 2147483646 h 64"/>
                  <a:gd name="T4" fmla="*/ 2147483646 w 68"/>
                  <a:gd name="T5" fmla="*/ 2147483646 h 64"/>
                  <a:gd name="T6" fmla="*/ 2147483646 w 68"/>
                  <a:gd name="T7" fmla="*/ 2147483646 h 64"/>
                  <a:gd name="T8" fmla="*/ 2147483646 w 68"/>
                  <a:gd name="T9" fmla="*/ 2147483646 h 64"/>
                  <a:gd name="T10" fmla="*/ 2147483646 w 68"/>
                  <a:gd name="T11" fmla="*/ 2147483646 h 64"/>
                  <a:gd name="T12" fmla="*/ 0 w 68"/>
                  <a:gd name="T13" fmla="*/ 2147483646 h 64"/>
                  <a:gd name="T14" fmla="*/ 0 w 68"/>
                  <a:gd name="T15" fmla="*/ 2147483646 h 64"/>
                  <a:gd name="T16" fmla="*/ 2147483646 w 68"/>
                  <a:gd name="T17" fmla="*/ 0 h 64"/>
                  <a:gd name="T18" fmla="*/ 2147483646 w 68"/>
                  <a:gd name="T19" fmla="*/ 2147483646 h 64"/>
                  <a:gd name="T20" fmla="*/ 2147483646 w 68"/>
                  <a:gd name="T21" fmla="*/ 2147483646 h 64"/>
                  <a:gd name="T22" fmla="*/ 2147483646 w 68"/>
                  <a:gd name="T23" fmla="*/ 2147483646 h 64"/>
                  <a:gd name="T24" fmla="*/ 0 w 68"/>
                  <a:gd name="T25" fmla="*/ 2147483646 h 64"/>
                  <a:gd name="T26" fmla="*/ 0 w 68"/>
                  <a:gd name="T27" fmla="*/ 2147483646 h 64"/>
                  <a:gd name="T28" fmla="*/ 2147483646 w 68"/>
                  <a:gd name="T29" fmla="*/ 2147483646 h 64"/>
                  <a:gd name="T30" fmla="*/ 2147483646 w 68"/>
                  <a:gd name="T31" fmla="*/ 2147483646 h 64"/>
                  <a:gd name="T32" fmla="*/ 2147483646 w 68"/>
                  <a:gd name="T33" fmla="*/ 2147483646 h 64"/>
                  <a:gd name="T34" fmla="*/ 2147483646 w 68"/>
                  <a:gd name="T35" fmla="*/ 2147483646 h 64"/>
                  <a:gd name="T36" fmla="*/ 2147483646 w 68"/>
                  <a:gd name="T37" fmla="*/ 2147483646 h 64"/>
                  <a:gd name="T38" fmla="*/ 2147483646 w 68"/>
                  <a:gd name="T39" fmla="*/ 2147483646 h 64"/>
                  <a:gd name="T40" fmla="*/ 2147483646 w 68"/>
                  <a:gd name="T41" fmla="*/ 2147483646 h 64"/>
                  <a:gd name="T42" fmla="*/ 2147483646 w 68"/>
                  <a:gd name="T43" fmla="*/ 2147483646 h 64"/>
                  <a:gd name="T44" fmla="*/ 2147483646 w 68"/>
                  <a:gd name="T45" fmla="*/ 2147483646 h 64"/>
                  <a:gd name="T46" fmla="*/ 2147483646 w 68"/>
                  <a:gd name="T47" fmla="*/ 2147483646 h 64"/>
                  <a:gd name="T48" fmla="*/ 2147483646 w 68"/>
                  <a:gd name="T49" fmla="*/ 2147483646 h 64"/>
                  <a:gd name="T50" fmla="*/ 2147483646 w 68"/>
                  <a:gd name="T51" fmla="*/ 2147483646 h 64"/>
                  <a:gd name="T52" fmla="*/ 2147483646 w 68"/>
                  <a:gd name="T53" fmla="*/ 2147483646 h 64"/>
                  <a:gd name="T54" fmla="*/ 2147483646 w 68"/>
                  <a:gd name="T55" fmla="*/ 2147483646 h 64"/>
                  <a:gd name="T56" fmla="*/ 2147483646 w 68"/>
                  <a:gd name="T57" fmla="*/ 2147483646 h 64"/>
                  <a:gd name="T58" fmla="*/ 2147483646 w 68"/>
                  <a:gd name="T59" fmla="*/ 2147483646 h 64"/>
                  <a:gd name="T60" fmla="*/ 2147483646 w 68"/>
                  <a:gd name="T61" fmla="*/ 2147483646 h 64"/>
                  <a:gd name="T62" fmla="*/ 2147483646 w 68"/>
                  <a:gd name="T63" fmla="*/ 2147483646 h 64"/>
                  <a:gd name="T64" fmla="*/ 2147483646 w 68"/>
                  <a:gd name="T65" fmla="*/ 2147483646 h 64"/>
                  <a:gd name="T66" fmla="*/ 2147483646 w 68"/>
                  <a:gd name="T67" fmla="*/ 2147483646 h 64"/>
                  <a:gd name="T68" fmla="*/ 2147483646 w 68"/>
                  <a:gd name="T69" fmla="*/ 2147483646 h 64"/>
                  <a:gd name="T70" fmla="*/ 2147483646 w 68"/>
                  <a:gd name="T71" fmla="*/ 2147483646 h 64"/>
                  <a:gd name="T72" fmla="*/ 2147483646 w 68"/>
                  <a:gd name="T73" fmla="*/ 2147483646 h 64"/>
                  <a:gd name="T74" fmla="*/ 2147483646 w 68"/>
                  <a:gd name="T75" fmla="*/ 2147483646 h 64"/>
                  <a:gd name="T76" fmla="*/ 2147483646 w 68"/>
                  <a:gd name="T77" fmla="*/ 2147483646 h 64"/>
                  <a:gd name="T78" fmla="*/ 2147483646 w 68"/>
                  <a:gd name="T79" fmla="*/ 2147483646 h 6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8" h="64">
                    <a:moveTo>
                      <a:pt x="68" y="14"/>
                    </a:moveTo>
                    <a:cubicBezTo>
                      <a:pt x="68" y="18"/>
                      <a:pt x="68" y="18"/>
                      <a:pt x="68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4" y="20"/>
                      <a:pt x="63" y="21"/>
                      <a:pt x="61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5" y="21"/>
                      <a:pt x="4" y="20"/>
                      <a:pt x="4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4" y="0"/>
                      <a:pt x="34" y="0"/>
                      <a:pt x="34" y="0"/>
                    </a:cubicBezTo>
                    <a:lnTo>
                      <a:pt x="68" y="14"/>
                    </a:lnTo>
                    <a:close/>
                    <a:moveTo>
                      <a:pt x="68" y="60"/>
                    </a:moveTo>
                    <a:cubicBezTo>
                      <a:pt x="68" y="64"/>
                      <a:pt x="68" y="64"/>
                      <a:pt x="68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1" y="57"/>
                      <a:pt x="2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7" y="57"/>
                      <a:pt x="68" y="58"/>
                      <a:pt x="68" y="60"/>
                    </a:cubicBezTo>
                    <a:close/>
                    <a:moveTo>
                      <a:pt x="18" y="23"/>
                    </a:moveTo>
                    <a:cubicBezTo>
                      <a:pt x="18" y="50"/>
                      <a:pt x="18" y="50"/>
                      <a:pt x="18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3" y="50"/>
                      <a:pt x="64" y="51"/>
                      <a:pt x="64" y="53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4" y="51"/>
                      <a:pt x="5" y="50"/>
                      <a:pt x="7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23"/>
                      <a:pt x="9" y="23"/>
                      <a:pt x="9" y="23"/>
                    </a:cubicBezTo>
                    <a:lnTo>
                      <a:pt x="18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01141" y="6257984"/>
                <a:ext cx="21996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kern="0" dirty="0" smtClean="0">
                    <a:solidFill>
                      <a:schemeClr val="bg1"/>
                    </a:solidFill>
                  </a:rPr>
                  <a:t>9, </a:t>
                </a:r>
                <a:r>
                  <a:rPr lang="en-US" altLang="zh-CN" sz="1200" kern="0" dirty="0" err="1" smtClean="0">
                    <a:solidFill>
                      <a:schemeClr val="bg1"/>
                    </a:solidFill>
                  </a:rPr>
                  <a:t>Dolkhola</a:t>
                </a:r>
                <a:r>
                  <a:rPr lang="en-US" altLang="zh-CN" sz="1200" kern="0" dirty="0" smtClean="0">
                    <a:solidFill>
                      <a:schemeClr val="bg1"/>
                    </a:solidFill>
                  </a:rPr>
                  <a:t> Lane, Khulna</a:t>
                </a:r>
                <a:endParaRPr lang="en-US" altLang="zh-CN" sz="1200" kern="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2" name="Shape 2944"/>
          <p:cNvSpPr/>
          <p:nvPr/>
        </p:nvSpPr>
        <p:spPr>
          <a:xfrm>
            <a:off x="353331" y="5588864"/>
            <a:ext cx="253275" cy="253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/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3" name="Oval 32"/>
          <p:cNvSpPr>
            <a:spLocks/>
          </p:cNvSpPr>
          <p:nvPr/>
        </p:nvSpPr>
        <p:spPr>
          <a:xfrm>
            <a:off x="268918" y="1360892"/>
            <a:ext cx="2386785" cy="244095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9" t="-1816" r="-12069" b="-1816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hape 2629"/>
          <p:cNvSpPr/>
          <p:nvPr/>
        </p:nvSpPr>
        <p:spPr>
          <a:xfrm>
            <a:off x="401540" y="4494614"/>
            <a:ext cx="210875" cy="2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  <a:miter lim="400000"/>
          </a:ln>
        </p:spPr>
        <p:txBody>
          <a:bodyPr lIns="14284" tIns="14284" rIns="14284" bIns="14284" anchor="ctr"/>
          <a:lstStyle/>
          <a:p>
            <a:pPr defTabSz="171399" eaLnBrk="1" hangingPunct="1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8034" y="4464115"/>
            <a:ext cx="2199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kern="0" dirty="0" smtClean="0">
                <a:solidFill>
                  <a:schemeClr val="bg1"/>
                </a:solidFill>
              </a:rPr>
              <a:t>+8801853089724</a:t>
            </a:r>
            <a:endParaRPr lang="en-US" altLang="zh-CN" sz="1200" kern="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8391" y="6490734"/>
            <a:ext cx="512638" cy="365125"/>
          </a:xfrm>
        </p:spPr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5114" y="761763"/>
            <a:ext cx="600685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/>
              <a:t>Date of Birth 		   : </a:t>
            </a:r>
            <a:r>
              <a:rPr lang="en-US" sz="1600" dirty="0" smtClean="0"/>
              <a:t>13 June, 1997</a:t>
            </a:r>
          </a:p>
          <a:p>
            <a:pPr algn="just"/>
            <a:endParaRPr lang="en-US" sz="600" dirty="0" smtClean="0"/>
          </a:p>
          <a:p>
            <a:pPr algn="just"/>
            <a:r>
              <a:rPr lang="en-US" sz="1600" b="1" dirty="0" smtClean="0"/>
              <a:t>Present Address</a:t>
            </a:r>
            <a:r>
              <a:rPr lang="en-US" sz="1600" b="1" dirty="0"/>
              <a:t>	</a:t>
            </a:r>
            <a:r>
              <a:rPr lang="en-US" sz="1600" b="1" dirty="0" smtClean="0"/>
              <a:t>   : </a:t>
            </a:r>
            <a:r>
              <a:rPr lang="en-US" sz="1600" dirty="0" err="1" smtClean="0"/>
              <a:t>Fazlul</a:t>
            </a:r>
            <a:r>
              <a:rPr lang="en-US" sz="1600" dirty="0" smtClean="0"/>
              <a:t> </a:t>
            </a:r>
            <a:r>
              <a:rPr lang="en-US" sz="1600" dirty="0" err="1" smtClean="0"/>
              <a:t>Haque</a:t>
            </a:r>
            <a:r>
              <a:rPr lang="en-US" sz="1600" dirty="0" smtClean="0"/>
              <a:t> Hall, KUET</a:t>
            </a:r>
          </a:p>
          <a:p>
            <a:pPr algn="just"/>
            <a:endParaRPr lang="en-US" sz="600" dirty="0" smtClean="0"/>
          </a:p>
          <a:p>
            <a:pPr algn="just"/>
            <a:r>
              <a:rPr lang="en-US" sz="1600" b="1" dirty="0" smtClean="0"/>
              <a:t>Permanent </a:t>
            </a:r>
            <a:r>
              <a:rPr lang="en-US" sz="1600" b="1" dirty="0" smtClean="0"/>
              <a:t>Address   </a:t>
            </a:r>
            <a:r>
              <a:rPr lang="en-US" sz="1600" b="1" dirty="0" smtClean="0"/>
              <a:t>: </a:t>
            </a:r>
            <a:r>
              <a:rPr lang="en-US" sz="1600" dirty="0" err="1" smtClean="0"/>
              <a:t>Polashpole</a:t>
            </a:r>
            <a:r>
              <a:rPr lang="en-US" sz="1600" dirty="0" smtClean="0"/>
              <a:t>, </a:t>
            </a:r>
            <a:r>
              <a:rPr lang="en-US" sz="1600" dirty="0" err="1" smtClean="0"/>
              <a:t>Satkhira</a:t>
            </a:r>
            <a:r>
              <a:rPr lang="en-US" sz="1600" dirty="0" smtClean="0"/>
              <a:t> </a:t>
            </a:r>
            <a:r>
              <a:rPr lang="en-US" sz="1600" dirty="0" err="1" smtClean="0"/>
              <a:t>Sadar</a:t>
            </a:r>
            <a:r>
              <a:rPr lang="en-US" sz="1600" dirty="0" smtClean="0"/>
              <a:t>, </a:t>
            </a:r>
            <a:r>
              <a:rPr lang="en-US" sz="1600" dirty="0" err="1" smtClean="0"/>
              <a:t>Satkhira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05649" y="5525128"/>
            <a:ext cx="2138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+mj-lt"/>
              </a:rPr>
              <a:t>sites.google.com/</a:t>
            </a:r>
          </a:p>
          <a:p>
            <a:r>
              <a:rPr lang="en-US" sz="1200" dirty="0" err="1" smtClean="0">
                <a:solidFill>
                  <a:schemeClr val="bg1"/>
                </a:solidFill>
                <a:latin typeface="+mj-lt"/>
              </a:rPr>
              <a:t>indronilbhattacharjee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915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1880" y="6597352"/>
            <a:ext cx="2376264" cy="2606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-41199" y="-99392"/>
            <a:ext cx="9293719" cy="7056785"/>
            <a:chOff x="-41199" y="-84002"/>
            <a:chExt cx="9293719" cy="7584292"/>
          </a:xfrm>
        </p:grpSpPr>
        <p:grpSp>
          <p:nvGrpSpPr>
            <p:cNvPr id="2" name="组合 1"/>
            <p:cNvGrpSpPr/>
            <p:nvPr/>
          </p:nvGrpSpPr>
          <p:grpSpPr>
            <a:xfrm>
              <a:off x="-10048" y="-84002"/>
              <a:ext cx="9262568" cy="7584292"/>
              <a:chOff x="-10048" y="-84002"/>
              <a:chExt cx="9262568" cy="7584292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2463774" y="-84002"/>
                <a:ext cx="6788746" cy="7584292"/>
                <a:chOff x="2151223" y="-84002"/>
                <a:chExt cx="7106374" cy="7584292"/>
              </a:xfrm>
            </p:grpSpPr>
            <p:sp>
              <p:nvSpPr>
                <p:cNvPr id="43" name="单圆角矩形 42"/>
                <p:cNvSpPr/>
                <p:nvPr/>
              </p:nvSpPr>
              <p:spPr>
                <a:xfrm>
                  <a:off x="2151227" y="-84002"/>
                  <a:ext cx="7106370" cy="3038447"/>
                </a:xfrm>
                <a:prstGeom prst="rect">
                  <a:avLst/>
                </a:prstGeom>
                <a:solidFill>
                  <a:srgbClr val="C0E1E6">
                    <a:alpha val="79000"/>
                  </a:srgbClr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zh-CN" altLang="en-US" sz="2701" kern="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42" name="Rectangle 88"/>
                <p:cNvSpPr/>
                <p:nvPr/>
              </p:nvSpPr>
              <p:spPr>
                <a:xfrm rot="5400000">
                  <a:off x="3422277" y="1664971"/>
                  <a:ext cx="4564265" cy="7106373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  <a:alpha val="79000"/>
                  </a:schemeClr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1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Rectangle 88"/>
              <p:cNvSpPr/>
              <p:nvPr/>
            </p:nvSpPr>
            <p:spPr>
              <a:xfrm rot="5400000">
                <a:off x="-2196437" y="2209209"/>
                <a:ext cx="7370649" cy="2997871"/>
              </a:xfrm>
              <a:prstGeom prst="round2Same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701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-41199" y="309151"/>
              <a:ext cx="2892045" cy="893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Programming Activities</a:t>
              </a:r>
            </a:p>
          </p:txBody>
        </p:sp>
        <p:sp>
          <p:nvSpPr>
            <p:cNvPr id="44" name="单圆角矩形 43"/>
            <p:cNvSpPr/>
            <p:nvPr/>
          </p:nvSpPr>
          <p:spPr>
            <a:xfrm>
              <a:off x="2972761" y="124884"/>
              <a:ext cx="3452614" cy="562332"/>
            </a:xfrm>
            <a:prstGeom prst="round1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B35B7"/>
                  </a:solidFill>
                </a:rPr>
                <a:t>Technical Skills</a:t>
              </a:r>
              <a:endParaRPr lang="en-US" altLang="zh-CN" sz="2800" b="1" dirty="0">
                <a:solidFill>
                  <a:srgbClr val="1B35B7"/>
                </a:solidFill>
              </a:endParaRPr>
            </a:p>
          </p:txBody>
        </p:sp>
        <p:sp>
          <p:nvSpPr>
            <p:cNvPr id="45" name="单圆角矩形 44"/>
            <p:cNvSpPr/>
            <p:nvPr/>
          </p:nvSpPr>
          <p:spPr>
            <a:xfrm>
              <a:off x="3073772" y="3038088"/>
              <a:ext cx="2088000" cy="523220"/>
            </a:xfrm>
            <a:prstGeom prst="round1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B35B7"/>
                  </a:solidFill>
                </a:rPr>
                <a:t>Projects</a:t>
              </a:r>
              <a:endParaRPr lang="en-US" altLang="zh-CN" sz="2800" b="1" dirty="0">
                <a:solidFill>
                  <a:srgbClr val="1B35B7"/>
                </a:solidFill>
              </a:endParaRPr>
            </a:p>
          </p:txBody>
        </p:sp>
        <p:sp>
          <p:nvSpPr>
            <p:cNvPr id="76" name="Text Box 16"/>
            <p:cNvSpPr txBox="1">
              <a:spLocks noChangeArrowheads="1"/>
            </p:cNvSpPr>
            <p:nvPr/>
          </p:nvSpPr>
          <p:spPr bwMode="auto">
            <a:xfrm>
              <a:off x="3053175" y="702821"/>
              <a:ext cx="5997016" cy="21666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spcBef>
                  <a:spcPts val="125"/>
                </a:spcBef>
              </a:pPr>
              <a:r>
                <a:rPr lang="en-US" sz="1500" b="1" dirty="0"/>
                <a:t>Programming Language</a:t>
              </a:r>
              <a:r>
                <a:rPr lang="en-US" sz="1500" dirty="0"/>
                <a:t>	</a:t>
              </a:r>
              <a:r>
                <a:rPr lang="en-US" sz="1500" b="1" dirty="0"/>
                <a:t>:</a:t>
              </a:r>
              <a:r>
                <a:rPr lang="bn-IN" sz="1500" dirty="0"/>
                <a:t> </a:t>
              </a:r>
              <a:r>
                <a:rPr lang="en-US" sz="1500" dirty="0"/>
                <a:t>C, C++, Java, C#, Python, Assembly </a:t>
              </a:r>
            </a:p>
            <a:p>
              <a:pPr lvl="0">
                <a:spcBef>
                  <a:spcPts val="125"/>
                </a:spcBef>
              </a:pPr>
              <a:r>
                <a:rPr lang="en-US" sz="1500" b="1" dirty="0"/>
                <a:t>Web Based</a:t>
              </a:r>
              <a:r>
                <a:rPr lang="bn-IN" sz="1500" b="1" dirty="0"/>
                <a:t>	</a:t>
              </a:r>
              <a:r>
                <a:rPr lang="bn-IN" sz="1500" dirty="0"/>
                <a:t>		</a:t>
              </a:r>
              <a:r>
                <a:rPr lang="en-US" sz="1500" b="1" dirty="0"/>
                <a:t>:</a:t>
              </a:r>
              <a:r>
                <a:rPr lang="bn-IN" sz="1500" dirty="0"/>
                <a:t> </a:t>
              </a:r>
              <a:r>
                <a:rPr lang="en-US" sz="1500" dirty="0"/>
                <a:t>ASP.NET, JavaScript, HTML, CSS, AJAX</a:t>
              </a:r>
            </a:p>
            <a:p>
              <a:pPr lvl="0">
                <a:spcBef>
                  <a:spcPts val="125"/>
                </a:spcBef>
              </a:pPr>
              <a:r>
                <a:rPr lang="en-US" sz="1500" b="1" dirty="0"/>
                <a:t>Database</a:t>
              </a:r>
              <a:r>
                <a:rPr lang="bn-IN" sz="1500" dirty="0"/>
                <a:t>			</a:t>
              </a:r>
              <a:r>
                <a:rPr lang="en-US" sz="1500" dirty="0" smtClean="0"/>
                <a:t>	</a:t>
              </a:r>
              <a:r>
                <a:rPr lang="en-US" sz="1500" b="1" dirty="0" smtClean="0"/>
                <a:t>:</a:t>
              </a:r>
              <a:r>
                <a:rPr lang="bn-IN" sz="1500" dirty="0" smtClean="0"/>
                <a:t> </a:t>
              </a:r>
              <a:r>
                <a:rPr lang="en-US" sz="1500" dirty="0"/>
                <a:t>SQL, PL/SQL, MySQL, </a:t>
              </a:r>
              <a:r>
                <a:rPr lang="en-US" sz="1500" dirty="0" smtClean="0"/>
                <a:t>SQL </a:t>
              </a:r>
              <a:r>
                <a:rPr lang="en-US" sz="1500" dirty="0"/>
                <a:t>Server   </a:t>
              </a:r>
            </a:p>
            <a:p>
              <a:pPr lvl="0">
                <a:spcBef>
                  <a:spcPts val="125"/>
                </a:spcBef>
              </a:pPr>
              <a:r>
                <a:rPr lang="en-US" sz="1500" b="1" dirty="0"/>
                <a:t>IDE</a:t>
              </a:r>
              <a:r>
                <a:rPr lang="bn-IN" sz="1500" dirty="0"/>
                <a:t>		</a:t>
              </a:r>
              <a:r>
                <a:rPr lang="en-US" sz="1500" dirty="0" smtClean="0"/>
                <a:t>		</a:t>
              </a:r>
              <a:r>
                <a:rPr lang="bn-IN" sz="1500" dirty="0"/>
                <a:t>	</a:t>
              </a:r>
              <a:r>
                <a:rPr lang="en-US" sz="1500" b="1" dirty="0"/>
                <a:t>:</a:t>
              </a:r>
              <a:r>
                <a:rPr lang="en-US" sz="1500" dirty="0"/>
                <a:t> Eclipse, Code </a:t>
              </a:r>
              <a:r>
                <a:rPr lang="en-US" sz="1500" dirty="0" smtClean="0"/>
                <a:t>Blocks,</a:t>
              </a:r>
              <a:r>
                <a:rPr lang="en-US" sz="1500" dirty="0"/>
                <a:t> </a:t>
              </a:r>
              <a:r>
                <a:rPr lang="en-US" sz="1500" dirty="0" smtClean="0"/>
                <a:t>Android </a:t>
              </a:r>
              <a:r>
                <a:rPr lang="en-US" sz="1500" dirty="0"/>
                <a:t>Studio, </a:t>
              </a:r>
              <a:r>
                <a:rPr lang="en-US" sz="1500" dirty="0" smtClean="0"/>
                <a:t>					  Microsoft </a:t>
              </a:r>
              <a:r>
                <a:rPr lang="en-US" sz="1500" dirty="0"/>
                <a:t>Visual </a:t>
              </a:r>
              <a:r>
                <a:rPr lang="en-US" sz="1500" dirty="0" smtClean="0"/>
                <a:t>Studio</a:t>
              </a:r>
              <a:r>
                <a:rPr lang="en-US" sz="1500" dirty="0"/>
                <a:t>, Python IDLE   </a:t>
              </a:r>
            </a:p>
            <a:p>
              <a:pPr lvl="0">
                <a:spcBef>
                  <a:spcPts val="125"/>
                </a:spcBef>
              </a:pPr>
              <a:r>
                <a:rPr lang="en-US" sz="1500" b="1" dirty="0"/>
                <a:t>Simulation Tools		:</a:t>
              </a:r>
              <a:r>
                <a:rPr lang="en-US" sz="1500" dirty="0"/>
                <a:t> Packet Tracer</a:t>
              </a:r>
            </a:p>
            <a:p>
              <a:pPr lvl="0">
                <a:spcBef>
                  <a:spcPts val="125"/>
                </a:spcBef>
              </a:pPr>
              <a:r>
                <a:rPr lang="en-US" sz="1500" b="1" dirty="0"/>
                <a:t>Version Control System</a:t>
              </a:r>
              <a:r>
                <a:rPr lang="en-US" sz="1500" dirty="0"/>
                <a:t>	</a:t>
              </a:r>
              <a:r>
                <a:rPr lang="en-US" sz="1500" b="1" dirty="0"/>
                <a:t>:</a:t>
              </a:r>
              <a:r>
                <a:rPr lang="en-US" sz="1500" dirty="0"/>
                <a:t> Git   </a:t>
              </a:r>
            </a:p>
            <a:p>
              <a:pPr lvl="0">
                <a:spcBef>
                  <a:spcPts val="125"/>
                </a:spcBef>
              </a:pPr>
              <a:r>
                <a:rPr lang="en-US" sz="1500" b="1" dirty="0"/>
                <a:t>Operating System</a:t>
              </a:r>
              <a:r>
                <a:rPr lang="en-US" sz="1500" dirty="0"/>
                <a:t>		</a:t>
              </a:r>
              <a:r>
                <a:rPr lang="en-US" sz="1500" b="1" dirty="0"/>
                <a:t>:</a:t>
              </a:r>
              <a:r>
                <a:rPr lang="en-US" sz="1500" dirty="0"/>
                <a:t> Windows, Ubuntu, Mac OS   </a:t>
              </a:r>
            </a:p>
          </p:txBody>
        </p: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3073772" y="3655574"/>
              <a:ext cx="5981652" cy="35393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lvl="0" indent="-285750" algn="just">
                <a:buClr>
                  <a:srgbClr val="002060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Arial" pitchFamily="34" charset="0"/>
                </a:rPr>
                <a:t>Android Application Development (LiveSoccer)</a:t>
              </a:r>
            </a:p>
            <a:p>
              <a:pPr marL="285750" lvl="0" indent="-285750" algn="just">
                <a:buClr>
                  <a:srgbClr val="002060"/>
                </a:buClr>
                <a:buFont typeface="Wingdings" panose="05000000000000000000" pitchFamily="2" charset="2"/>
                <a:buChar char="§"/>
                <a:defRPr/>
              </a:pPr>
              <a:endParaRPr lang="en-US" sz="16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endParaRPr>
            </a:p>
            <a:p>
              <a:pPr marL="285750" lvl="0" indent="-285750" algn="just">
                <a:buClr>
                  <a:srgbClr val="002060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Arial" pitchFamily="34" charset="0"/>
                </a:rPr>
                <a:t>Operating System (Mini OS)</a:t>
              </a:r>
            </a:p>
            <a:p>
              <a:pPr marL="285750" lvl="0" indent="-285750" algn="just">
                <a:buClr>
                  <a:srgbClr val="002060"/>
                </a:buClr>
                <a:buFont typeface="Wingdings" panose="05000000000000000000" pitchFamily="2" charset="2"/>
                <a:buChar char="§"/>
                <a:defRPr/>
              </a:pPr>
              <a:endParaRPr lang="en-US" sz="16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endParaRPr>
            </a:p>
            <a:p>
              <a:pPr marL="285750" lvl="0" indent="-285750" algn="just">
                <a:buClr>
                  <a:srgbClr val="002060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Arial" pitchFamily="34" charset="0"/>
                </a:rPr>
                <a:t>Web Development (E-Commerce Website)</a:t>
              </a:r>
            </a:p>
            <a:p>
              <a:pPr marL="285750" lvl="0" indent="-285750" algn="just">
                <a:buClr>
                  <a:srgbClr val="002060"/>
                </a:buClr>
                <a:buFont typeface="Wingdings" panose="05000000000000000000" pitchFamily="2" charset="2"/>
                <a:buChar char="§"/>
                <a:defRPr/>
              </a:pPr>
              <a:endParaRPr lang="en-US" sz="16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endParaRPr>
            </a:p>
            <a:p>
              <a:pPr marL="285750" lvl="0" indent="-285750" algn="just">
                <a:buClr>
                  <a:srgbClr val="002060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Arial" pitchFamily="34" charset="0"/>
                </a:rPr>
                <a:t>Peripherals &amp; Interfacing (Gas Detector)</a:t>
              </a:r>
            </a:p>
            <a:p>
              <a:pPr marL="285750" lvl="0" indent="-285750" algn="just">
                <a:buClr>
                  <a:srgbClr val="002060"/>
                </a:buClr>
                <a:buFont typeface="Wingdings" panose="05000000000000000000" pitchFamily="2" charset="2"/>
                <a:buChar char="§"/>
                <a:defRPr/>
              </a:pPr>
              <a:endParaRPr lang="en-US" sz="16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endParaRPr>
            </a:p>
            <a:p>
              <a:pPr marL="285750" lvl="0" indent="-285750" algn="just">
                <a:buClr>
                  <a:srgbClr val="002060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Arial" pitchFamily="34" charset="0"/>
                </a:rPr>
                <a:t>iOS App Development (Smart Dictionary)</a:t>
              </a:r>
            </a:p>
            <a:p>
              <a:pPr marL="285750" lvl="0" indent="-285750" algn="just">
                <a:buClr>
                  <a:srgbClr val="002060"/>
                </a:buClr>
                <a:buFont typeface="Wingdings" panose="05000000000000000000" pitchFamily="2" charset="2"/>
                <a:buChar char="§"/>
                <a:defRPr/>
              </a:pPr>
              <a:endParaRPr lang="en-US" sz="16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endParaRPr>
            </a:p>
            <a:p>
              <a:pPr marL="285750" lvl="0" indent="-285750" algn="just">
                <a:buClr>
                  <a:srgbClr val="002060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Arial" pitchFamily="34" charset="0"/>
                </a:rPr>
                <a:t>Database (Soccer Tournament Management)</a:t>
              </a:r>
            </a:p>
            <a:p>
              <a:pPr marL="285750" lvl="0" indent="-285750" algn="just">
                <a:buClr>
                  <a:srgbClr val="002060"/>
                </a:buClr>
                <a:buFont typeface="Wingdings" panose="05000000000000000000" pitchFamily="2" charset="2"/>
                <a:buChar char="§"/>
                <a:defRPr/>
              </a:pPr>
              <a:endParaRPr lang="en-US" sz="1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endParaRPr>
            </a:p>
            <a:p>
              <a:pPr marL="285750" lvl="0" indent="-285750" algn="just">
                <a:buClr>
                  <a:srgbClr val="002060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600" kern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Arial" pitchFamily="34" charset="0"/>
                </a:rPr>
                <a:t>System Development (Online Business Platform)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8673" y="1197472"/>
            <a:ext cx="280408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Problems </a:t>
            </a:r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Solved : </a:t>
            </a:r>
            <a:endParaRPr lang="en-US" sz="1200" b="1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200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Problems in different online judges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Codeforces</a:t>
            </a:r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1200" dirty="0" smtClean="0">
                <a:solidFill>
                  <a:prstClr val="white"/>
                </a:solidFill>
              </a:rPr>
              <a:t>Handle</a:t>
            </a:r>
            <a:r>
              <a:rPr lang="en-US" sz="1200" dirty="0">
                <a:solidFill>
                  <a:prstClr val="white"/>
                </a:solidFill>
              </a:rPr>
              <a:t>: </a:t>
            </a:r>
            <a:r>
              <a:rPr lang="en-US" sz="1200" dirty="0" err="1" smtClean="0">
                <a:solidFill>
                  <a:prstClr val="white"/>
                </a:solidFill>
              </a:rPr>
              <a:t>Indronil_Prince</a:t>
            </a:r>
            <a:r>
              <a:rPr lang="en-US" sz="1200" dirty="0" smtClean="0">
                <a:solidFill>
                  <a:prstClr val="white"/>
                </a:solidFill>
              </a:rPr>
              <a:t> </a:t>
            </a:r>
          </a:p>
          <a:p>
            <a:endParaRPr lang="en-US" sz="1200" b="1" dirty="0">
              <a:solidFill>
                <a:prstClr val="white"/>
              </a:solidFill>
            </a:endParaRPr>
          </a:p>
          <a:p>
            <a:r>
              <a:rPr lang="en-US" sz="12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Uva</a:t>
            </a:r>
            <a:r>
              <a:rPr lang="en-US" sz="1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Online Judge : </a:t>
            </a:r>
            <a:r>
              <a:rPr lang="en-US" sz="1200" dirty="0" smtClean="0">
                <a:solidFill>
                  <a:schemeClr val="bg1"/>
                </a:solidFill>
              </a:rPr>
              <a:t>Handle: Indronil Prince (Indronil_105) </a:t>
            </a:r>
          </a:p>
          <a:p>
            <a:endParaRPr lang="en-US" sz="1200" b="1" dirty="0" smtClean="0">
              <a:solidFill>
                <a:schemeClr val="bg1"/>
              </a:solidFill>
            </a:endParaRPr>
          </a:p>
          <a:p>
            <a:r>
              <a:rPr lang="en-US" sz="1200" b="1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HackerRank</a:t>
            </a:r>
            <a:r>
              <a:rPr lang="en-US" sz="12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bg1"/>
                </a:solidFill>
              </a:rPr>
              <a:t>Handle: Indronil Prince (@Indronil_105) 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96" y="3915336"/>
            <a:ext cx="2959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2400" b="1" dirty="0" smtClean="0">
                <a:solidFill>
                  <a:srgbClr val="2C3C43">
                    <a:lumMod val="40000"/>
                    <a:lumOff val="60000"/>
                  </a:srgbClr>
                </a:solidFill>
              </a:rPr>
              <a:t>Extra Curricular </a:t>
            </a:r>
            <a:endParaRPr lang="en-US" altLang="zh-CN" sz="2400" b="1" dirty="0">
              <a:solidFill>
                <a:srgbClr val="2C3C43">
                  <a:lumMod val="40000"/>
                  <a:lumOff val="60000"/>
                </a:srgbClr>
              </a:solidFill>
            </a:endParaRPr>
          </a:p>
          <a:p>
            <a:pPr lvl="0" algn="ctr"/>
            <a:r>
              <a:rPr lang="en-US" altLang="zh-CN" sz="2400" b="1" dirty="0" smtClean="0">
                <a:solidFill>
                  <a:srgbClr val="2C3C43">
                    <a:lumMod val="40000"/>
                    <a:lumOff val="60000"/>
                  </a:srgbClr>
                </a:solidFill>
              </a:rPr>
              <a:t>Activities </a:t>
            </a:r>
            <a:endParaRPr lang="en-US" altLang="zh-CN" sz="2400" b="1" dirty="0">
              <a:solidFill>
                <a:srgbClr val="2C3C43">
                  <a:lumMod val="40000"/>
                  <a:lumOff val="6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81" y="4846392"/>
            <a:ext cx="2972761" cy="3762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British </a:t>
            </a:r>
            <a:r>
              <a:rPr lang="en-US" sz="1200" dirty="0">
                <a:solidFill>
                  <a:schemeClr val="bg1"/>
                </a:solidFill>
              </a:rPr>
              <a:t>Council's Active Citizens Youth Leadership Training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50" dirty="0">
              <a:latin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Social </a:t>
            </a:r>
            <a:r>
              <a:rPr lang="en-US" sz="1200" dirty="0">
                <a:solidFill>
                  <a:schemeClr val="bg1"/>
                </a:solidFill>
              </a:rPr>
              <a:t>Action Project with British Council and Rupantar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smtClean="0">
                <a:solidFill>
                  <a:schemeClr val="bg1"/>
                </a:solidFill>
              </a:rPr>
              <a:t>Different </a:t>
            </a:r>
            <a:r>
              <a:rPr lang="en-US" sz="1200" dirty="0">
                <a:solidFill>
                  <a:schemeClr val="bg1"/>
                </a:solidFill>
              </a:rPr>
              <a:t>sports like Football, Cricket, Basketball and Table Tennis.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98391" y="6490734"/>
            <a:ext cx="512638" cy="365125"/>
          </a:xfrm>
        </p:spPr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07704" y="3356992"/>
            <a:ext cx="4329530" cy="837860"/>
          </a:xfrm>
        </p:spPr>
        <p:txBody>
          <a:bodyPr/>
          <a:lstStyle/>
          <a:p>
            <a:r>
              <a:rPr lang="en-US" dirty="0" smtClean="0">
                <a:solidFill>
                  <a:srgbClr val="1B35B7"/>
                </a:solidFill>
              </a:rPr>
              <a:t>THANK YOU</a:t>
            </a:r>
            <a:endParaRPr lang="en-US" dirty="0">
              <a:solidFill>
                <a:srgbClr val="1B35B7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0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3079</TotalTime>
  <Words>152</Words>
  <Application>Microsoft Office PowerPoint</Application>
  <PresentationFormat>On-screen Show (4:3)</PresentationFormat>
  <Paragraphs>77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宋体</vt:lpstr>
      <vt:lpstr>Arial</vt:lpstr>
      <vt:lpstr>Calibri</vt:lpstr>
      <vt:lpstr>方正姚体</vt:lpstr>
      <vt:lpstr>Gill Sans</vt:lpstr>
      <vt:lpstr>华文新魏</vt:lpstr>
      <vt:lpstr>Times New Roman</vt:lpstr>
      <vt:lpstr>Trebuchet MS</vt:lpstr>
      <vt:lpstr>Vrinda</vt:lpstr>
      <vt:lpstr>Wingdings</vt:lpstr>
      <vt:lpstr>Wingdings 3</vt:lpstr>
      <vt:lpstr>Facet</vt:lpstr>
      <vt:lpstr>WELCOME</vt:lpstr>
      <vt:lpstr>PowerPoint Presentation</vt:lpstr>
      <vt:lpstr>PowerPoint Presentation</vt:lpstr>
      <vt:lpstr>THANK YOU</vt:lpstr>
    </vt:vector>
  </TitlesOfParts>
  <Company>YourFreeTemplates.com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Editable PowerPoint Slides</dc:title>
  <dc:creator>YourFreeTemplates.com</dc:creator>
  <cp:lastModifiedBy>Indronil Bhattacharjee</cp:lastModifiedBy>
  <cp:revision>169</cp:revision>
  <dcterms:created xsi:type="dcterms:W3CDTF">2016-05-15T02:42:52Z</dcterms:created>
  <dcterms:modified xsi:type="dcterms:W3CDTF">2019-03-19T10:26:21Z</dcterms:modified>
</cp:coreProperties>
</file>