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6"/>
  </p:notesMasterIdLst>
  <p:sldIdLst>
    <p:sldId id="308" r:id="rId4"/>
    <p:sldId id="256" r:id="rId5"/>
    <p:sldId id="258" r:id="rId7"/>
    <p:sldId id="257" r:id="rId8"/>
    <p:sldId id="259" r:id="rId9"/>
    <p:sldId id="260" r:id="rId10"/>
    <p:sldId id="309" r:id="rId11"/>
    <p:sldId id="310" r:id="rId12"/>
    <p:sldId id="311" r:id="rId13"/>
    <p:sldId id="313" r:id="rId14"/>
    <p:sldId id="315" r:id="rId15"/>
    <p:sldId id="316" r:id="rId16"/>
    <p:sldId id="317" r:id="rId17"/>
    <p:sldId id="318" r:id="rId18"/>
    <p:sldId id="319" r:id="rId19"/>
    <p:sldId id="321" r:id="rId20"/>
    <p:sldId id="322" r:id="rId21"/>
    <p:sldId id="323" r:id="rId22"/>
    <p:sldId id="307" r:id="rId23"/>
  </p:sldIdLst>
  <p:sldSz cx="9144000" cy="5143500"/>
  <p:notesSz cx="6858000" cy="9144000"/>
  <p:embeddedFontLst>
    <p:embeddedFont>
      <p:font typeface="Sora ExtraLight"/>
      <p:regular r:id="rId27"/>
    </p:embeddedFont>
    <p:embeddedFont>
      <p:font typeface="Sora Light"/>
      <p:regular r:id="rId28"/>
    </p:embeddedFont>
    <p:embeddedFont>
      <p:font typeface="Sora"/>
      <p:bold r:id="rId29"/>
    </p:embeddedFont>
    <p:embeddedFont>
      <p:font typeface="Sora SemiBold"/>
      <p:bold r:id="rId30"/>
    </p:embeddedFont>
    <p:embeddedFont>
      <p:font typeface="Sora ExtraBold"/>
      <p:bold r:id="rId31"/>
    </p:embeddedFont>
    <p:embeddedFont>
      <p:font typeface="Proxima Nova" panose="02000506030000020004"/>
      <p:regular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Master" Target="slideMasters/slideMaster2.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44018c82f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144018c82f7_0_2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143c1aa37d5_0_273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3c1aa37d5_0_273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g143c1aa37d5_0_274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g144060fbbfc_0_4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4060fbbfc_0_4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71" name="Shape 13571"/>
        <p:cNvGrpSpPr/>
        <p:nvPr/>
      </p:nvGrpSpPr>
      <p:grpSpPr>
        <a:xfrm>
          <a:off x="0" y="0"/>
          <a:ext cx="0" cy="0"/>
          <a:chOff x="0" y="0"/>
          <a:chExt cx="0" cy="0"/>
        </a:xfrm>
      </p:grpSpPr>
      <p:sp>
        <p:nvSpPr>
          <p:cNvPr id="13572" name="Google Shape;13572;g143c1aa37d5_0_273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3" name="Google Shape;13573;g143c1aa37d5_0_273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83150" y="759188"/>
            <a:ext cx="3321300" cy="3090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638900" y="3970225"/>
            <a:ext cx="4009800" cy="36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type="pic" idx="2"/>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chemeClr val="lt2">
              <a:alpha val="61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46" name="Shape 46"/>
        <p:cNvGrpSpPr/>
        <p:nvPr/>
      </p:nvGrpSpPr>
      <p:grpSpPr>
        <a:xfrm>
          <a:off x="0" y="0"/>
          <a:ext cx="0" cy="0"/>
          <a:chOff x="0" y="0"/>
          <a:chExt cx="0" cy="0"/>
        </a:xfrm>
      </p:grpSpPr>
      <p:sp>
        <p:nvSpPr>
          <p:cNvPr id="47" name="Google Shape;47;p11"/>
          <p:cNvSpPr/>
          <p:nvPr/>
        </p:nvSpPr>
        <p:spPr>
          <a:xfrm rot="10800000" flipH="1">
            <a:off x="-15000" y="3395485"/>
            <a:ext cx="9174000" cy="1776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11"/>
          <p:cNvSpPr txBox="1"/>
          <p:nvPr>
            <p:ph type="title" hasCustomPrompt="1"/>
          </p:nvPr>
        </p:nvSpPr>
        <p:spPr>
          <a:xfrm>
            <a:off x="1284000" y="10011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atin typeface="Sora ExtraBold"/>
                <a:ea typeface="Sora ExtraBold"/>
                <a:cs typeface="Sora ExtraBold"/>
                <a:sym typeface="Sora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type="subTitle" idx="1"/>
          </p:nvPr>
        </p:nvSpPr>
        <p:spPr>
          <a:xfrm>
            <a:off x="1284000" y="4041100"/>
            <a:ext cx="65760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5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3"/>
          <p:cNvSpPr txBox="1"/>
          <p:nvPr>
            <p:ph type="title" hasCustomPrompt="1"/>
          </p:nvPr>
        </p:nvSpPr>
        <p:spPr>
          <a:xfrm>
            <a:off x="4210925" y="5175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type="subTitle" idx="1"/>
          </p:nvPr>
        </p:nvSpPr>
        <p:spPr>
          <a:xfrm>
            <a:off x="3616775" y="11966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type="title" idx="2" hasCustomPrompt="1"/>
          </p:nvPr>
        </p:nvSpPr>
        <p:spPr>
          <a:xfrm>
            <a:off x="6677221" y="5176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type="subTitle" idx="3"/>
          </p:nvPr>
        </p:nvSpPr>
        <p:spPr>
          <a:xfrm>
            <a:off x="6080371" y="1196648"/>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 name="Google Shape;57;p13"/>
          <p:cNvSpPr txBox="1"/>
          <p:nvPr>
            <p:ph type="title" idx="4" hasCustomPrompt="1"/>
          </p:nvPr>
        </p:nvSpPr>
        <p:spPr>
          <a:xfrm>
            <a:off x="4210925" y="19868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type="subTitle" idx="5"/>
          </p:nvPr>
        </p:nvSpPr>
        <p:spPr>
          <a:xfrm>
            <a:off x="3616775"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type="title" idx="6" hasCustomPrompt="1"/>
          </p:nvPr>
        </p:nvSpPr>
        <p:spPr>
          <a:xfrm>
            <a:off x="6677221" y="199843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type="subTitle" idx="7"/>
          </p:nvPr>
        </p:nvSpPr>
        <p:spPr>
          <a:xfrm>
            <a:off x="6083071"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3"/>
          <p:cNvSpPr txBox="1"/>
          <p:nvPr>
            <p:ph type="title" idx="8" hasCustomPrompt="1"/>
          </p:nvPr>
        </p:nvSpPr>
        <p:spPr>
          <a:xfrm>
            <a:off x="4210925"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type="subTitle" idx="9"/>
          </p:nvPr>
        </p:nvSpPr>
        <p:spPr>
          <a:xfrm>
            <a:off x="3614075" y="4123703"/>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type="title" idx="13" hasCustomPrompt="1"/>
          </p:nvPr>
        </p:nvSpPr>
        <p:spPr>
          <a:xfrm>
            <a:off x="6677221"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type="subTitle" idx="14"/>
          </p:nvPr>
        </p:nvSpPr>
        <p:spPr>
          <a:xfrm>
            <a:off x="6083071" y="4123703"/>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txBox="1"/>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13"/>
          <p:cNvSpPr txBox="1"/>
          <p:nvPr>
            <p:ph type="subTitle" idx="16"/>
          </p:nvPr>
        </p:nvSpPr>
        <p:spPr>
          <a:xfrm>
            <a:off x="3616775" y="94075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
        <p:nvSpPr>
          <p:cNvPr id="67" name="Google Shape;67;p13"/>
          <p:cNvSpPr txBox="1"/>
          <p:nvPr>
            <p:ph type="subTitle" idx="17"/>
          </p:nvPr>
        </p:nvSpPr>
        <p:spPr>
          <a:xfrm>
            <a:off x="6080371" y="940759"/>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
        <p:nvSpPr>
          <p:cNvPr id="68" name="Google Shape;68;p13"/>
          <p:cNvSpPr txBox="1"/>
          <p:nvPr>
            <p:ph type="subTitle" idx="18"/>
          </p:nvPr>
        </p:nvSpPr>
        <p:spPr>
          <a:xfrm>
            <a:off x="3616775"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
        <p:nvSpPr>
          <p:cNvPr id="69" name="Google Shape;69;p13"/>
          <p:cNvSpPr txBox="1"/>
          <p:nvPr>
            <p:ph type="subTitle" idx="19"/>
          </p:nvPr>
        </p:nvSpPr>
        <p:spPr>
          <a:xfrm>
            <a:off x="6083071"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
        <p:nvSpPr>
          <p:cNvPr id="70" name="Google Shape;70;p13"/>
          <p:cNvSpPr txBox="1"/>
          <p:nvPr>
            <p:ph type="subTitle" idx="20"/>
          </p:nvPr>
        </p:nvSpPr>
        <p:spPr>
          <a:xfrm>
            <a:off x="3614075" y="3867800"/>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
        <p:nvSpPr>
          <p:cNvPr id="71" name="Google Shape;71;p13"/>
          <p:cNvSpPr txBox="1"/>
          <p:nvPr>
            <p:ph type="subTitle" idx="21"/>
          </p:nvPr>
        </p:nvSpPr>
        <p:spPr>
          <a:xfrm>
            <a:off x="6083071" y="386780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72"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4"/>
          <p:cNvSpPr txBox="1"/>
          <p:nvPr>
            <p:ph type="title"/>
          </p:nvPr>
        </p:nvSpPr>
        <p:spPr>
          <a:xfrm>
            <a:off x="2290025" y="39335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75" name="Google Shape;75;p14"/>
          <p:cNvSpPr txBox="1"/>
          <p:nvPr>
            <p:ph type="subTitle" idx="1"/>
          </p:nvPr>
        </p:nvSpPr>
        <p:spPr>
          <a:xfrm>
            <a:off x="992075" y="535000"/>
            <a:ext cx="7159800" cy="21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accent5"/>
        </a:solidFill>
        <a:effectLst/>
      </p:bgPr>
    </p:bg>
    <p:spTree>
      <p:nvGrpSpPr>
        <p:cNvPr id="76" name="Shape 76"/>
        <p:cNvGrpSpPr/>
        <p:nvPr/>
      </p:nvGrpSpPr>
      <p:grpSpPr>
        <a:xfrm>
          <a:off x="0" y="0"/>
          <a:ext cx="0" cy="0"/>
          <a:chOff x="0" y="0"/>
          <a:chExt cx="0" cy="0"/>
        </a:xfrm>
      </p:grpSpPr>
      <p:sp>
        <p:nvSpPr>
          <p:cNvPr id="77" name="Google Shape;77;p15"/>
          <p:cNvSpPr/>
          <p:nvPr/>
        </p:nvSpPr>
        <p:spPr>
          <a:xfrm flipH="1">
            <a:off x="5319300" y="0"/>
            <a:ext cx="4011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8" name="Google Shape;78;p15"/>
          <p:cNvSpPr txBox="1"/>
          <p:nvPr>
            <p:ph type="subTitle" idx="1"/>
          </p:nvPr>
        </p:nvSpPr>
        <p:spPr>
          <a:xfrm>
            <a:off x="524200" y="2602925"/>
            <a:ext cx="4599300" cy="8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9" name="Google Shape;79;p15"/>
          <p:cNvSpPr txBox="1"/>
          <p:nvPr>
            <p:ph type="title"/>
          </p:nvPr>
        </p:nvSpPr>
        <p:spPr>
          <a:xfrm>
            <a:off x="524200" y="1498275"/>
            <a:ext cx="4599300" cy="1033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15"/>
          <p:cNvSpPr/>
          <p:nvPr>
            <p:ph type="pic" idx="2"/>
          </p:nvPr>
        </p:nvSpPr>
        <p:spPr>
          <a:xfrm>
            <a:off x="6007000" y="1304850"/>
            <a:ext cx="2533800" cy="25338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2"/>
        </a:solidFill>
        <a:effectLst/>
      </p:bgPr>
    </p:bg>
    <p:spTree>
      <p:nvGrpSpPr>
        <p:cNvPr id="8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6"/>
          <p:cNvSpPr txBox="1"/>
          <p:nvPr>
            <p:ph type="subTitle" idx="1"/>
          </p:nvPr>
        </p:nvSpPr>
        <p:spPr>
          <a:xfrm>
            <a:off x="5171150" y="8567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84" name="Google Shape;84;p16"/>
          <p:cNvSpPr txBox="1"/>
          <p:nvPr>
            <p:ph type="subTitle" idx="2"/>
          </p:nvPr>
        </p:nvSpPr>
        <p:spPr>
          <a:xfrm>
            <a:off x="5171150" y="13127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 name="Google Shape;85;p16"/>
          <p:cNvSpPr txBox="1"/>
          <p:nvPr>
            <p:ph type="subTitle" idx="3"/>
          </p:nvPr>
        </p:nvSpPr>
        <p:spPr>
          <a:xfrm>
            <a:off x="5171150" y="25573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6" name="Google Shape;86;p16"/>
          <p:cNvSpPr txBox="1"/>
          <p:nvPr>
            <p:ph type="subTitle" idx="4"/>
          </p:nvPr>
        </p:nvSpPr>
        <p:spPr>
          <a:xfrm>
            <a:off x="5171150" y="38019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7" name="Google Shape;87;p16"/>
          <p:cNvSpPr txBox="1"/>
          <p:nvPr>
            <p:ph type="title"/>
          </p:nvPr>
        </p:nvSpPr>
        <p:spPr>
          <a:xfrm>
            <a:off x="720000" y="2009400"/>
            <a:ext cx="24414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6"/>
          <p:cNvSpPr txBox="1"/>
          <p:nvPr>
            <p:ph type="subTitle" idx="5"/>
          </p:nvPr>
        </p:nvSpPr>
        <p:spPr>
          <a:xfrm>
            <a:off x="5171150" y="21013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89" name="Google Shape;89;p16"/>
          <p:cNvSpPr txBox="1"/>
          <p:nvPr>
            <p:ph type="subTitle" idx="6"/>
          </p:nvPr>
        </p:nvSpPr>
        <p:spPr>
          <a:xfrm>
            <a:off x="5171150" y="33459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1"/>
        </a:solidFill>
        <a:effectLst/>
      </p:bgPr>
    </p:bg>
    <p:spTree>
      <p:nvGrpSpPr>
        <p:cNvPr id="90" name="Shape 90"/>
        <p:cNvGrpSpPr/>
        <p:nvPr/>
      </p:nvGrpSpPr>
      <p:grpSpPr>
        <a:xfrm>
          <a:off x="0" y="0"/>
          <a:ext cx="0" cy="0"/>
          <a:chOff x="0" y="0"/>
          <a:chExt cx="0" cy="0"/>
        </a:xfrm>
      </p:grpSpPr>
      <p:sp>
        <p:nvSpPr>
          <p:cNvPr id="91" name="Google Shape;91;p17"/>
          <p:cNvSpPr/>
          <p:nvPr/>
        </p:nvSpPr>
        <p:spPr>
          <a:xfrm flipH="1">
            <a:off x="225" y="1137150"/>
            <a:ext cx="9144000" cy="400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2" name="Google Shape;92;p17"/>
          <p:cNvSpPr txBox="1"/>
          <p:nvPr>
            <p:ph type="subTitle" idx="1"/>
          </p:nvPr>
        </p:nvSpPr>
        <p:spPr>
          <a:xfrm>
            <a:off x="719998" y="1423175"/>
            <a:ext cx="2469000" cy="438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93" name="Google Shape;93;p17"/>
          <p:cNvSpPr txBox="1"/>
          <p:nvPr>
            <p:ph type="subTitle" idx="2"/>
          </p:nvPr>
        </p:nvSpPr>
        <p:spPr>
          <a:xfrm>
            <a:off x="719988" y="1862075"/>
            <a:ext cx="24690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4" name="Google Shape;94;p17"/>
          <p:cNvSpPr txBox="1"/>
          <p:nvPr>
            <p:ph type="subTitle" idx="3"/>
          </p:nvPr>
        </p:nvSpPr>
        <p:spPr>
          <a:xfrm>
            <a:off x="5954893" y="1862075"/>
            <a:ext cx="2469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5" name="Google Shape;95;p17"/>
          <p:cNvSpPr txBox="1"/>
          <p:nvPr>
            <p:ph type="subTitle" idx="4"/>
          </p:nvPr>
        </p:nvSpPr>
        <p:spPr>
          <a:xfrm>
            <a:off x="719988" y="3616725"/>
            <a:ext cx="2469000" cy="484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6" name="Google Shape;96;p17"/>
          <p:cNvSpPr txBox="1"/>
          <p:nvPr>
            <p:ph type="subTitle" idx="5"/>
          </p:nvPr>
        </p:nvSpPr>
        <p:spPr>
          <a:xfrm>
            <a:off x="5954893" y="3616725"/>
            <a:ext cx="24690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7" name="Google Shape;97;p17"/>
          <p:cNvSpPr txBox="1"/>
          <p:nvPr>
            <p:ph type="title"/>
          </p:nvPr>
        </p:nvSpPr>
        <p:spPr>
          <a:xfrm>
            <a:off x="720000" y="3843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7"/>
          <p:cNvSpPr txBox="1"/>
          <p:nvPr>
            <p:ph type="subTitle" idx="6"/>
          </p:nvPr>
        </p:nvSpPr>
        <p:spPr>
          <a:xfrm>
            <a:off x="719998" y="3185450"/>
            <a:ext cx="2469000" cy="438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99" name="Google Shape;99;p17"/>
          <p:cNvSpPr txBox="1"/>
          <p:nvPr>
            <p:ph type="subTitle" idx="7"/>
          </p:nvPr>
        </p:nvSpPr>
        <p:spPr>
          <a:xfrm>
            <a:off x="5954899" y="1423175"/>
            <a:ext cx="2469000" cy="43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00" name="Google Shape;100;p17"/>
          <p:cNvSpPr txBox="1"/>
          <p:nvPr>
            <p:ph type="subTitle" idx="8"/>
          </p:nvPr>
        </p:nvSpPr>
        <p:spPr>
          <a:xfrm>
            <a:off x="5954899" y="3185450"/>
            <a:ext cx="2469000" cy="43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0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accent6"/>
        </a:solidFill>
        <a:effectLst/>
      </p:bgPr>
    </p:bg>
    <p:spTree>
      <p:nvGrpSpPr>
        <p:cNvPr id="101" name="Shape 101"/>
        <p:cNvGrpSpPr/>
        <p:nvPr/>
      </p:nvGrpSpPr>
      <p:grpSpPr>
        <a:xfrm>
          <a:off x="0" y="0"/>
          <a:ext cx="0" cy="0"/>
          <a:chOff x="0" y="0"/>
          <a:chExt cx="0" cy="0"/>
        </a:xfrm>
      </p:grpSpPr>
      <p:sp>
        <p:nvSpPr>
          <p:cNvPr id="102" name="Google Shape;102;p18"/>
          <p:cNvSpPr/>
          <p:nvPr/>
        </p:nvSpPr>
        <p:spPr>
          <a:xfrm flipH="1">
            <a:off x="-50" y="0"/>
            <a:ext cx="3588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8"/>
          <p:cNvSpPr txBox="1"/>
          <p:nvPr>
            <p:ph type="title"/>
          </p:nvPr>
        </p:nvSpPr>
        <p:spPr>
          <a:xfrm>
            <a:off x="528825" y="2009400"/>
            <a:ext cx="2970900" cy="1124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8"/>
          <p:cNvSpPr txBox="1"/>
          <p:nvPr>
            <p:ph type="subTitle" idx="1"/>
          </p:nvPr>
        </p:nvSpPr>
        <p:spPr>
          <a:xfrm>
            <a:off x="3947762" y="1149161"/>
            <a:ext cx="20988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5" name="Google Shape;105;p18"/>
          <p:cNvSpPr txBox="1"/>
          <p:nvPr>
            <p:ph type="subTitle" idx="2"/>
          </p:nvPr>
        </p:nvSpPr>
        <p:spPr>
          <a:xfrm>
            <a:off x="3943350" y="2525861"/>
            <a:ext cx="21027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6" name="Google Shape;106;p18"/>
          <p:cNvSpPr txBox="1"/>
          <p:nvPr>
            <p:ph type="subTitle" idx="3"/>
          </p:nvPr>
        </p:nvSpPr>
        <p:spPr>
          <a:xfrm>
            <a:off x="6438875" y="2525861"/>
            <a:ext cx="209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 name="Google Shape;107;p18"/>
          <p:cNvSpPr txBox="1"/>
          <p:nvPr>
            <p:ph type="subTitle" idx="4"/>
          </p:nvPr>
        </p:nvSpPr>
        <p:spPr>
          <a:xfrm>
            <a:off x="6445466" y="1149153"/>
            <a:ext cx="209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8" name="Google Shape;108;p18"/>
          <p:cNvSpPr txBox="1"/>
          <p:nvPr>
            <p:ph type="subTitle" idx="5"/>
          </p:nvPr>
        </p:nvSpPr>
        <p:spPr>
          <a:xfrm>
            <a:off x="3943350" y="3948453"/>
            <a:ext cx="21027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9" name="Google Shape;109;p18"/>
          <p:cNvSpPr txBox="1"/>
          <p:nvPr>
            <p:ph type="subTitle" idx="6"/>
          </p:nvPr>
        </p:nvSpPr>
        <p:spPr>
          <a:xfrm>
            <a:off x="6438875" y="3948453"/>
            <a:ext cx="2096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0" name="Google Shape;110;p18"/>
          <p:cNvSpPr txBox="1"/>
          <p:nvPr>
            <p:ph type="subTitle" idx="7"/>
          </p:nvPr>
        </p:nvSpPr>
        <p:spPr>
          <a:xfrm>
            <a:off x="3943362" y="710250"/>
            <a:ext cx="20988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11" name="Google Shape;111;p18"/>
          <p:cNvSpPr txBox="1"/>
          <p:nvPr>
            <p:ph type="subTitle" idx="8"/>
          </p:nvPr>
        </p:nvSpPr>
        <p:spPr>
          <a:xfrm>
            <a:off x="3943350" y="2086950"/>
            <a:ext cx="21027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12" name="Google Shape;112;p18"/>
          <p:cNvSpPr txBox="1"/>
          <p:nvPr>
            <p:ph type="subTitle" idx="9"/>
          </p:nvPr>
        </p:nvSpPr>
        <p:spPr>
          <a:xfrm>
            <a:off x="6443272" y="2086950"/>
            <a:ext cx="209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13" name="Google Shape;113;p18"/>
          <p:cNvSpPr txBox="1"/>
          <p:nvPr>
            <p:ph type="subTitle" idx="13"/>
          </p:nvPr>
        </p:nvSpPr>
        <p:spPr>
          <a:xfrm>
            <a:off x="6441069" y="710250"/>
            <a:ext cx="209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14" name="Google Shape;114;p18"/>
          <p:cNvSpPr txBox="1"/>
          <p:nvPr>
            <p:ph type="subTitle" idx="14"/>
          </p:nvPr>
        </p:nvSpPr>
        <p:spPr>
          <a:xfrm>
            <a:off x="3943350" y="3509550"/>
            <a:ext cx="21027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115" name="Google Shape;115;p18"/>
          <p:cNvSpPr txBox="1"/>
          <p:nvPr>
            <p:ph type="subTitle" idx="15"/>
          </p:nvPr>
        </p:nvSpPr>
        <p:spPr>
          <a:xfrm>
            <a:off x="6443272" y="3509550"/>
            <a:ext cx="20964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accen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lt2"/>
        </a:solidFill>
        <a:effectLst/>
      </p:bgPr>
    </p:bg>
    <p:spTree>
      <p:nvGrpSpPr>
        <p:cNvPr id="116" name="Shape 116"/>
        <p:cNvGrpSpPr/>
        <p:nvPr/>
      </p:nvGrpSpPr>
      <p:grpSpPr>
        <a:xfrm>
          <a:off x="0" y="0"/>
          <a:ext cx="0" cy="0"/>
          <a:chOff x="0" y="0"/>
          <a:chExt cx="0" cy="0"/>
        </a:xfrm>
      </p:grpSpPr>
      <p:sp>
        <p:nvSpPr>
          <p:cNvPr id="117" name="Google Shape;117;p19"/>
          <p:cNvSpPr/>
          <p:nvPr/>
        </p:nvSpPr>
        <p:spPr>
          <a:xfrm>
            <a:off x="4759425" y="0"/>
            <a:ext cx="4384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8" name="Google Shape;118;p19"/>
          <p:cNvSpPr txBox="1"/>
          <p:nvPr>
            <p:ph type="subTitle" idx="1"/>
          </p:nvPr>
        </p:nvSpPr>
        <p:spPr>
          <a:xfrm>
            <a:off x="5832550" y="1120250"/>
            <a:ext cx="22770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9" name="Google Shape;119;p19"/>
          <p:cNvSpPr txBox="1"/>
          <p:nvPr>
            <p:ph type="title" hasCustomPrompt="1"/>
          </p:nvPr>
        </p:nvSpPr>
        <p:spPr>
          <a:xfrm>
            <a:off x="5832550" y="2042475"/>
            <a:ext cx="2277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0" name="Google Shape;120;p19"/>
          <p:cNvSpPr txBox="1"/>
          <p:nvPr>
            <p:ph type="subTitle" idx="2"/>
          </p:nvPr>
        </p:nvSpPr>
        <p:spPr>
          <a:xfrm>
            <a:off x="5832550" y="2593500"/>
            <a:ext cx="22770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9"/>
          <p:cNvSpPr txBox="1"/>
          <p:nvPr>
            <p:ph type="title" idx="3" hasCustomPrompt="1"/>
          </p:nvPr>
        </p:nvSpPr>
        <p:spPr>
          <a:xfrm>
            <a:off x="5832550" y="3515738"/>
            <a:ext cx="2277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2" name="Google Shape;122;p19"/>
          <p:cNvSpPr txBox="1"/>
          <p:nvPr>
            <p:ph type="subTitle" idx="4"/>
          </p:nvPr>
        </p:nvSpPr>
        <p:spPr>
          <a:xfrm>
            <a:off x="5832550" y="4069088"/>
            <a:ext cx="2277000" cy="53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9"/>
          <p:cNvSpPr txBox="1"/>
          <p:nvPr>
            <p:ph type="title" idx="5" hasCustomPrompt="1"/>
          </p:nvPr>
        </p:nvSpPr>
        <p:spPr>
          <a:xfrm>
            <a:off x="5832550" y="569200"/>
            <a:ext cx="22770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4" name="Google Shape;124;p19"/>
          <p:cNvSpPr txBox="1"/>
          <p:nvPr>
            <p:ph type="title" idx="6"/>
          </p:nvPr>
        </p:nvSpPr>
        <p:spPr>
          <a:xfrm>
            <a:off x="727375" y="2022225"/>
            <a:ext cx="2441400" cy="1124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sz="3000">
                <a:solidFill>
                  <a:schemeClr val="lt1"/>
                </a:solidFill>
                <a:latin typeface="Sora ExtraBold"/>
                <a:ea typeface="Sora ExtraBold"/>
                <a:cs typeface="Sora ExtraBold"/>
                <a:sym typeface="Sora ExtraBold"/>
              </a:defRPr>
            </a:lvl1pPr>
            <a:lvl2pPr lvl="1">
              <a:spcBef>
                <a:spcPts val="0"/>
              </a:spcBef>
              <a:spcAft>
                <a:spcPts val="0"/>
              </a:spcAft>
              <a:buSzPts val="3500"/>
              <a:buNone/>
              <a:defRPr>
                <a:latin typeface="Sora Light"/>
                <a:ea typeface="Sora Light"/>
                <a:cs typeface="Sora Light"/>
                <a:sym typeface="Sora Light"/>
              </a:defRPr>
            </a:lvl2pPr>
            <a:lvl3pPr lvl="2">
              <a:spcBef>
                <a:spcPts val="0"/>
              </a:spcBef>
              <a:spcAft>
                <a:spcPts val="0"/>
              </a:spcAft>
              <a:buSzPts val="3500"/>
              <a:buNone/>
              <a:defRPr>
                <a:latin typeface="Sora Light"/>
                <a:ea typeface="Sora Light"/>
                <a:cs typeface="Sora Light"/>
                <a:sym typeface="Sora Light"/>
              </a:defRPr>
            </a:lvl3pPr>
            <a:lvl4pPr lvl="3">
              <a:spcBef>
                <a:spcPts val="0"/>
              </a:spcBef>
              <a:spcAft>
                <a:spcPts val="0"/>
              </a:spcAft>
              <a:buSzPts val="3500"/>
              <a:buNone/>
              <a:defRPr>
                <a:latin typeface="Sora Light"/>
                <a:ea typeface="Sora Light"/>
                <a:cs typeface="Sora Light"/>
                <a:sym typeface="Sora Light"/>
              </a:defRPr>
            </a:lvl4pPr>
            <a:lvl5pPr lvl="4">
              <a:spcBef>
                <a:spcPts val="0"/>
              </a:spcBef>
              <a:spcAft>
                <a:spcPts val="0"/>
              </a:spcAft>
              <a:buSzPts val="3500"/>
              <a:buNone/>
              <a:defRPr>
                <a:latin typeface="Sora Light"/>
                <a:ea typeface="Sora Light"/>
                <a:cs typeface="Sora Light"/>
                <a:sym typeface="Sora Light"/>
              </a:defRPr>
            </a:lvl5pPr>
            <a:lvl6pPr lvl="5">
              <a:spcBef>
                <a:spcPts val="0"/>
              </a:spcBef>
              <a:spcAft>
                <a:spcPts val="0"/>
              </a:spcAft>
              <a:buSzPts val="3500"/>
              <a:buNone/>
              <a:defRPr>
                <a:latin typeface="Sora Light"/>
                <a:ea typeface="Sora Light"/>
                <a:cs typeface="Sora Light"/>
                <a:sym typeface="Sora Light"/>
              </a:defRPr>
            </a:lvl6pPr>
            <a:lvl7pPr lvl="6">
              <a:spcBef>
                <a:spcPts val="0"/>
              </a:spcBef>
              <a:spcAft>
                <a:spcPts val="0"/>
              </a:spcAft>
              <a:buSzPts val="3500"/>
              <a:buNone/>
              <a:defRPr>
                <a:latin typeface="Sora Light"/>
                <a:ea typeface="Sora Light"/>
                <a:cs typeface="Sora Light"/>
                <a:sym typeface="Sora Light"/>
              </a:defRPr>
            </a:lvl7pPr>
            <a:lvl8pPr lvl="7">
              <a:spcBef>
                <a:spcPts val="0"/>
              </a:spcBef>
              <a:spcAft>
                <a:spcPts val="0"/>
              </a:spcAft>
              <a:buSzPts val="3500"/>
              <a:buNone/>
              <a:defRPr>
                <a:latin typeface="Sora Light"/>
                <a:ea typeface="Sora Light"/>
                <a:cs typeface="Sora Light"/>
                <a:sym typeface="Sora Light"/>
              </a:defRPr>
            </a:lvl8pPr>
            <a:lvl9pPr lvl="8">
              <a:spcBef>
                <a:spcPts val="0"/>
              </a:spcBef>
              <a:spcAft>
                <a:spcPts val="0"/>
              </a:spcAft>
              <a:buSzPts val="3500"/>
              <a:buNone/>
              <a:defRPr>
                <a:latin typeface="Sora Light"/>
                <a:ea typeface="Sora Light"/>
                <a:cs typeface="Sora Light"/>
                <a:sym typeface="Sora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4"/>
        </a:solidFill>
        <a:effectLst/>
      </p:bgPr>
    </p:bg>
    <p:spTree>
      <p:nvGrpSpPr>
        <p:cNvPr id="125" name="Shape 125"/>
        <p:cNvGrpSpPr/>
        <p:nvPr/>
      </p:nvGrpSpPr>
      <p:grpSpPr>
        <a:xfrm>
          <a:off x="0" y="0"/>
          <a:ext cx="0" cy="0"/>
          <a:chOff x="0" y="0"/>
          <a:chExt cx="0" cy="0"/>
        </a:xfrm>
      </p:grpSpPr>
      <p:sp>
        <p:nvSpPr>
          <p:cNvPr id="126" name="Google Shape;126;p20"/>
          <p:cNvSpPr txBox="1"/>
          <p:nvPr>
            <p:ph type="title"/>
          </p:nvPr>
        </p:nvSpPr>
        <p:spPr>
          <a:xfrm>
            <a:off x="751350" y="462650"/>
            <a:ext cx="77850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20"/>
          <p:cNvSpPr/>
          <p:nvPr/>
        </p:nvSpPr>
        <p:spPr>
          <a:xfrm flipH="1">
            <a:off x="225" y="1137150"/>
            <a:ext cx="9144000" cy="400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2"/>
        </a:solidFill>
        <a:effectLst/>
      </p:bgPr>
    </p:bg>
    <p:spTree>
      <p:nvGrpSpPr>
        <p:cNvPr id="13" name="Shape 13"/>
        <p:cNvGrpSpPr/>
        <p:nvPr/>
      </p:nvGrpSpPr>
      <p:grpSpPr>
        <a:xfrm>
          <a:off x="0" y="0"/>
          <a:ext cx="0" cy="0"/>
          <a:chOff x="0" y="0"/>
          <a:chExt cx="0" cy="0"/>
        </a:xfrm>
      </p:grpSpPr>
      <p:sp>
        <p:nvSpPr>
          <p:cNvPr id="14" name="Google Shape;14;p3"/>
          <p:cNvSpPr/>
          <p:nvPr/>
        </p:nvSpPr>
        <p:spPr>
          <a:xfrm flipH="1">
            <a:off x="4572000" y="0"/>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txBox="1"/>
          <p:nvPr>
            <p:ph type="title"/>
          </p:nvPr>
        </p:nvSpPr>
        <p:spPr>
          <a:xfrm>
            <a:off x="896150" y="1929029"/>
            <a:ext cx="2743200" cy="1323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title" idx="2" hasCustomPrompt="1"/>
          </p:nvPr>
        </p:nvSpPr>
        <p:spPr>
          <a:xfrm>
            <a:off x="896152" y="936075"/>
            <a:ext cx="2743200" cy="9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dk1"/>
                </a:solidFill>
                <a:latin typeface="Sora SemiBold"/>
                <a:ea typeface="Sora SemiBold"/>
                <a:cs typeface="Sora SemiBold"/>
                <a:sym typeface="Sora Semi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p:nvPr>
            <p:ph type="subTitle" idx="1"/>
          </p:nvPr>
        </p:nvSpPr>
        <p:spPr>
          <a:xfrm>
            <a:off x="908819" y="3380326"/>
            <a:ext cx="2718000" cy="82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 name="Google Shape;18;p3"/>
          <p:cNvSpPr/>
          <p:nvPr>
            <p:ph type="pic" idx="3"/>
          </p:nvPr>
        </p:nvSpPr>
        <p:spPr>
          <a:xfrm>
            <a:off x="6059125" y="1391250"/>
            <a:ext cx="1709700" cy="16788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chemeClr val="accent2"/>
        </a:solidFill>
        <a:effectLst/>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751350" y="462650"/>
            <a:ext cx="77850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21"/>
          <p:cNvSpPr/>
          <p:nvPr/>
        </p:nvSpPr>
        <p:spPr>
          <a:xfrm flipH="1">
            <a:off x="225" y="1137150"/>
            <a:ext cx="9144000" cy="400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solidFill>
          <a:schemeClr val="accent4"/>
        </a:solidFill>
        <a:effectLst/>
      </p:bgPr>
    </p:bg>
    <p:spTree>
      <p:nvGrpSpPr>
        <p:cNvPr id="131" name="Shape 131"/>
        <p:cNvGrpSpPr/>
        <p:nvPr/>
      </p:nvGrpSpPr>
      <p:grpSpPr>
        <a:xfrm>
          <a:off x="0" y="0"/>
          <a:ext cx="0" cy="0"/>
          <a:chOff x="0" y="0"/>
          <a:chExt cx="0" cy="0"/>
        </a:xfrm>
      </p:grpSpPr>
      <p:sp>
        <p:nvSpPr>
          <p:cNvPr id="132" name="Google Shape;132;p22"/>
          <p:cNvSpPr/>
          <p:nvPr/>
        </p:nvSpPr>
        <p:spPr>
          <a:xfrm>
            <a:off x="4759425" y="0"/>
            <a:ext cx="4384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3" name="Google Shape;133;p22"/>
          <p:cNvSpPr txBox="1"/>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34" name="Google Shape;134;p22"/>
          <p:cNvSpPr txBox="1"/>
          <p:nvPr>
            <p:ph type="subTitle" idx="1"/>
          </p:nvPr>
        </p:nvSpPr>
        <p:spPr>
          <a:xfrm>
            <a:off x="5226350" y="3060850"/>
            <a:ext cx="3285300" cy="5028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_ONLY_2">
    <p:bg>
      <p:bgPr>
        <a:solidFill>
          <a:schemeClr val="accent3"/>
        </a:solidFill>
        <a:effectLst/>
      </p:bgPr>
    </p:bg>
    <p:spTree>
      <p:nvGrpSpPr>
        <p:cNvPr id="135" name="Shape 135"/>
        <p:cNvGrpSpPr/>
        <p:nvPr/>
      </p:nvGrpSpPr>
      <p:grpSpPr>
        <a:xfrm>
          <a:off x="0" y="0"/>
          <a:ext cx="0" cy="0"/>
          <a:chOff x="0" y="0"/>
          <a:chExt cx="0" cy="0"/>
        </a:xfrm>
      </p:grpSpPr>
      <p:sp>
        <p:nvSpPr>
          <p:cNvPr id="136" name="Google Shape;136;p23"/>
          <p:cNvSpPr/>
          <p:nvPr/>
        </p:nvSpPr>
        <p:spPr>
          <a:xfrm rot="10800000" flipH="1">
            <a:off x="0" y="-15000"/>
            <a:ext cx="47142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3"/>
          <p:cNvSpPr txBox="1"/>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_1">
    <p:bg>
      <p:bgPr>
        <a:solidFill>
          <a:schemeClr val="accent6"/>
        </a:solidFill>
        <a:effectLst/>
      </p:bgPr>
    </p:bg>
    <p:spTree>
      <p:nvGrpSpPr>
        <p:cNvPr id="138" name="Shape 138"/>
        <p:cNvGrpSpPr/>
        <p:nvPr/>
      </p:nvGrpSpPr>
      <p:grpSpPr>
        <a:xfrm>
          <a:off x="0" y="0"/>
          <a:ext cx="0" cy="0"/>
          <a:chOff x="0" y="0"/>
          <a:chExt cx="0" cy="0"/>
        </a:xfrm>
      </p:grpSpPr>
      <p:sp>
        <p:nvSpPr>
          <p:cNvPr id="139" name="Google Shape;139;p24"/>
          <p:cNvSpPr txBox="1"/>
          <p:nvPr>
            <p:ph type="ctrTitle"/>
          </p:nvPr>
        </p:nvSpPr>
        <p:spPr>
          <a:xfrm>
            <a:off x="2429950" y="535000"/>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40" name="Google Shape;140;p24"/>
          <p:cNvSpPr txBox="1"/>
          <p:nvPr>
            <p:ph type="subTitle" idx="1"/>
          </p:nvPr>
        </p:nvSpPr>
        <p:spPr>
          <a:xfrm>
            <a:off x="2425075" y="1615650"/>
            <a:ext cx="42939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41" name="Google Shape;141;p24"/>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000">
                <a:solidFill>
                  <a:schemeClr val="dk1"/>
                </a:solidFill>
                <a:latin typeface="Sora ExtraLight"/>
                <a:ea typeface="Sora ExtraLight"/>
                <a:cs typeface="Sora ExtraLight"/>
                <a:sym typeface="Sora ExtraLight"/>
              </a:rPr>
              <a:t>CREDITS: This presentation template was created by </a:t>
            </a:r>
            <a:r>
              <a:rPr lang="en-GB" sz="1000" b="1">
                <a:solidFill>
                  <a:schemeClr val="dk1"/>
                </a:solidFill>
                <a:uFill>
                  <a:noFill/>
                </a:uFill>
                <a:latin typeface="Sora"/>
                <a:ea typeface="Sora"/>
                <a:cs typeface="Sora"/>
                <a:sym typeface="Sora"/>
                <a:hlinkClick r:id="rId2"/>
              </a:rPr>
              <a:t>Slidesgo</a:t>
            </a:r>
            <a:r>
              <a:rPr lang="en-GB" sz="1000">
                <a:solidFill>
                  <a:schemeClr val="dk1"/>
                </a:solidFill>
                <a:latin typeface="Sora ExtraLight"/>
                <a:ea typeface="Sora ExtraLight"/>
                <a:cs typeface="Sora ExtraLight"/>
                <a:sym typeface="Sora ExtraLight"/>
              </a:rPr>
              <a:t>, and includes icons by </a:t>
            </a:r>
            <a:r>
              <a:rPr lang="en-GB" sz="1000" b="1">
                <a:solidFill>
                  <a:schemeClr val="dk1"/>
                </a:solidFill>
                <a:uFill>
                  <a:noFill/>
                </a:uFill>
                <a:latin typeface="Sora"/>
                <a:ea typeface="Sora"/>
                <a:cs typeface="Sora"/>
                <a:sym typeface="Sora"/>
                <a:hlinkClick r:id="rId3"/>
              </a:rPr>
              <a:t>Flaticon</a:t>
            </a:r>
            <a:r>
              <a:rPr lang="en-GB" sz="1000">
                <a:solidFill>
                  <a:schemeClr val="dk1"/>
                </a:solidFill>
                <a:latin typeface="Sora ExtraLight"/>
                <a:ea typeface="Sora ExtraLight"/>
                <a:cs typeface="Sora ExtraLight"/>
                <a:sym typeface="Sora ExtraLight"/>
              </a:rPr>
              <a:t>, and infographics &amp; images by </a:t>
            </a:r>
            <a:r>
              <a:rPr lang="en-GB" sz="1000" b="1">
                <a:solidFill>
                  <a:schemeClr val="dk1"/>
                </a:solidFill>
                <a:uFill>
                  <a:noFill/>
                </a:uFill>
                <a:latin typeface="Sora"/>
                <a:ea typeface="Sora"/>
                <a:cs typeface="Sora"/>
                <a:sym typeface="Sora"/>
                <a:hlinkClick r:id="rId4"/>
              </a:rPr>
              <a:t>Freepik</a:t>
            </a:r>
            <a:r>
              <a:rPr lang="en-GB" sz="1000" b="1">
                <a:solidFill>
                  <a:schemeClr val="dk1"/>
                </a:solidFill>
                <a:latin typeface="Sora"/>
                <a:ea typeface="Sora"/>
                <a:cs typeface="Sora"/>
                <a:sym typeface="Sora"/>
              </a:rPr>
              <a:t> </a:t>
            </a:r>
            <a:endParaRPr sz="1000" b="1">
              <a:solidFill>
                <a:schemeClr val="dk1"/>
              </a:solidFill>
              <a:latin typeface="Sora"/>
              <a:ea typeface="Sora"/>
              <a:cs typeface="Sora"/>
              <a:sym typeface="Sora"/>
            </a:endParaRPr>
          </a:p>
        </p:txBody>
      </p:sp>
      <p:sp>
        <p:nvSpPr>
          <p:cNvPr id="142" name="Google Shape;142;p24"/>
          <p:cNvSpPr/>
          <p:nvPr/>
        </p:nvSpPr>
        <p:spPr>
          <a:xfrm>
            <a:off x="-11975" y="-31975"/>
            <a:ext cx="9168000" cy="322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43" name="Shape 14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44" name="Shape 14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48" name="Shape 14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49" name="Shape 149"/>
        <p:cNvGrpSpPr/>
        <p:nvPr/>
      </p:nvGrpSpPr>
      <p:grpSpPr>
        <a:xfrm>
          <a:off x="0" y="0"/>
          <a:ext cx="0" cy="0"/>
          <a:chOff x="0" y="0"/>
          <a:chExt cx="0" cy="0"/>
        </a:xfrm>
      </p:grpSpPr>
      <p:sp>
        <p:nvSpPr>
          <p:cNvPr id="150" name="Google Shape;150;p29"/>
          <p:cNvSpPr txBox="1"/>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accent3"/>
        </a:solidFill>
        <a:effectLst/>
      </p:bgPr>
    </p:bg>
    <p:spTree>
      <p:nvGrpSpPr>
        <p:cNvPr id="19" name="Shape 19"/>
        <p:cNvGrpSpPr/>
        <p:nvPr/>
      </p:nvGrpSpPr>
      <p:grpSpPr>
        <a:xfrm>
          <a:off x="0" y="0"/>
          <a:ext cx="0" cy="0"/>
          <a:chOff x="0" y="0"/>
          <a:chExt cx="0" cy="0"/>
        </a:xfrm>
      </p:grpSpPr>
      <p:sp>
        <p:nvSpPr>
          <p:cNvPr id="20" name="Google Shape;20;p4"/>
          <p:cNvSpPr/>
          <p:nvPr/>
        </p:nvSpPr>
        <p:spPr>
          <a:xfrm>
            <a:off x="-15000" y="174810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type="body" idx="1"/>
          </p:nvPr>
        </p:nvSpPr>
        <p:spPr>
          <a:xfrm>
            <a:off x="720000" y="1017725"/>
            <a:ext cx="7704000" cy="35907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Clr>
                <a:srgbClr val="434343"/>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lt2"/>
        </a:solidFill>
        <a:effectLst/>
      </p:bgPr>
    </p:bg>
    <p:spTree>
      <p:nvGrpSpPr>
        <p:cNvPr id="23" name="Shape 23"/>
        <p:cNvGrpSpPr/>
        <p:nvPr/>
      </p:nvGrpSpPr>
      <p:grpSpPr>
        <a:xfrm>
          <a:off x="0" y="0"/>
          <a:ext cx="0" cy="0"/>
          <a:chOff x="0" y="0"/>
          <a:chExt cx="0" cy="0"/>
        </a:xfrm>
      </p:grpSpPr>
      <p:sp>
        <p:nvSpPr>
          <p:cNvPr id="24" name="Google Shape;24;p5"/>
          <p:cNvSpPr/>
          <p:nvPr/>
        </p:nvSpPr>
        <p:spPr>
          <a:xfrm rot="10800000" flipH="1">
            <a:off x="0" y="-15000"/>
            <a:ext cx="45720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p:nvPr>
            <p:ph type="subTitle" idx="1"/>
          </p:nvPr>
        </p:nvSpPr>
        <p:spPr>
          <a:xfrm>
            <a:off x="5274400" y="526550"/>
            <a:ext cx="2907600" cy="43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None/>
              <a:defRPr sz="20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2400"/>
              <a:buNone/>
              <a:defRPr sz="2400" b="1">
                <a:solidFill>
                  <a:schemeClr val="dk1"/>
                </a:solidFill>
              </a:defRPr>
            </a:lvl2pPr>
            <a:lvl3pPr lvl="2" algn="ctr">
              <a:lnSpc>
                <a:spcPct val="100000"/>
              </a:lnSpc>
              <a:spcBef>
                <a:spcPts val="0"/>
              </a:spcBef>
              <a:spcAft>
                <a:spcPts val="0"/>
              </a:spcAft>
              <a:buClr>
                <a:schemeClr val="dk1"/>
              </a:buClr>
              <a:buSzPts val="2400"/>
              <a:buNone/>
              <a:defRPr sz="2400" b="1">
                <a:solidFill>
                  <a:schemeClr val="dk1"/>
                </a:solidFill>
              </a:defRPr>
            </a:lvl3pPr>
            <a:lvl4pPr lvl="3" algn="ctr">
              <a:lnSpc>
                <a:spcPct val="100000"/>
              </a:lnSpc>
              <a:spcBef>
                <a:spcPts val="0"/>
              </a:spcBef>
              <a:spcAft>
                <a:spcPts val="0"/>
              </a:spcAft>
              <a:buClr>
                <a:schemeClr val="dk1"/>
              </a:buClr>
              <a:buSzPts val="2400"/>
              <a:buNone/>
              <a:defRPr sz="2400" b="1">
                <a:solidFill>
                  <a:schemeClr val="dk1"/>
                </a:solidFill>
              </a:defRPr>
            </a:lvl4pPr>
            <a:lvl5pPr lvl="4" algn="ctr">
              <a:lnSpc>
                <a:spcPct val="100000"/>
              </a:lnSpc>
              <a:spcBef>
                <a:spcPts val="0"/>
              </a:spcBef>
              <a:spcAft>
                <a:spcPts val="0"/>
              </a:spcAft>
              <a:buClr>
                <a:schemeClr val="dk1"/>
              </a:buClr>
              <a:buSzPts val="2400"/>
              <a:buNone/>
              <a:defRPr sz="2400" b="1">
                <a:solidFill>
                  <a:schemeClr val="dk1"/>
                </a:solidFill>
              </a:defRPr>
            </a:lvl5pPr>
            <a:lvl6pPr lvl="5" algn="ctr">
              <a:lnSpc>
                <a:spcPct val="100000"/>
              </a:lnSpc>
              <a:spcBef>
                <a:spcPts val="0"/>
              </a:spcBef>
              <a:spcAft>
                <a:spcPts val="0"/>
              </a:spcAft>
              <a:buClr>
                <a:schemeClr val="dk1"/>
              </a:buClr>
              <a:buSzPts val="2400"/>
              <a:buNone/>
              <a:defRPr sz="2400" b="1">
                <a:solidFill>
                  <a:schemeClr val="dk1"/>
                </a:solidFill>
              </a:defRPr>
            </a:lvl6pPr>
            <a:lvl7pPr lvl="6" algn="ctr">
              <a:lnSpc>
                <a:spcPct val="100000"/>
              </a:lnSpc>
              <a:spcBef>
                <a:spcPts val="0"/>
              </a:spcBef>
              <a:spcAft>
                <a:spcPts val="0"/>
              </a:spcAft>
              <a:buClr>
                <a:schemeClr val="dk1"/>
              </a:buClr>
              <a:buSzPts val="2400"/>
              <a:buNone/>
              <a:defRPr sz="2400" b="1">
                <a:solidFill>
                  <a:schemeClr val="dk1"/>
                </a:solidFill>
              </a:defRPr>
            </a:lvl7pPr>
            <a:lvl8pPr lvl="7" algn="ctr">
              <a:lnSpc>
                <a:spcPct val="100000"/>
              </a:lnSpc>
              <a:spcBef>
                <a:spcPts val="0"/>
              </a:spcBef>
              <a:spcAft>
                <a:spcPts val="0"/>
              </a:spcAft>
              <a:buClr>
                <a:schemeClr val="dk1"/>
              </a:buClr>
              <a:buSzPts val="2400"/>
              <a:buNone/>
              <a:defRPr sz="2400" b="1">
                <a:solidFill>
                  <a:schemeClr val="dk1"/>
                </a:solidFill>
              </a:defRPr>
            </a:lvl8pPr>
            <a:lvl9pPr lvl="8" algn="ctr">
              <a:lnSpc>
                <a:spcPct val="100000"/>
              </a:lnSpc>
              <a:spcBef>
                <a:spcPts val="0"/>
              </a:spcBef>
              <a:spcAft>
                <a:spcPts val="0"/>
              </a:spcAft>
              <a:buClr>
                <a:schemeClr val="dk1"/>
              </a:buClr>
              <a:buSzPts val="2400"/>
              <a:buNone/>
              <a:defRPr sz="2400" b="1">
                <a:solidFill>
                  <a:schemeClr val="dk1"/>
                </a:solidFill>
              </a:defRPr>
            </a:lvl9pPr>
          </a:lstStyle>
          <a:p/>
        </p:txBody>
      </p:sp>
      <p:sp>
        <p:nvSpPr>
          <p:cNvPr id="26" name="Google Shape;26;p5"/>
          <p:cNvSpPr txBox="1"/>
          <p:nvPr>
            <p:ph type="subTitle" idx="2"/>
          </p:nvPr>
        </p:nvSpPr>
        <p:spPr>
          <a:xfrm>
            <a:off x="5274400" y="2592950"/>
            <a:ext cx="2907600" cy="43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000">
                <a:solidFill>
                  <a:schemeClr val="lt1"/>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p:txBody>
      </p:sp>
      <p:sp>
        <p:nvSpPr>
          <p:cNvPr id="27" name="Google Shape;27;p5"/>
          <p:cNvSpPr txBox="1"/>
          <p:nvPr>
            <p:ph type="subTitle" idx="3"/>
          </p:nvPr>
        </p:nvSpPr>
        <p:spPr>
          <a:xfrm>
            <a:off x="5274400" y="965450"/>
            <a:ext cx="2907600" cy="16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8" name="Google Shape;28;p5"/>
          <p:cNvSpPr txBox="1"/>
          <p:nvPr>
            <p:ph type="subTitle" idx="4"/>
          </p:nvPr>
        </p:nvSpPr>
        <p:spPr>
          <a:xfrm>
            <a:off x="5274400" y="3031850"/>
            <a:ext cx="2907600" cy="162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9" name="Google Shape;29;p5"/>
          <p:cNvSpPr txBox="1"/>
          <p:nvPr>
            <p:ph type="title"/>
          </p:nvPr>
        </p:nvSpPr>
        <p:spPr>
          <a:xfrm>
            <a:off x="715100" y="2151150"/>
            <a:ext cx="31497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atin typeface="Sora ExtraBold"/>
                <a:ea typeface="Sora ExtraBold"/>
                <a:cs typeface="Sora ExtraBold"/>
                <a:sym typeface="Sora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accent3"/>
        </a:solidFill>
        <a:effectLst/>
      </p:bgPr>
    </p:bg>
    <p:spTree>
      <p:nvGrpSpPr>
        <p:cNvPr id="30" name="Shape 30"/>
        <p:cNvGrpSpPr/>
        <p:nvPr/>
      </p:nvGrpSpPr>
      <p:grpSpPr>
        <a:xfrm>
          <a:off x="0" y="0"/>
          <a:ext cx="0" cy="0"/>
          <a:chOff x="0" y="0"/>
          <a:chExt cx="0" cy="0"/>
        </a:xfrm>
      </p:grpSpPr>
      <p:sp>
        <p:nvSpPr>
          <p:cNvPr id="31" name="Google Shape;31;p6"/>
          <p:cNvSpPr/>
          <p:nvPr/>
        </p:nvSpPr>
        <p:spPr>
          <a:xfrm rot="10800000">
            <a:off x="4745562" y="-15000"/>
            <a:ext cx="44130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txBox="1"/>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33" name="Shape 33"/>
        <p:cNvGrpSpPr/>
        <p:nvPr/>
      </p:nvGrpSpPr>
      <p:grpSpPr>
        <a:xfrm>
          <a:off x="0" y="0"/>
          <a:ext cx="0" cy="0"/>
          <a:chOff x="0" y="0"/>
          <a:chExt cx="0" cy="0"/>
        </a:xfrm>
      </p:grpSpPr>
      <p:sp>
        <p:nvSpPr>
          <p:cNvPr id="34" name="Google Shape;34;p7"/>
          <p:cNvSpPr/>
          <p:nvPr/>
        </p:nvSpPr>
        <p:spPr>
          <a:xfrm flipH="1">
            <a:off x="0" y="0"/>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7"/>
          <p:cNvSpPr txBox="1"/>
          <p:nvPr>
            <p:ph type="title"/>
          </p:nvPr>
        </p:nvSpPr>
        <p:spPr>
          <a:xfrm>
            <a:off x="720000" y="1678875"/>
            <a:ext cx="3135900" cy="600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7"/>
          <p:cNvSpPr txBox="1"/>
          <p:nvPr>
            <p:ph type="body" idx="1"/>
          </p:nvPr>
        </p:nvSpPr>
        <p:spPr>
          <a:xfrm>
            <a:off x="720000" y="2386244"/>
            <a:ext cx="3135900" cy="1078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500"/>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37"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8"/>
          <p:cNvSpPr txBox="1"/>
          <p:nvPr>
            <p:ph type="title"/>
          </p:nvPr>
        </p:nvSpPr>
        <p:spPr>
          <a:xfrm>
            <a:off x="1115550" y="535000"/>
            <a:ext cx="6912900" cy="189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40"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42;p9"/>
          <p:cNvSpPr txBox="1"/>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3" name="Google Shape;43;p9"/>
          <p:cNvSpPr txBox="1"/>
          <p:nvPr>
            <p:ph type="subTitle" idx="1"/>
          </p:nvPr>
        </p:nvSpPr>
        <p:spPr>
          <a:xfrm>
            <a:off x="685500" y="1462800"/>
            <a:ext cx="3562500" cy="22179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4" name="Shape 44"/>
        <p:cNvGrpSpPr/>
        <p:nvPr/>
      </p:nvGrpSpPr>
      <p:grpSpPr>
        <a:xfrm>
          <a:off x="0" y="0"/>
          <a:ext cx="0" cy="0"/>
          <a:chOff x="0" y="0"/>
          <a:chExt cx="0" cy="0"/>
        </a:xfrm>
      </p:grpSpPr>
      <p:sp>
        <p:nvSpPr>
          <p:cNvPr id="45" name="Google Shape;45;p10"/>
          <p:cNvSpPr txBox="1"/>
          <p:nvPr>
            <p:ph type="title"/>
          </p:nvPr>
        </p:nvSpPr>
        <p:spPr>
          <a:xfrm>
            <a:off x="715100" y="3968300"/>
            <a:ext cx="7713900" cy="640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marL="914400" lvl="1"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marL="1371600" lvl="2"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marL="1828800" lvl="3"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marL="2286000" lvl="4"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marL="2743200" lvl="5"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marL="3200400" lvl="6"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marL="3657600" lvl="7"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marL="4114800" lvl="8" indent="-3175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p:txBody>
      </p:sp>
      <p:sp>
        <p:nvSpPr>
          <p:cNvPr id="147" name="Google Shape;147;p27"/>
          <p:cNvSpPr txBox="1"/>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5580" y="51435"/>
            <a:ext cx="8846185" cy="966470"/>
          </a:xfrm>
        </p:spPr>
        <p:txBody>
          <a:bodyPr/>
          <a:p>
            <a:r>
              <a:rPr lang="en-US" sz="1600" dirty="0">
                <a:solidFill>
                  <a:schemeClr val="bg1"/>
                </a:solidFill>
                <a:latin typeface="Times New Roman" panose="02020603050405020304" pitchFamily="18" charset="0"/>
                <a:cs typeface="Times New Roman" panose="02020603050405020304" pitchFamily="18" charset="0"/>
                <a:sym typeface="+mn-ea"/>
              </a:rPr>
              <a:t>DR AMBEDKAR INSTITUTE OF TECHNOLOGY</a:t>
            </a:r>
            <a:br>
              <a:rPr lang="en-US" sz="1600" dirty="0">
                <a:solidFill>
                  <a:schemeClr val="bg1"/>
                </a:solidFill>
                <a:latin typeface="Times New Roman" panose="02020603050405020304" pitchFamily="18" charset="0"/>
                <a:cs typeface="Times New Roman" panose="02020603050405020304" pitchFamily="18" charset="0"/>
                <a:sym typeface="+mn-ea"/>
              </a:rPr>
            </a:br>
            <a:r>
              <a:rPr lang="en-IN" sz="900" dirty="0">
                <a:solidFill>
                  <a:schemeClr val="bg1"/>
                </a:solidFill>
                <a:effectLst/>
                <a:latin typeface="Times New Roman" panose="02020603050405020304" pitchFamily="18" charset="0"/>
                <a:sym typeface="+mn-ea"/>
              </a:rPr>
              <a:t>(An Autonomous Institute, Affiliated to Visvesvaraya Technological University, Belagavi, Accredited by NAAC, with 'A" Grade) </a:t>
            </a:r>
            <a:br>
              <a:rPr lang="en-IN" sz="900" dirty="0">
                <a:solidFill>
                  <a:schemeClr val="bg1"/>
                </a:solidFill>
              </a:rPr>
            </a:br>
            <a:r>
              <a:rPr lang="en-IN" sz="900" dirty="0">
                <a:solidFill>
                  <a:schemeClr val="bg1"/>
                </a:solidFill>
                <a:effectLst/>
                <a:latin typeface="Times New Roman" panose="02020603050405020304" pitchFamily="18" charset="0"/>
                <a:sym typeface="+mn-ea"/>
              </a:rPr>
              <a:t>Near Jnana Bharathi Campus, Bengaluru - 560056</a:t>
            </a:r>
            <a:br>
              <a:rPr lang="en-US" sz="1600" dirty="0">
                <a:highlight>
                  <a:srgbClr val="C0C0C0"/>
                </a:highlight>
                <a:latin typeface="Times New Roman" panose="02020603050405020304" pitchFamily="18" charset="0"/>
                <a:cs typeface="Times New Roman" panose="02020603050405020304" pitchFamily="18" charset="0"/>
              </a:rPr>
            </a:br>
            <a:endParaRPr lang="en-US" sz="1600" dirty="0">
              <a:highlight>
                <a:srgbClr val="C0C0C0"/>
              </a:highlight>
              <a:latin typeface="Times New Roman" panose="02020603050405020304" pitchFamily="18" charset="0"/>
              <a:cs typeface="Times New Roman" panose="02020603050405020304" pitchFamily="18" charset="0"/>
            </a:endParaRPr>
          </a:p>
        </p:txBody>
      </p:sp>
      <p:sp>
        <p:nvSpPr>
          <p:cNvPr id="5" name="Text Placeholder 4"/>
          <p:cNvSpPr/>
          <p:nvPr>
            <p:ph type="body" idx="1"/>
          </p:nvPr>
        </p:nvSpPr>
        <p:spPr/>
        <p:txBody>
          <a:bodyPr/>
          <a:p>
            <a:pPr marL="139700" indent="0">
              <a:buNone/>
            </a:pPr>
            <a:r>
              <a:rPr lang="en-IN" sz="1600" b="1" dirty="0">
                <a:effectLst/>
                <a:latin typeface="Times New Roman" panose="02020603050405020304" pitchFamily="18" charset="0"/>
                <a:sym typeface="+mn-ea"/>
              </a:rPr>
              <a:t>DEPARTMENT OF COMPUTER SCIENCE &amp; ENGINEERING</a:t>
            </a:r>
            <a:endParaRPr lang="en-IN" sz="1600" b="1" dirty="0">
              <a:effectLst/>
              <a:latin typeface="Times New Roman" panose="02020603050405020304" pitchFamily="18" charset="0"/>
              <a:sym typeface="+mn-ea"/>
            </a:endParaRPr>
          </a:p>
          <a:p>
            <a:pPr marL="139700" indent="0">
              <a:buNone/>
            </a:pPr>
            <a:endParaRPr lang="en-IN" sz="1600" b="1" dirty="0">
              <a:effectLst/>
              <a:latin typeface="Times New Roman" panose="02020603050405020304" pitchFamily="18" charset="0"/>
              <a:sym typeface="+mn-ea"/>
            </a:endParaRPr>
          </a:p>
        </p:txBody>
      </p:sp>
      <p:pic>
        <p:nvPicPr>
          <p:cNvPr id="8" name="Picture 7"/>
          <p:cNvPicPr>
            <a:picLocks noChangeAspect="1"/>
          </p:cNvPicPr>
          <p:nvPr/>
        </p:nvPicPr>
        <p:blipFill>
          <a:blip r:embed="rId1"/>
          <a:srcRect/>
          <a:stretch>
            <a:fillRect/>
          </a:stretch>
        </p:blipFill>
        <p:spPr>
          <a:xfrm>
            <a:off x="323850" y="194945"/>
            <a:ext cx="1138555" cy="1112520"/>
          </a:xfrm>
          <a:prstGeom prst="rect">
            <a:avLst/>
          </a:prstGeom>
        </p:spPr>
      </p:pic>
      <p:sp>
        <p:nvSpPr>
          <p:cNvPr id="6" name="Text Box 5"/>
          <p:cNvSpPr txBox="1"/>
          <p:nvPr/>
        </p:nvSpPr>
        <p:spPr>
          <a:xfrm>
            <a:off x="54610" y="1779270"/>
            <a:ext cx="9018905" cy="3599815"/>
          </a:xfrm>
          <a:prstGeom prst="rect">
            <a:avLst/>
          </a:prstGeom>
          <a:noFill/>
        </p:spPr>
        <p:txBody>
          <a:bodyPr wrap="square" rtlCol="0" anchor="t">
            <a:spAutoFit/>
          </a:bodyPr>
          <a:p>
            <a:pPr algn="ctr"/>
            <a:r>
              <a:rPr lang="en-IN" b="1" dirty="0">
                <a:latin typeface="Times New Roman" panose="02020603050405020304" pitchFamily="18" charset="0"/>
                <a:cs typeface="Times New Roman" panose="02020603050405020304" pitchFamily="18" charset="0"/>
                <a:sym typeface="+mn-ea"/>
              </a:rPr>
              <a:t>INTERNSHIP</a:t>
            </a:r>
            <a:endParaRPr lang="en-IN" b="1" dirty="0">
              <a:latin typeface="Times New Roman" panose="02020603050405020304" pitchFamily="18" charset="0"/>
              <a:cs typeface="Times New Roman" panose="02020603050405020304" pitchFamily="18" charset="0"/>
              <a:sym typeface="+mn-ea"/>
            </a:endParaRPr>
          </a:p>
          <a:p>
            <a:pPr algn="ctr"/>
            <a:endParaRPr lang="en-IN" b="1" dirty="0">
              <a:latin typeface="Times New Roman" panose="02020603050405020304" pitchFamily="18" charset="0"/>
              <a:cs typeface="Times New Roman" panose="02020603050405020304" pitchFamily="18" charset="0"/>
              <a:sym typeface="+mn-ea"/>
            </a:endParaRPr>
          </a:p>
          <a:p>
            <a:pPr algn="ctr"/>
            <a:endParaRPr lang="en-IN" b="1" dirty="0">
              <a:latin typeface="Times New Roman" panose="02020603050405020304" pitchFamily="18" charset="0"/>
              <a:cs typeface="Times New Roman" panose="02020603050405020304" pitchFamily="18" charset="0"/>
              <a:sym typeface="+mn-ea"/>
            </a:endParaRPr>
          </a:p>
          <a:p>
            <a:pPr algn="ctr"/>
            <a:endParaRPr lang="en-IN" b="1" dirty="0">
              <a:latin typeface="Times New Roman" panose="02020603050405020304" pitchFamily="18" charset="0"/>
              <a:cs typeface="Times New Roman" panose="02020603050405020304" pitchFamily="18" charset="0"/>
              <a:sym typeface="+mn-ea"/>
            </a:endParaRPr>
          </a:p>
          <a:p>
            <a:pPr algn="ctr"/>
            <a:endParaRPr lang="en-IN" b="1" dirty="0">
              <a:latin typeface="Times New Roman" panose="02020603050405020304" pitchFamily="18" charset="0"/>
              <a:cs typeface="Times New Roman" panose="02020603050405020304" pitchFamily="18" charset="0"/>
            </a:endParaRPr>
          </a:p>
          <a:p>
            <a:pPr algn="ctr"/>
            <a:r>
              <a:rPr lang="en-IN" b="1" u="sng"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“Front End Development”</a:t>
            </a:r>
            <a:endParaRPr lang="en-IN" b="1" u="sng"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algn="ctr"/>
            <a:endParaRPr lang="en-IN" b="1" u="sng"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endParaRPr>
          </a:p>
          <a:p>
            <a:pPr algn="ctr"/>
            <a:r>
              <a:rPr lang="en-IN" b="1" dirty="0">
                <a:solidFill>
                  <a:schemeClr val="accent6">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topic : </a:t>
            </a:r>
            <a:r>
              <a:rPr lang="en-IN" b="1" u="sng" dirty="0">
                <a:solidFill>
                  <a:schemeClr val="accent6">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Portfolio Website”</a:t>
            </a:r>
            <a:endParaRPr lang="en-IN" b="1" u="sng" dirty="0">
              <a:solidFill>
                <a:schemeClr val="accent6">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sz="1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sym typeface="+mn-ea"/>
              </a:rPr>
              <a:t>Submitted by </a:t>
            </a:r>
            <a:endParaRPr lang="en-IN" sz="1200" dirty="0">
              <a:solidFill>
                <a:srgbClr val="002060"/>
              </a:solidFill>
              <a:effectLst>
                <a:outerShdw blurRad="38100" dist="19050" dir="2700000" algn="tl" rotWithShape="0">
                  <a:schemeClr val="dk1">
                    <a:alpha val="40000"/>
                  </a:schemeClr>
                </a:outerShdw>
              </a:effectLst>
            </a:endParaRPr>
          </a:p>
          <a:p>
            <a:pPr algn="ctr"/>
            <a:r>
              <a:rPr lang="en-IN" sz="1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sym typeface="+mn-ea"/>
              </a:rPr>
              <a:t>Indu N 1DA20CS412 </a:t>
            </a:r>
            <a:endParaRPr lang="en-IN" sz="1200" b="1" dirty="0">
              <a:solidFill>
                <a:srgbClr val="002060"/>
              </a:solidFill>
              <a:effectLst>
                <a:outerShdw blurRad="38100" dist="19050" dir="2700000" algn="tl" rotWithShape="0">
                  <a:schemeClr val="dk1">
                    <a:alpha val="40000"/>
                  </a:schemeClr>
                </a:outerShdw>
              </a:effectLst>
              <a:latin typeface="Times New Roman" panose="02020603050405020304" pitchFamily="18" charset="0"/>
            </a:endParaRPr>
          </a:p>
          <a:p>
            <a:pPr algn="ctr"/>
            <a:endParaRPr lang="en-IN" dirty="0"/>
          </a:p>
          <a:p>
            <a:pPr algn="ctr"/>
            <a:r>
              <a:rPr lang="en-IN" sz="1200" b="1" dirty="0">
                <a:solidFill>
                  <a:schemeClr val="accent1">
                    <a:lumMod val="75000"/>
                  </a:schemeClr>
                </a:solidFill>
                <a:effectLst/>
                <a:latin typeface="Times New Roman" panose="02020603050405020304" pitchFamily="18" charset="0"/>
                <a:sym typeface="+mn-ea"/>
              </a:rPr>
              <a:t>For the academic year </a:t>
            </a:r>
            <a:endParaRPr lang="en-IN" sz="1200" b="1" dirty="0">
              <a:solidFill>
                <a:schemeClr val="accent1">
                  <a:lumMod val="75000"/>
                </a:schemeClr>
              </a:solidFill>
              <a:effectLst/>
              <a:latin typeface="Times New Roman" panose="02020603050405020304" pitchFamily="18" charset="0"/>
            </a:endParaRPr>
          </a:p>
          <a:p>
            <a:pPr algn="ctr"/>
            <a:r>
              <a:rPr lang="en-IN" sz="1200" b="1" dirty="0">
                <a:solidFill>
                  <a:schemeClr val="accent1">
                    <a:lumMod val="75000"/>
                  </a:schemeClr>
                </a:solidFill>
                <a:effectLst/>
                <a:latin typeface="Times New Roman" panose="02020603050405020304" pitchFamily="18" charset="0"/>
                <a:sym typeface="+mn-ea"/>
              </a:rPr>
              <a:t>2022-2023 </a:t>
            </a:r>
            <a:endParaRPr lang="en-IN" sz="1200" dirty="0">
              <a:solidFill>
                <a:schemeClr val="accent1">
                  <a:lumMod val="75000"/>
                </a:schemeClr>
              </a:solidFill>
            </a:endParaRPr>
          </a:p>
          <a:p>
            <a:pPr algn="ctr"/>
            <a:r>
              <a:rPr lang="en-IN" sz="1200" b="1" dirty="0" err="1">
                <a:solidFill>
                  <a:schemeClr val="accent1">
                    <a:lumMod val="75000"/>
                  </a:schemeClr>
                </a:solidFill>
                <a:effectLst/>
                <a:latin typeface="Times New Roman" panose="02020603050405020304" pitchFamily="18" charset="0"/>
                <a:sym typeface="+mn-ea"/>
              </a:rPr>
              <a:t>Dr.</a:t>
            </a:r>
            <a:r>
              <a:rPr lang="en-IN" sz="1200" b="1" dirty="0">
                <a:solidFill>
                  <a:schemeClr val="accent1">
                    <a:lumMod val="75000"/>
                  </a:schemeClr>
                </a:solidFill>
                <a:effectLst/>
                <a:latin typeface="Times New Roman" panose="02020603050405020304" pitchFamily="18" charset="0"/>
                <a:sym typeface="+mn-ea"/>
              </a:rPr>
              <a:t> AIT, Bengaluru - 560056</a:t>
            </a:r>
            <a:endParaRPr lang="en-IN" sz="1200" dirty="0">
              <a:solidFill>
                <a:schemeClr val="accent1">
                  <a:lumMod val="75000"/>
                </a:schemeClr>
              </a:solidFill>
            </a:endParaRPr>
          </a:p>
          <a:p>
            <a:pPr algn="ctr"/>
            <a:endParaRPr lang="en-IN" dirty="0">
              <a:latin typeface="Times New Roman" panose="02020603050405020304" pitchFamily="18" charset="0"/>
              <a:cs typeface="Times New Roman" panose="02020603050405020304" pitchFamily="18" charset="0"/>
            </a:endParaRPr>
          </a:p>
          <a:p>
            <a:pPr algn="ctr"/>
            <a:endParaRPr lang="en-US"/>
          </a:p>
        </p:txBody>
      </p:sp>
      <p:pic>
        <p:nvPicPr>
          <p:cNvPr id="11" name="Picture 10"/>
          <p:cNvPicPr>
            <a:picLocks noChangeAspect="1"/>
          </p:cNvPicPr>
          <p:nvPr/>
        </p:nvPicPr>
        <p:blipFill>
          <a:blip r:embed="rId2"/>
          <a:stretch>
            <a:fillRect/>
          </a:stretch>
        </p:blipFill>
        <p:spPr>
          <a:xfrm>
            <a:off x="3788459" y="2139602"/>
            <a:ext cx="1567987" cy="68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683260" y="1203325"/>
            <a:ext cx="7983855" cy="3646170"/>
          </a:xfrm>
          <a:prstGeom prst="rect">
            <a:avLst/>
          </a:prstGeom>
          <a:noFill/>
        </p:spPr>
        <p:txBody>
          <a:bodyPr wrap="square" rtlCol="0" anchor="t">
            <a:spAutoFit/>
          </a:bodyPr>
          <a:p>
            <a:pPr marL="342900" lvl="0" indent="-342900" algn="just">
              <a:lnSpc>
                <a:spcPct val="150000"/>
              </a:lnSpc>
              <a:spcAft>
                <a:spcPts val="0"/>
              </a:spcAft>
              <a:buClr>
                <a:schemeClr val="tx1"/>
              </a:buClr>
              <a:buFont typeface="+mj-lt"/>
              <a:buAutoNum type="arabicPeriod" startAt="6"/>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Create content: </a:t>
            </a:r>
            <a:r>
              <a:rPr lang="en-US" dirty="0">
                <a:effectLst/>
                <a:latin typeface="Times New Roman" panose="02020603050405020304" pitchFamily="18" charset="0"/>
                <a:cs typeface="Times New Roman" panose="02020603050405020304" pitchFamily="18" charset="0"/>
                <a:sym typeface="+mn-ea"/>
              </a:rPr>
              <a:t>Create high-quality content that is informative, engaging, and optimized for search engines. This may include text, images, videos, and more.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startAt="6"/>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Optimize for search engines: </a:t>
            </a:r>
            <a:r>
              <a:rPr lang="en-US" dirty="0">
                <a:effectLst/>
                <a:latin typeface="Times New Roman" panose="02020603050405020304" pitchFamily="18" charset="0"/>
                <a:cs typeface="Times New Roman" panose="02020603050405020304" pitchFamily="18" charset="0"/>
                <a:sym typeface="+mn-ea"/>
              </a:rPr>
              <a:t>To ensure your website can be found by potential visitors, optimize it for search engines by including relevant keywords, meta tags, and descriptions.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startAt="6"/>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Make it responsive: </a:t>
            </a:r>
            <a:r>
              <a:rPr lang="en-US" dirty="0">
                <a:effectLst/>
                <a:latin typeface="Times New Roman" panose="02020603050405020304" pitchFamily="18" charset="0"/>
                <a:cs typeface="Times New Roman" panose="02020603050405020304" pitchFamily="18" charset="0"/>
                <a:sym typeface="+mn-ea"/>
              </a:rPr>
              <a:t>With so many people accessing websites from mobile devices, it's important to ensure your website is responsive and looks good on all screen sizes.</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startAt="6"/>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Test and refine: </a:t>
            </a:r>
            <a:r>
              <a:rPr lang="en-US" dirty="0">
                <a:effectLst/>
                <a:latin typeface="Times New Roman" panose="02020603050405020304" pitchFamily="18" charset="0"/>
                <a:cs typeface="Times New Roman" panose="02020603050405020304" pitchFamily="18" charset="0"/>
                <a:sym typeface="+mn-ea"/>
              </a:rPr>
              <a:t>Once you've designed your website, test it on different devices and browsers to ensure it works well and looks good. Refine the design and content as needed based on feedback from others.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startAt="6"/>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Launch: </a:t>
            </a:r>
            <a:r>
              <a:rPr lang="en-US" dirty="0">
                <a:effectLst/>
                <a:latin typeface="Times New Roman" panose="02020603050405020304" pitchFamily="18" charset="0"/>
                <a:cs typeface="Times New Roman" panose="02020603050405020304" pitchFamily="18" charset="0"/>
                <a:sym typeface="+mn-ea"/>
              </a:rPr>
              <a:t>When you're ready, launch your website and promote it on your social media channels, through email marketing, and other channels. Be sure to update it regularly with new content and keep it fresh and up-to-date.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13080" y="987425"/>
            <a:ext cx="8148955" cy="3599815"/>
          </a:xfrm>
          <a:prstGeom prst="rect">
            <a:avLst/>
          </a:prstGeom>
          <a:noFill/>
        </p:spPr>
        <p:txBody>
          <a:bodyPr wrap="square" rtlCol="0" anchor="t">
            <a:spAutoFit/>
          </a:bodyPr>
          <a:p>
            <a:pPr marL="342900" indent="-342900" algn="just">
              <a:lnSpc>
                <a:spcPct val="150000"/>
              </a:lnSpc>
              <a:buFont typeface="+mj-lt"/>
              <a:buAutoNum type="arabicPeriod"/>
            </a:pPr>
            <a:r>
              <a:rPr lang="en-US" sz="1200" b="1" dirty="0">
                <a:effectLst/>
                <a:latin typeface="Times New Roman" panose="02020603050405020304" pitchFamily="18" charset="0"/>
                <a:cs typeface="Times New Roman" panose="02020603050405020304" pitchFamily="18" charset="0"/>
                <a:sym typeface="+mn-ea"/>
              </a:rPr>
              <a:t>Home Page</a:t>
            </a:r>
            <a:r>
              <a:rPr lang="en-US" sz="1200" dirty="0">
                <a:effectLst/>
                <a:latin typeface="Times New Roman" panose="02020603050405020304" pitchFamily="18" charset="0"/>
                <a:cs typeface="Times New Roman" panose="02020603050405020304" pitchFamily="18" charset="0"/>
                <a:sym typeface="+mn-ea"/>
              </a:rPr>
              <a:t>: This is the landing page of the website and should grab visitors' attention immediately. It often includes a brief introduction, a summary of your skills or expertise, and a visually appealing showcase of your work.</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effectLst/>
                <a:latin typeface="Times New Roman" panose="02020603050405020304" pitchFamily="18" charset="0"/>
                <a:cs typeface="Times New Roman" panose="02020603050405020304" pitchFamily="18" charset="0"/>
                <a:sym typeface="+mn-ea"/>
              </a:rPr>
              <a:t>About Me</a:t>
            </a:r>
            <a:r>
              <a:rPr lang="en-US" sz="1200" dirty="0">
                <a:effectLst/>
                <a:latin typeface="Times New Roman" panose="02020603050405020304" pitchFamily="18" charset="0"/>
                <a:cs typeface="Times New Roman" panose="02020603050405020304" pitchFamily="18" charset="0"/>
                <a:sym typeface="+mn-ea"/>
              </a:rPr>
              <a:t>: This section provides a more detailed description of who you are, your background, and your professional journey. It can include your education, relevant work experience, and any notable achievements or awards.</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effectLst/>
                <a:latin typeface="Times New Roman" panose="02020603050405020304" pitchFamily="18" charset="0"/>
                <a:cs typeface="Times New Roman" panose="02020603050405020304" pitchFamily="18" charset="0"/>
                <a:sym typeface="+mn-ea"/>
              </a:rPr>
              <a:t>Services</a:t>
            </a:r>
            <a:r>
              <a:rPr lang="en-US" sz="1200" dirty="0">
                <a:effectLst/>
                <a:latin typeface="Times New Roman" panose="02020603050405020304" pitchFamily="18" charset="0"/>
                <a:cs typeface="Times New Roman" panose="02020603050405020304" pitchFamily="18" charset="0"/>
                <a:sym typeface="+mn-ea"/>
              </a:rPr>
              <a:t>: If you offer specific services or expertise, this section outlines what you can provide to potential clients or employers. Describe your skills, areas of specialization, and any unique offerings you bring to the table.</a:t>
            </a:r>
            <a:endParaRPr lang="en-US" sz="12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effectLst/>
                <a:latin typeface="Times New Roman" panose="02020603050405020304" pitchFamily="18" charset="0"/>
                <a:cs typeface="Times New Roman" panose="02020603050405020304" pitchFamily="18" charset="0"/>
                <a:sym typeface="+mn-ea"/>
              </a:rPr>
              <a:t>Portfolio</a:t>
            </a:r>
            <a:r>
              <a:rPr lang="en-US" sz="1200" dirty="0">
                <a:effectLst/>
                <a:latin typeface="Times New Roman" panose="02020603050405020304" pitchFamily="18" charset="0"/>
                <a:cs typeface="Times New Roman" panose="02020603050405020304" pitchFamily="18" charset="0"/>
                <a:sym typeface="+mn-ea"/>
              </a:rPr>
              <a:t>: The heart of your website, this section features examples of your work. It can include images, videos, links to projects, case studies, or descriptions of your contributions to specific endeavors. Organize your portfolio in a visually pleasing and easy-to-navigate manner.</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effectLst/>
                <a:latin typeface="Times New Roman" panose="02020603050405020304" pitchFamily="18" charset="0"/>
                <a:cs typeface="Times New Roman" panose="02020603050405020304" pitchFamily="18" charset="0"/>
                <a:sym typeface="+mn-ea"/>
              </a:rPr>
              <a:t>Contact</a:t>
            </a:r>
            <a:r>
              <a:rPr lang="en-US" sz="1200" dirty="0">
                <a:effectLst/>
                <a:latin typeface="Times New Roman" panose="02020603050405020304" pitchFamily="18" charset="0"/>
                <a:cs typeface="Times New Roman" panose="02020603050405020304" pitchFamily="18" charset="0"/>
                <a:sym typeface="+mn-ea"/>
              </a:rPr>
              <a:t>: Make it easy for visitors to get in touch with you. Provide a contact form, email address, or links to your social media profiles. Consider adding a call-to-action that encourages visitors to reach out for inquiries, collaborations, or employment opportunities.</a:t>
            </a:r>
            <a:endParaRPr lang="en-US" sz="1200" b="0" i="0" dirty="0">
              <a:effectLst/>
              <a:latin typeface="Times New Roman" panose="02020603050405020304" pitchFamily="18" charset="0"/>
              <a:cs typeface="Times New Roman" panose="02020603050405020304" pitchFamily="18" charset="0"/>
            </a:endParaRPr>
          </a:p>
          <a:p>
            <a:pPr algn="just"/>
            <a:endParaRPr lang="en-US" sz="1200"/>
          </a:p>
        </p:txBody>
      </p:sp>
      <p:sp>
        <p:nvSpPr>
          <p:cNvPr id="6" name="Text Box 5"/>
          <p:cNvSpPr txBox="1"/>
          <p:nvPr/>
        </p:nvSpPr>
        <p:spPr>
          <a:xfrm>
            <a:off x="611505" y="339725"/>
            <a:ext cx="4200525" cy="306705"/>
          </a:xfrm>
          <a:prstGeom prst="rect">
            <a:avLst/>
          </a:prstGeom>
          <a:noFill/>
        </p:spPr>
        <p:txBody>
          <a:bodyPr wrap="square" rtlCol="0">
            <a:spAutoFit/>
          </a:bodyPr>
          <a:p>
            <a:r>
              <a:rPr lang="en-US" b="1" dirty="0">
                <a:latin typeface="Times New Roman" panose="02020603050405020304" pitchFamily="18" charset="0"/>
                <a:cs typeface="Times New Roman" panose="02020603050405020304" pitchFamily="18" charset="0"/>
                <a:sym typeface="+mn-ea"/>
              </a:rPr>
              <a:t>KEY ELEMENTS IN PORTFOLIO WEBSITE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Picture Placeholder 16"/>
          <p:cNvPicPr>
            <a:picLocks noChangeAspect="1"/>
          </p:cNvPicPr>
          <p:nvPr>
            <p:ph type="pic" idx="2"/>
          </p:nvPr>
        </p:nvPicPr>
        <p:blipFill rotWithShape="1">
          <a:blip r:embed="rId1"/>
          <a:srcRect t="15556"/>
          <a:stretch>
            <a:fillRect/>
          </a:stretch>
        </p:blipFill>
        <p:spPr>
          <a:xfrm>
            <a:off x="3995420" y="1275715"/>
            <a:ext cx="4843145" cy="2498090"/>
          </a:xfrm>
          <a:prstGeom prst="rect">
            <a:avLst/>
          </a:prstGeom>
        </p:spPr>
      </p:pic>
      <p:sp>
        <p:nvSpPr>
          <p:cNvPr id="18" name="Text Box 17"/>
          <p:cNvSpPr txBox="1"/>
          <p:nvPr/>
        </p:nvSpPr>
        <p:spPr>
          <a:xfrm>
            <a:off x="4029075" y="411480"/>
            <a:ext cx="3084830" cy="460375"/>
          </a:xfrm>
          <a:prstGeom prst="rect">
            <a:avLst/>
          </a:prstGeom>
          <a:noFill/>
        </p:spPr>
        <p:txBody>
          <a:bodyPr wrap="square" rtlCol="0" anchor="t">
            <a:spAutoFit/>
          </a:bodyPr>
          <a:p>
            <a:r>
              <a:rPr lang="en-US" sz="2400" b="1" dirty="0">
                <a:solidFill>
                  <a:schemeClr val="accent3">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OUTPUT</a:t>
            </a:r>
            <a:endParaRPr lang="en-US" sz="2400" b="1" dirty="0">
              <a:solidFill>
                <a:schemeClr val="accent3">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endParaRPr>
          </a:p>
        </p:txBody>
      </p:sp>
      <p:sp>
        <p:nvSpPr>
          <p:cNvPr id="19" name="Text Box 18"/>
          <p:cNvSpPr txBox="1"/>
          <p:nvPr/>
        </p:nvSpPr>
        <p:spPr>
          <a:xfrm>
            <a:off x="179070" y="1833245"/>
            <a:ext cx="3303905" cy="1383665"/>
          </a:xfrm>
          <a:prstGeom prst="rect">
            <a:avLst/>
          </a:prstGeom>
          <a:noFill/>
        </p:spPr>
        <p:txBody>
          <a:bodyPr wrap="square" rtlCol="0" anchor="t">
            <a:spAutoFit/>
          </a:bodyPr>
          <a:p>
            <a:pPr algn="just"/>
            <a:r>
              <a:rPr lang="en-US" b="1" dirty="0">
                <a:latin typeface="Times New Roman" panose="02020603050405020304" pitchFamily="18" charset="0"/>
                <a:cs typeface="Times New Roman" panose="02020603050405020304" pitchFamily="18" charset="0"/>
                <a:sym typeface="+mn-ea"/>
              </a:rPr>
              <a:t>Home Page</a:t>
            </a:r>
            <a:endParaRPr lang="en-US"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sym typeface="+mn-ea"/>
              </a:rPr>
              <a:t>Place a prominent header at the top of the page, which typically includes your name or logo. This helps visitors easily identify your personal brand</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Placeholder 3"/>
          <p:cNvPicPr>
            <a:picLocks noChangeAspect="1"/>
          </p:cNvPicPr>
          <p:nvPr>
            <p:ph type="pic" idx="2"/>
          </p:nvPr>
        </p:nvPicPr>
        <p:blipFill>
          <a:blip r:embed="rId1"/>
          <a:stretch>
            <a:fillRect/>
          </a:stretch>
        </p:blipFill>
        <p:spPr>
          <a:xfrm>
            <a:off x="323215" y="1348105"/>
            <a:ext cx="4540250" cy="2321560"/>
          </a:xfrm>
          <a:prstGeom prst="rect">
            <a:avLst/>
          </a:prstGeom>
        </p:spPr>
      </p:pic>
      <p:sp>
        <p:nvSpPr>
          <p:cNvPr id="7" name="Text Box 6"/>
          <p:cNvSpPr txBox="1"/>
          <p:nvPr/>
        </p:nvSpPr>
        <p:spPr>
          <a:xfrm>
            <a:off x="5511800" y="1601470"/>
            <a:ext cx="3613785" cy="1660525"/>
          </a:xfrm>
          <a:prstGeom prst="rect">
            <a:avLst/>
          </a:prstGeom>
          <a:noFill/>
        </p:spPr>
        <p:txBody>
          <a:bodyPr wrap="square" rtlCol="0" anchor="t">
            <a:spAutoFit/>
          </a:bodyPr>
          <a:p>
            <a:r>
              <a:rPr lang="en-US" sz="1800" b="1" dirty="0">
                <a:solidFill>
                  <a:schemeClr val="accent4"/>
                </a:solidFill>
                <a:effectLst/>
                <a:latin typeface="Times New Roman" panose="02020603050405020304" pitchFamily="18" charset="0"/>
                <a:cs typeface="Times New Roman" panose="02020603050405020304" pitchFamily="18" charset="0"/>
                <a:sym typeface="+mn-ea"/>
              </a:rPr>
              <a:t>About Me </a:t>
            </a:r>
            <a:endParaRPr lang="en-US" sz="1800" b="1" dirty="0">
              <a:solidFill>
                <a:schemeClr val="accent4"/>
              </a:solidFill>
              <a:effectLst/>
              <a:latin typeface="Times New Roman" panose="02020603050405020304" pitchFamily="18" charset="0"/>
              <a:cs typeface="Times New Roman" panose="02020603050405020304" pitchFamily="18" charset="0"/>
            </a:endParaRPr>
          </a:p>
          <a:p>
            <a:endParaRPr lang="en-US" b="0" i="0" dirty="0">
              <a:solidFill>
                <a:schemeClr val="accent4"/>
              </a:solidFill>
              <a:effectLst/>
              <a:latin typeface="Times New Roman" panose="02020603050405020304" pitchFamily="18" charset="0"/>
              <a:cs typeface="Times New Roman" panose="02020603050405020304" pitchFamily="18" charset="0"/>
            </a:endParaRPr>
          </a:p>
          <a:p>
            <a:pPr algn="just"/>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Write a brief and engaging introduction that describes who you are, what you do, and your unique selling points. Highlight your expertise and what sets you apart from others in your field.</a:t>
            </a:r>
            <a:endPar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Placeholder 3"/>
          <p:cNvPicPr>
            <a:picLocks noChangeAspect="1"/>
          </p:cNvPicPr>
          <p:nvPr>
            <p:ph type="pic" idx="2"/>
          </p:nvPr>
        </p:nvPicPr>
        <p:blipFill>
          <a:blip r:embed="rId1"/>
          <a:stretch>
            <a:fillRect/>
          </a:stretch>
        </p:blipFill>
        <p:spPr>
          <a:xfrm>
            <a:off x="4067810" y="1419860"/>
            <a:ext cx="5121910" cy="2616200"/>
          </a:xfrm>
          <a:prstGeom prst="rect">
            <a:avLst/>
          </a:prstGeom>
          <a:noFill/>
          <a:ln>
            <a:noFill/>
          </a:ln>
        </p:spPr>
      </p:pic>
      <p:sp>
        <p:nvSpPr>
          <p:cNvPr id="10" name="Text Box 9"/>
          <p:cNvSpPr txBox="1"/>
          <p:nvPr/>
        </p:nvSpPr>
        <p:spPr>
          <a:xfrm>
            <a:off x="323215" y="1635760"/>
            <a:ext cx="3125470" cy="1229995"/>
          </a:xfrm>
          <a:prstGeom prst="rect">
            <a:avLst/>
          </a:prstGeom>
          <a:noFill/>
        </p:spPr>
        <p:txBody>
          <a:bodyPr wrap="square" rtlCol="0" anchor="t">
            <a:spAutoFit/>
          </a:bodyPr>
          <a:p>
            <a:pPr algn="just"/>
            <a:r>
              <a:rPr lang="en-US" sz="1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Services </a:t>
            </a:r>
            <a:endParaRPr lang="en-US" sz="1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dirty="0">
                <a:ln>
                  <a:solidFill>
                    <a:schemeClr val="bg2"/>
                  </a:solidFill>
                </a:ln>
                <a:effectLst/>
                <a:latin typeface="Times New Roman" panose="02020603050405020304" pitchFamily="18" charset="0"/>
                <a:cs typeface="Times New Roman" panose="02020603050405020304" pitchFamily="18" charset="0"/>
                <a:sym typeface="+mn-ea"/>
              </a:rPr>
              <a:t>Describe your skills, areas of specialization, and any unique offerings you bring to the table</a:t>
            </a:r>
            <a:endParaRPr lang="en-US" dirty="0">
              <a:ln>
                <a:solidFill>
                  <a:schemeClr val="bg2"/>
                </a:solidFill>
              </a:ln>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l"/>
            <a:r>
              <a:rPr 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My Work</a:t>
            </a:r>
            <a:br>
              <a:rPr 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br>
              <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Describe the project works in details</a:t>
            </a:r>
            <a:endParaRPr 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pic>
        <p:nvPicPr>
          <p:cNvPr id="5" name="Picture 4"/>
          <p:cNvPicPr>
            <a:picLocks noChangeAspect="1"/>
          </p:cNvPicPr>
          <p:nvPr/>
        </p:nvPicPr>
        <p:blipFill>
          <a:blip r:embed="rId1"/>
          <a:stretch>
            <a:fillRect/>
          </a:stretch>
        </p:blipFill>
        <p:spPr>
          <a:xfrm>
            <a:off x="467360" y="1500505"/>
            <a:ext cx="4071620" cy="2143125"/>
          </a:xfrm>
          <a:prstGeom prst="rect">
            <a:avLst/>
          </a:prstGeom>
        </p:spPr>
      </p:pic>
      <p:sp>
        <p:nvSpPr>
          <p:cNvPr id="376" name="Google Shape;376;p33"/>
          <p:cNvSpPr/>
          <p:nvPr/>
        </p:nvSpPr>
        <p:spPr>
          <a:xfrm>
            <a:off x="5220000" y="3940010"/>
            <a:ext cx="926100" cy="800700"/>
          </a:xfrm>
          <a:prstGeom prst="triangle">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1"/>
          <p:cNvPicPr>
            <a:picLocks noChangeAspect="1"/>
          </p:cNvPicPr>
          <p:nvPr/>
        </p:nvPicPr>
        <p:blipFill>
          <a:blip r:embed="rId2"/>
          <a:stretch>
            <a:fillRect/>
          </a:stretch>
        </p:blipFill>
        <p:spPr>
          <a:xfrm>
            <a:off x="8028305" y="411480"/>
            <a:ext cx="662940" cy="548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4643755" y="1564005"/>
            <a:ext cx="4411980" cy="2336165"/>
          </a:xfrm>
          <a:prstGeom prst="rect">
            <a:avLst/>
          </a:prstGeom>
        </p:spPr>
      </p:pic>
      <p:sp>
        <p:nvSpPr>
          <p:cNvPr id="9" name="Text Box 8"/>
          <p:cNvSpPr txBox="1"/>
          <p:nvPr/>
        </p:nvSpPr>
        <p:spPr>
          <a:xfrm>
            <a:off x="539115" y="1771650"/>
            <a:ext cx="3773170" cy="1660525"/>
          </a:xfrm>
          <a:prstGeom prst="rect">
            <a:avLst/>
          </a:prstGeom>
          <a:noFill/>
        </p:spPr>
        <p:txBody>
          <a:bodyPr wrap="square" rtlCol="0" anchor="t">
            <a:spAutoFit/>
          </a:bodyPr>
          <a:p>
            <a:pPr algn="just"/>
            <a:r>
              <a:rPr lang="en-US" sz="1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Contact Me </a:t>
            </a:r>
            <a:endParaRPr lang="en-US" sz="18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endParaRPr lang="en-US" dirty="0"/>
          </a:p>
          <a:p>
            <a:pPr algn="just"/>
            <a:r>
              <a:rPr lang="en-US" dirty="0">
                <a:ln>
                  <a:solidFill>
                    <a:schemeClr val="bg2"/>
                  </a:solidFill>
                </a:ln>
                <a:effectLst/>
                <a:latin typeface="Times New Roman" panose="02020603050405020304" pitchFamily="18" charset="0"/>
                <a:cs typeface="Times New Roman" panose="02020603050405020304" pitchFamily="18" charset="0"/>
                <a:sym typeface="+mn-ea"/>
              </a:rPr>
              <a:t>Provide a contact form, email address, or links to your social media profiles. Consider adding a call-to-action that encourages visitors to reach out for inquiries, collaborations, or employment opportunities.</a:t>
            </a:r>
            <a:endParaRPr lang="en-US" dirty="0">
              <a:ln>
                <a:solidFill>
                  <a:schemeClr val="bg2"/>
                </a:solidFill>
              </a:ln>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IN" altLang="en-US" b="1">
                <a:latin typeface="Times New Roman" panose="02020603050405020304" pitchFamily="18" charset="0"/>
                <a:cs typeface="Times New Roman" panose="02020603050405020304" pitchFamily="18" charset="0"/>
                <a:sym typeface="+mn-ea"/>
              </a:rPr>
              <a:t>CERTIFICATE </a:t>
            </a:r>
            <a:br>
              <a:rPr lang="en-IN" altLang="en-US" b="1">
                <a:latin typeface="Times New Roman" panose="02020603050405020304" pitchFamily="18" charset="0"/>
                <a:cs typeface="Times New Roman" panose="02020603050405020304" pitchFamily="18" charset="0"/>
              </a:rPr>
            </a:br>
            <a:endParaRPr lang="en-US"/>
          </a:p>
        </p:txBody>
      </p:sp>
      <p:pic>
        <p:nvPicPr>
          <p:cNvPr id="6" name="Picture 1"/>
          <p:cNvPicPr>
            <a:picLocks noChangeAspect="1"/>
          </p:cNvPicPr>
          <p:nvPr/>
        </p:nvPicPr>
        <p:blipFill>
          <a:blip r:embed="rId1"/>
          <a:stretch>
            <a:fillRect/>
          </a:stretch>
        </p:blipFill>
        <p:spPr>
          <a:xfrm>
            <a:off x="1475740" y="1275715"/>
            <a:ext cx="6398895" cy="3491230"/>
          </a:xfrm>
          <a:prstGeom prst="rect">
            <a:avLst/>
          </a:prstGeom>
          <a:noFill/>
          <a:ln>
            <a:noFill/>
          </a:ln>
        </p:spPr>
      </p:pic>
      <p:grpSp>
        <p:nvGrpSpPr>
          <p:cNvPr id="1631" name="Google Shape;1631;p61"/>
          <p:cNvGrpSpPr/>
          <p:nvPr/>
        </p:nvGrpSpPr>
        <p:grpSpPr>
          <a:xfrm>
            <a:off x="2072486" y="547566"/>
            <a:ext cx="550234" cy="385970"/>
            <a:chOff x="2671275" y="1360650"/>
            <a:chExt cx="609475" cy="427525"/>
          </a:xfrm>
          <a:solidFill>
            <a:schemeClr val="accent5">
              <a:lumMod val="10000"/>
            </a:schemeClr>
          </a:solidFill>
        </p:grpSpPr>
        <p:sp>
          <p:nvSpPr>
            <p:cNvPr id="1632" name="Google Shape;1632;p61"/>
            <p:cNvSpPr/>
            <p:nvPr/>
          </p:nvSpPr>
          <p:spPr>
            <a:xfrm>
              <a:off x="2671275" y="1532325"/>
              <a:ext cx="466200" cy="255850"/>
            </a:xfrm>
            <a:custGeom>
              <a:avLst/>
              <a:gdLst/>
              <a:ahLst/>
              <a:cxnLst/>
              <a:rect l="l" t="t" r="r" b="b"/>
              <a:pathLst>
                <a:path w="18648" h="10234" extrusionOk="0">
                  <a:moveTo>
                    <a:pt x="319" y="0"/>
                  </a:moveTo>
                  <a:cubicBezTo>
                    <a:pt x="137" y="0"/>
                    <a:pt x="1" y="137"/>
                    <a:pt x="1" y="319"/>
                  </a:cubicBezTo>
                  <a:lnTo>
                    <a:pt x="1" y="9415"/>
                  </a:lnTo>
                  <a:cubicBezTo>
                    <a:pt x="1" y="9870"/>
                    <a:pt x="365" y="10233"/>
                    <a:pt x="820" y="10233"/>
                  </a:cubicBezTo>
                  <a:lnTo>
                    <a:pt x="18284" y="10233"/>
                  </a:lnTo>
                  <a:cubicBezTo>
                    <a:pt x="18466" y="10233"/>
                    <a:pt x="18648" y="10051"/>
                    <a:pt x="18648" y="9870"/>
                  </a:cubicBezTo>
                  <a:cubicBezTo>
                    <a:pt x="18648" y="9688"/>
                    <a:pt x="18466" y="9506"/>
                    <a:pt x="18284" y="9506"/>
                  </a:cubicBezTo>
                  <a:lnTo>
                    <a:pt x="820" y="9506"/>
                  </a:lnTo>
                  <a:cubicBezTo>
                    <a:pt x="729" y="9506"/>
                    <a:pt x="683" y="9460"/>
                    <a:pt x="683" y="9415"/>
                  </a:cubicBezTo>
                  <a:lnTo>
                    <a:pt x="683" y="319"/>
                  </a:lnTo>
                  <a:cubicBezTo>
                    <a:pt x="683" y="137"/>
                    <a:pt x="547" y="0"/>
                    <a:pt x="319"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3" name="Google Shape;1633;p61"/>
            <p:cNvSpPr/>
            <p:nvPr/>
          </p:nvSpPr>
          <p:spPr>
            <a:xfrm>
              <a:off x="2671275" y="1360650"/>
              <a:ext cx="609475" cy="427525"/>
            </a:xfrm>
            <a:custGeom>
              <a:avLst/>
              <a:gdLst/>
              <a:ahLst/>
              <a:cxnLst/>
              <a:rect l="l" t="t" r="r" b="b"/>
              <a:pathLst>
                <a:path w="24379" h="17101" extrusionOk="0">
                  <a:moveTo>
                    <a:pt x="23514" y="728"/>
                  </a:moveTo>
                  <a:cubicBezTo>
                    <a:pt x="23605" y="728"/>
                    <a:pt x="23650" y="773"/>
                    <a:pt x="23650" y="864"/>
                  </a:cubicBezTo>
                  <a:lnTo>
                    <a:pt x="23650" y="4730"/>
                  </a:lnTo>
                  <a:lnTo>
                    <a:pt x="21558" y="4730"/>
                  </a:lnTo>
                  <a:lnTo>
                    <a:pt x="21558" y="728"/>
                  </a:lnTo>
                  <a:close/>
                  <a:moveTo>
                    <a:pt x="20831" y="728"/>
                  </a:moveTo>
                  <a:lnTo>
                    <a:pt x="20831" y="12643"/>
                  </a:lnTo>
                  <a:lnTo>
                    <a:pt x="17283" y="10961"/>
                  </a:lnTo>
                  <a:cubicBezTo>
                    <a:pt x="17124" y="10892"/>
                    <a:pt x="16965" y="10858"/>
                    <a:pt x="16806" y="10858"/>
                  </a:cubicBezTo>
                  <a:cubicBezTo>
                    <a:pt x="16647" y="10858"/>
                    <a:pt x="16487" y="10892"/>
                    <a:pt x="16328" y="10961"/>
                  </a:cubicBezTo>
                  <a:lnTo>
                    <a:pt x="12781" y="12643"/>
                  </a:lnTo>
                  <a:lnTo>
                    <a:pt x="12781" y="3411"/>
                  </a:lnTo>
                  <a:cubicBezTo>
                    <a:pt x="12781" y="3229"/>
                    <a:pt x="12599" y="3047"/>
                    <a:pt x="12417" y="3047"/>
                  </a:cubicBezTo>
                  <a:cubicBezTo>
                    <a:pt x="12235" y="3047"/>
                    <a:pt x="12053" y="3229"/>
                    <a:pt x="12053" y="3411"/>
                  </a:cubicBezTo>
                  <a:lnTo>
                    <a:pt x="12053" y="4730"/>
                  </a:lnTo>
                  <a:lnTo>
                    <a:pt x="683" y="4730"/>
                  </a:lnTo>
                  <a:lnTo>
                    <a:pt x="683" y="864"/>
                  </a:lnTo>
                  <a:cubicBezTo>
                    <a:pt x="683" y="773"/>
                    <a:pt x="774" y="728"/>
                    <a:pt x="820" y="728"/>
                  </a:cubicBezTo>
                  <a:lnTo>
                    <a:pt x="12053" y="728"/>
                  </a:lnTo>
                  <a:lnTo>
                    <a:pt x="12053" y="1728"/>
                  </a:lnTo>
                  <a:cubicBezTo>
                    <a:pt x="12053" y="1956"/>
                    <a:pt x="12235" y="2092"/>
                    <a:pt x="12417" y="2092"/>
                  </a:cubicBezTo>
                  <a:cubicBezTo>
                    <a:pt x="12599" y="2092"/>
                    <a:pt x="12781" y="1910"/>
                    <a:pt x="12781" y="1728"/>
                  </a:cubicBezTo>
                  <a:lnTo>
                    <a:pt x="12781" y="728"/>
                  </a:lnTo>
                  <a:close/>
                  <a:moveTo>
                    <a:pt x="820" y="0"/>
                  </a:moveTo>
                  <a:cubicBezTo>
                    <a:pt x="365" y="0"/>
                    <a:pt x="1" y="409"/>
                    <a:pt x="1" y="864"/>
                  </a:cubicBezTo>
                  <a:lnTo>
                    <a:pt x="1" y="5503"/>
                  </a:lnTo>
                  <a:cubicBezTo>
                    <a:pt x="1" y="5685"/>
                    <a:pt x="137" y="5867"/>
                    <a:pt x="365" y="5867"/>
                  </a:cubicBezTo>
                  <a:cubicBezTo>
                    <a:pt x="547" y="5867"/>
                    <a:pt x="683" y="5685"/>
                    <a:pt x="683" y="5503"/>
                  </a:cubicBezTo>
                  <a:lnTo>
                    <a:pt x="683" y="5458"/>
                  </a:lnTo>
                  <a:lnTo>
                    <a:pt x="12053" y="5458"/>
                  </a:lnTo>
                  <a:lnTo>
                    <a:pt x="12053" y="12825"/>
                  </a:lnTo>
                  <a:cubicBezTo>
                    <a:pt x="12053" y="13007"/>
                    <a:pt x="12190" y="13235"/>
                    <a:pt x="12326" y="13326"/>
                  </a:cubicBezTo>
                  <a:cubicBezTo>
                    <a:pt x="12438" y="13382"/>
                    <a:pt x="12568" y="13421"/>
                    <a:pt x="12694" y="13421"/>
                  </a:cubicBezTo>
                  <a:cubicBezTo>
                    <a:pt x="12772" y="13421"/>
                    <a:pt x="12848" y="13406"/>
                    <a:pt x="12917" y="13371"/>
                  </a:cubicBezTo>
                  <a:lnTo>
                    <a:pt x="16647" y="11597"/>
                  </a:lnTo>
                  <a:cubicBezTo>
                    <a:pt x="16692" y="11575"/>
                    <a:pt x="16749" y="11563"/>
                    <a:pt x="16806" y="11563"/>
                  </a:cubicBezTo>
                  <a:cubicBezTo>
                    <a:pt x="16863" y="11563"/>
                    <a:pt x="16919" y="11575"/>
                    <a:pt x="16965" y="11597"/>
                  </a:cubicBezTo>
                  <a:lnTo>
                    <a:pt x="20694" y="13371"/>
                  </a:lnTo>
                  <a:cubicBezTo>
                    <a:pt x="20764" y="13406"/>
                    <a:pt x="20840" y="13421"/>
                    <a:pt x="20918" y="13421"/>
                  </a:cubicBezTo>
                  <a:cubicBezTo>
                    <a:pt x="21043" y="13421"/>
                    <a:pt x="21173" y="13382"/>
                    <a:pt x="21285" y="13326"/>
                  </a:cubicBezTo>
                  <a:cubicBezTo>
                    <a:pt x="21467" y="13235"/>
                    <a:pt x="21558" y="13053"/>
                    <a:pt x="21558" y="12825"/>
                  </a:cubicBezTo>
                  <a:lnTo>
                    <a:pt x="21558" y="5458"/>
                  </a:lnTo>
                  <a:lnTo>
                    <a:pt x="23650" y="5458"/>
                  </a:lnTo>
                  <a:lnTo>
                    <a:pt x="23650" y="16282"/>
                  </a:lnTo>
                  <a:cubicBezTo>
                    <a:pt x="23650" y="16327"/>
                    <a:pt x="23605" y="16373"/>
                    <a:pt x="23514" y="16373"/>
                  </a:cubicBezTo>
                  <a:lnTo>
                    <a:pt x="19876" y="16373"/>
                  </a:lnTo>
                  <a:cubicBezTo>
                    <a:pt x="19694" y="16373"/>
                    <a:pt x="19557" y="16555"/>
                    <a:pt x="19557" y="16737"/>
                  </a:cubicBezTo>
                  <a:cubicBezTo>
                    <a:pt x="19557" y="16918"/>
                    <a:pt x="19694" y="17100"/>
                    <a:pt x="19876" y="17100"/>
                  </a:cubicBezTo>
                  <a:lnTo>
                    <a:pt x="23514" y="17100"/>
                  </a:lnTo>
                  <a:cubicBezTo>
                    <a:pt x="24014" y="17100"/>
                    <a:pt x="24378" y="16737"/>
                    <a:pt x="24378" y="16282"/>
                  </a:cubicBezTo>
                  <a:lnTo>
                    <a:pt x="24378" y="864"/>
                  </a:lnTo>
                  <a:cubicBezTo>
                    <a:pt x="24378" y="409"/>
                    <a:pt x="23969" y="0"/>
                    <a:pt x="23514"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4" name="Google Shape;1634;p61"/>
            <p:cNvSpPr/>
            <p:nvPr/>
          </p:nvSpPr>
          <p:spPr>
            <a:xfrm>
              <a:off x="2719050" y="1410675"/>
              <a:ext cx="35250" cy="35250"/>
            </a:xfrm>
            <a:custGeom>
              <a:avLst/>
              <a:gdLst/>
              <a:ahLst/>
              <a:cxnLst/>
              <a:rect l="l" t="t" r="r" b="b"/>
              <a:pathLst>
                <a:path w="1410" h="1410" extrusionOk="0">
                  <a:moveTo>
                    <a:pt x="728" y="0"/>
                  </a:moveTo>
                  <a:cubicBezTo>
                    <a:pt x="318" y="0"/>
                    <a:pt x="0" y="318"/>
                    <a:pt x="0" y="728"/>
                  </a:cubicBezTo>
                  <a:cubicBezTo>
                    <a:pt x="0" y="1092"/>
                    <a:pt x="318" y="1410"/>
                    <a:pt x="728" y="1410"/>
                  </a:cubicBezTo>
                  <a:cubicBezTo>
                    <a:pt x="1092" y="1410"/>
                    <a:pt x="1410" y="1092"/>
                    <a:pt x="1410" y="728"/>
                  </a:cubicBezTo>
                  <a:cubicBezTo>
                    <a:pt x="1410" y="318"/>
                    <a:pt x="1092" y="0"/>
                    <a:pt x="728"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5" name="Google Shape;1635;p61"/>
            <p:cNvSpPr/>
            <p:nvPr/>
          </p:nvSpPr>
          <p:spPr>
            <a:xfrm>
              <a:off x="2772475" y="1410675"/>
              <a:ext cx="35275" cy="35250"/>
            </a:xfrm>
            <a:custGeom>
              <a:avLst/>
              <a:gdLst/>
              <a:ahLst/>
              <a:cxnLst/>
              <a:rect l="l" t="t" r="r" b="b"/>
              <a:pathLst>
                <a:path w="1411" h="1410" extrusionOk="0">
                  <a:moveTo>
                    <a:pt x="683" y="0"/>
                  </a:moveTo>
                  <a:cubicBezTo>
                    <a:pt x="319" y="0"/>
                    <a:pt x="1" y="318"/>
                    <a:pt x="1" y="728"/>
                  </a:cubicBezTo>
                  <a:cubicBezTo>
                    <a:pt x="1" y="1092"/>
                    <a:pt x="319" y="1410"/>
                    <a:pt x="683" y="1410"/>
                  </a:cubicBezTo>
                  <a:cubicBezTo>
                    <a:pt x="1092" y="1410"/>
                    <a:pt x="1411" y="1092"/>
                    <a:pt x="1411" y="728"/>
                  </a:cubicBezTo>
                  <a:cubicBezTo>
                    <a:pt x="1411" y="318"/>
                    <a:pt x="1092" y="0"/>
                    <a:pt x="683"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6" name="Google Shape;1636;p61"/>
            <p:cNvSpPr/>
            <p:nvPr/>
          </p:nvSpPr>
          <p:spPr>
            <a:xfrm>
              <a:off x="2825925" y="1410675"/>
              <a:ext cx="34125" cy="35250"/>
            </a:xfrm>
            <a:custGeom>
              <a:avLst/>
              <a:gdLst/>
              <a:ahLst/>
              <a:cxnLst/>
              <a:rect l="l" t="t" r="r" b="b"/>
              <a:pathLst>
                <a:path w="1365" h="1410" extrusionOk="0">
                  <a:moveTo>
                    <a:pt x="682" y="0"/>
                  </a:moveTo>
                  <a:cubicBezTo>
                    <a:pt x="319" y="0"/>
                    <a:pt x="0" y="318"/>
                    <a:pt x="0" y="728"/>
                  </a:cubicBezTo>
                  <a:cubicBezTo>
                    <a:pt x="0" y="1092"/>
                    <a:pt x="319" y="1410"/>
                    <a:pt x="682" y="1410"/>
                  </a:cubicBezTo>
                  <a:cubicBezTo>
                    <a:pt x="1046" y="1410"/>
                    <a:pt x="1365" y="1092"/>
                    <a:pt x="1365" y="728"/>
                  </a:cubicBezTo>
                  <a:cubicBezTo>
                    <a:pt x="1365" y="318"/>
                    <a:pt x="1046" y="0"/>
                    <a:pt x="682"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7" name="Google Shape;1637;p61"/>
            <p:cNvSpPr/>
            <p:nvPr/>
          </p:nvSpPr>
          <p:spPr>
            <a:xfrm>
              <a:off x="3021475" y="1445900"/>
              <a:ext cx="139875" cy="132850"/>
            </a:xfrm>
            <a:custGeom>
              <a:avLst/>
              <a:gdLst/>
              <a:ahLst/>
              <a:cxnLst/>
              <a:rect l="l" t="t" r="r" b="b"/>
              <a:pathLst>
                <a:path w="5595" h="5314" extrusionOk="0">
                  <a:moveTo>
                    <a:pt x="2820" y="820"/>
                  </a:moveTo>
                  <a:lnTo>
                    <a:pt x="3275" y="1729"/>
                  </a:lnTo>
                  <a:cubicBezTo>
                    <a:pt x="3366" y="1911"/>
                    <a:pt x="3548" y="2048"/>
                    <a:pt x="3730" y="2093"/>
                  </a:cubicBezTo>
                  <a:lnTo>
                    <a:pt x="4731" y="2230"/>
                  </a:lnTo>
                  <a:lnTo>
                    <a:pt x="4003" y="2957"/>
                  </a:lnTo>
                  <a:cubicBezTo>
                    <a:pt x="3867" y="3094"/>
                    <a:pt x="3776" y="3321"/>
                    <a:pt x="3821" y="3503"/>
                  </a:cubicBezTo>
                  <a:lnTo>
                    <a:pt x="4003" y="4503"/>
                  </a:lnTo>
                  <a:lnTo>
                    <a:pt x="4003" y="4503"/>
                  </a:lnTo>
                  <a:lnTo>
                    <a:pt x="3093" y="4049"/>
                  </a:lnTo>
                  <a:cubicBezTo>
                    <a:pt x="3002" y="4003"/>
                    <a:pt x="2900" y="3980"/>
                    <a:pt x="2798" y="3980"/>
                  </a:cubicBezTo>
                  <a:cubicBezTo>
                    <a:pt x="2695" y="3980"/>
                    <a:pt x="2593" y="4003"/>
                    <a:pt x="2502" y="4049"/>
                  </a:cubicBezTo>
                  <a:lnTo>
                    <a:pt x="1593" y="4503"/>
                  </a:lnTo>
                  <a:lnTo>
                    <a:pt x="1593" y="4503"/>
                  </a:lnTo>
                  <a:lnTo>
                    <a:pt x="1774" y="3503"/>
                  </a:lnTo>
                  <a:cubicBezTo>
                    <a:pt x="1820" y="3321"/>
                    <a:pt x="1729" y="3094"/>
                    <a:pt x="1593" y="2957"/>
                  </a:cubicBezTo>
                  <a:lnTo>
                    <a:pt x="865" y="2230"/>
                  </a:lnTo>
                  <a:lnTo>
                    <a:pt x="1865" y="2093"/>
                  </a:lnTo>
                  <a:cubicBezTo>
                    <a:pt x="2093" y="2048"/>
                    <a:pt x="2275" y="1911"/>
                    <a:pt x="2366" y="1729"/>
                  </a:cubicBezTo>
                  <a:lnTo>
                    <a:pt x="2820" y="820"/>
                  </a:lnTo>
                  <a:close/>
                  <a:moveTo>
                    <a:pt x="2820" y="1"/>
                  </a:moveTo>
                  <a:cubicBezTo>
                    <a:pt x="2548" y="1"/>
                    <a:pt x="2320" y="137"/>
                    <a:pt x="2229" y="365"/>
                  </a:cubicBezTo>
                  <a:lnTo>
                    <a:pt x="1729" y="1411"/>
                  </a:lnTo>
                  <a:lnTo>
                    <a:pt x="592" y="1547"/>
                  </a:lnTo>
                  <a:cubicBezTo>
                    <a:pt x="365" y="1593"/>
                    <a:pt x="137" y="1775"/>
                    <a:pt x="92" y="2002"/>
                  </a:cubicBezTo>
                  <a:cubicBezTo>
                    <a:pt x="1" y="2230"/>
                    <a:pt x="46" y="2457"/>
                    <a:pt x="228" y="2639"/>
                  </a:cubicBezTo>
                  <a:lnTo>
                    <a:pt x="1047" y="3457"/>
                  </a:lnTo>
                  <a:lnTo>
                    <a:pt x="865" y="4549"/>
                  </a:lnTo>
                  <a:cubicBezTo>
                    <a:pt x="819" y="4822"/>
                    <a:pt x="910" y="5049"/>
                    <a:pt x="1138" y="5186"/>
                  </a:cubicBezTo>
                  <a:cubicBezTo>
                    <a:pt x="1243" y="5265"/>
                    <a:pt x="1380" y="5314"/>
                    <a:pt x="1511" y="5314"/>
                  </a:cubicBezTo>
                  <a:cubicBezTo>
                    <a:pt x="1606" y="5314"/>
                    <a:pt x="1698" y="5288"/>
                    <a:pt x="1774" y="5231"/>
                  </a:cubicBezTo>
                  <a:lnTo>
                    <a:pt x="2820" y="4685"/>
                  </a:lnTo>
                  <a:lnTo>
                    <a:pt x="3821" y="5231"/>
                  </a:lnTo>
                  <a:cubicBezTo>
                    <a:pt x="3916" y="5288"/>
                    <a:pt x="4012" y="5314"/>
                    <a:pt x="4107" y="5314"/>
                  </a:cubicBezTo>
                  <a:cubicBezTo>
                    <a:pt x="4239" y="5314"/>
                    <a:pt x="4371" y="5265"/>
                    <a:pt x="4503" y="5186"/>
                  </a:cubicBezTo>
                  <a:cubicBezTo>
                    <a:pt x="4685" y="5049"/>
                    <a:pt x="4776" y="4822"/>
                    <a:pt x="4731" y="4549"/>
                  </a:cubicBezTo>
                  <a:lnTo>
                    <a:pt x="4549" y="3457"/>
                  </a:lnTo>
                  <a:lnTo>
                    <a:pt x="5367" y="2639"/>
                  </a:lnTo>
                  <a:cubicBezTo>
                    <a:pt x="5549" y="2457"/>
                    <a:pt x="5595" y="2230"/>
                    <a:pt x="5504" y="2002"/>
                  </a:cubicBezTo>
                  <a:cubicBezTo>
                    <a:pt x="5458" y="1775"/>
                    <a:pt x="5231" y="1593"/>
                    <a:pt x="5004" y="1547"/>
                  </a:cubicBezTo>
                  <a:lnTo>
                    <a:pt x="3867" y="1411"/>
                  </a:lnTo>
                  <a:lnTo>
                    <a:pt x="3366" y="365"/>
                  </a:lnTo>
                  <a:cubicBezTo>
                    <a:pt x="3275" y="137"/>
                    <a:pt x="3048" y="1"/>
                    <a:pt x="2820" y="1"/>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8" name="Google Shape;1638;p61"/>
            <p:cNvSpPr/>
            <p:nvPr/>
          </p:nvSpPr>
          <p:spPr>
            <a:xfrm>
              <a:off x="2728125" y="1567575"/>
              <a:ext cx="208100" cy="18200"/>
            </a:xfrm>
            <a:custGeom>
              <a:avLst/>
              <a:gdLst/>
              <a:ahLst/>
              <a:cxnLst/>
              <a:rect l="l" t="t" r="r" b="b"/>
              <a:pathLst>
                <a:path w="8324" h="728" extrusionOk="0">
                  <a:moveTo>
                    <a:pt x="365" y="0"/>
                  </a:moveTo>
                  <a:cubicBezTo>
                    <a:pt x="137" y="0"/>
                    <a:pt x="1" y="182"/>
                    <a:pt x="1" y="364"/>
                  </a:cubicBezTo>
                  <a:cubicBezTo>
                    <a:pt x="1" y="546"/>
                    <a:pt x="137" y="728"/>
                    <a:pt x="365" y="728"/>
                  </a:cubicBezTo>
                  <a:lnTo>
                    <a:pt x="7960" y="728"/>
                  </a:lnTo>
                  <a:cubicBezTo>
                    <a:pt x="8187" y="728"/>
                    <a:pt x="8324" y="546"/>
                    <a:pt x="8324" y="364"/>
                  </a:cubicBezTo>
                  <a:cubicBezTo>
                    <a:pt x="8324" y="182"/>
                    <a:pt x="8187" y="0"/>
                    <a:pt x="7960"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39" name="Google Shape;1639;p61"/>
            <p:cNvSpPr/>
            <p:nvPr/>
          </p:nvSpPr>
          <p:spPr>
            <a:xfrm>
              <a:off x="2728125" y="1608500"/>
              <a:ext cx="208100" cy="18225"/>
            </a:xfrm>
            <a:custGeom>
              <a:avLst/>
              <a:gdLst/>
              <a:ahLst/>
              <a:cxnLst/>
              <a:rect l="l" t="t" r="r" b="b"/>
              <a:pathLst>
                <a:path w="8324" h="729" extrusionOk="0">
                  <a:moveTo>
                    <a:pt x="365" y="1"/>
                  </a:moveTo>
                  <a:cubicBezTo>
                    <a:pt x="137" y="1"/>
                    <a:pt x="1" y="183"/>
                    <a:pt x="1" y="364"/>
                  </a:cubicBezTo>
                  <a:cubicBezTo>
                    <a:pt x="1" y="592"/>
                    <a:pt x="137" y="728"/>
                    <a:pt x="365" y="728"/>
                  </a:cubicBezTo>
                  <a:lnTo>
                    <a:pt x="7960" y="728"/>
                  </a:lnTo>
                  <a:cubicBezTo>
                    <a:pt x="8187" y="728"/>
                    <a:pt x="8324" y="592"/>
                    <a:pt x="8324" y="364"/>
                  </a:cubicBezTo>
                  <a:cubicBezTo>
                    <a:pt x="8324" y="183"/>
                    <a:pt x="8187" y="1"/>
                    <a:pt x="7960" y="1"/>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sp>
          <p:nvSpPr>
            <p:cNvPr id="1640" name="Google Shape;1640;p61"/>
            <p:cNvSpPr/>
            <p:nvPr/>
          </p:nvSpPr>
          <p:spPr>
            <a:xfrm>
              <a:off x="2728125" y="1650575"/>
              <a:ext cx="89850" cy="18225"/>
            </a:xfrm>
            <a:custGeom>
              <a:avLst/>
              <a:gdLst/>
              <a:ahLst/>
              <a:cxnLst/>
              <a:rect l="l" t="t" r="r" b="b"/>
              <a:pathLst>
                <a:path w="3594" h="729" extrusionOk="0">
                  <a:moveTo>
                    <a:pt x="365" y="0"/>
                  </a:moveTo>
                  <a:cubicBezTo>
                    <a:pt x="137" y="0"/>
                    <a:pt x="1" y="137"/>
                    <a:pt x="1" y="364"/>
                  </a:cubicBezTo>
                  <a:cubicBezTo>
                    <a:pt x="1" y="546"/>
                    <a:pt x="137" y="728"/>
                    <a:pt x="365" y="728"/>
                  </a:cubicBezTo>
                  <a:lnTo>
                    <a:pt x="3230" y="728"/>
                  </a:lnTo>
                  <a:cubicBezTo>
                    <a:pt x="3412" y="728"/>
                    <a:pt x="3594" y="546"/>
                    <a:pt x="3594" y="364"/>
                  </a:cubicBezTo>
                  <a:cubicBezTo>
                    <a:pt x="3594" y="137"/>
                    <a:pt x="3412" y="0"/>
                    <a:pt x="3230" y="0"/>
                  </a:cubicBezTo>
                  <a:close/>
                </a:path>
              </a:pathLst>
            </a:custGeom>
            <a:grpFill/>
            <a:ln>
              <a:noFill/>
            </a:ln>
          </p:spPr>
          <p:txBody>
            <a:bodyPr spcFirstLastPara="1" wrap="square" lIns="91425" tIns="91425" rIns="91425" bIns="91425" anchor="ctr" anchorCtr="0">
              <a:noAutofit/>
              <a:scene3d>
                <a:camera prst="orthographicFront"/>
                <a:lightRig rig="threePt" dir="t"/>
              </a:scene3d>
            </a:bodyPr>
            <a:p>
              <a:pPr marL="0" lvl="0" indent="0" algn="l" rtl="0">
                <a:spcBef>
                  <a:spcPts val="0"/>
                </a:spcBef>
                <a:spcAft>
                  <a:spcPts val="0"/>
                </a:spcAft>
                <a:buNone/>
              </a:pPr>
              <a:endParaRPr>
                <a:ln w="22225">
                  <a:solidFill>
                    <a:schemeClr val="accent1"/>
                  </a:solidFill>
                  <a:prstDash val="solid"/>
                </a:ln>
                <a:solidFill>
                  <a:schemeClr val="accent2">
                    <a:lumMod val="40000"/>
                    <a:lumOff val="60000"/>
                  </a:schemeClr>
                </a:solidFill>
                <a:effectLs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3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755160" y="483605"/>
            <a:ext cx="7785000" cy="475500"/>
          </a:xfrm>
        </p:spPr>
        <p:txBody>
          <a:bodyPr/>
          <a:p>
            <a:r>
              <a:rPr lang="en-IN" b="1" dirty="0">
                <a:latin typeface="Times New Roman" panose="02020603050405020304" pitchFamily="18" charset="0"/>
                <a:cs typeface="Times New Roman" panose="02020603050405020304" pitchFamily="18" charset="0"/>
                <a:sym typeface="+mn-ea"/>
              </a:rPr>
              <a:t>CONCLUSION </a:t>
            </a:r>
            <a:r>
              <a:rPr lang="en-IN" b="1" dirty="0">
                <a:sym typeface="+mn-ea"/>
              </a:rPr>
              <a:t> </a:t>
            </a:r>
            <a:endParaRPr lang="en-US"/>
          </a:p>
        </p:txBody>
      </p:sp>
      <p:sp>
        <p:nvSpPr>
          <p:cNvPr id="6" name="Text Box 5"/>
          <p:cNvSpPr txBox="1"/>
          <p:nvPr/>
        </p:nvSpPr>
        <p:spPr>
          <a:xfrm>
            <a:off x="1259205" y="1707515"/>
            <a:ext cx="6487160" cy="1706880"/>
          </a:xfrm>
          <a:prstGeom prst="rect">
            <a:avLst/>
          </a:prstGeom>
          <a:noFill/>
        </p:spPr>
        <p:txBody>
          <a:bodyPr wrap="square" rtlCol="0">
            <a:spAutoFit/>
          </a:bodyPr>
          <a:p>
            <a:pPr marL="0" marR="0" lvl="0" indent="0" algn="just" defTabSz="914400" rtl="0" eaLnBrk="0" fontAlgn="base" latinLnBrk="0" hangingPunct="0">
              <a:lnSpc>
                <a:spcPct val="150000"/>
              </a:lnSpc>
              <a:spcBef>
                <a:spcPct val="0"/>
              </a:spcBef>
              <a:spcAft>
                <a:spcPct val="0"/>
              </a:spcAft>
              <a:buClrTx/>
              <a:buSzTx/>
              <a:buFontTx/>
              <a:buNone/>
            </a:pPr>
            <a:r>
              <a:rPr lang="en-US" altLang="en-US" dirty="0">
                <a:ln>
                  <a:noFill/>
                </a:ln>
                <a:solidFill>
                  <a:schemeClr val="tx1"/>
                </a:solidFill>
                <a:effectLst/>
                <a:latin typeface="Times New Roman" panose="02020603050405020304" pitchFamily="18" charset="0"/>
                <a:cs typeface="Times New Roman" panose="02020603050405020304" pitchFamily="18" charset="0"/>
                <a:sym typeface="+mn-ea"/>
              </a:rPr>
              <a:t>A portfolio website is like a powerful online business card. It introduces you, shares your background and skills, and showcases your work. It's a way to impress potential clients or employers and make it easy for them to contact you. Having a well-designed portfolio website is crucial for anyone looking to succeed in their field and make a strong online presence.</a:t>
            </a:r>
            <a:endParaRPr lang="en-US" altLang="en-US" dirty="0">
              <a:ln>
                <a:noFill/>
              </a:ln>
              <a:solidFill>
                <a:schemeClr val="tx1"/>
              </a:solidFill>
              <a:effectLst/>
              <a:latin typeface="Times New Roman" panose="02020603050405020304" pitchFamily="18" charset="0"/>
              <a:cs typeface="Times New Roman" panose="02020603050405020304" pitchFamily="18" charset="0"/>
              <a:sym typeface="+mn-ea"/>
            </a:endParaRPr>
          </a:p>
        </p:txBody>
      </p:sp>
      <p:sp>
        <p:nvSpPr>
          <p:cNvPr id="375" name="Google Shape;375;p33"/>
          <p:cNvSpPr/>
          <p:nvPr/>
        </p:nvSpPr>
        <p:spPr>
          <a:xfrm>
            <a:off x="7811600" y="3724520"/>
            <a:ext cx="993300" cy="993300"/>
          </a:xfrm>
          <a:prstGeom prst="donut">
            <a:avLst>
              <a:gd name="adj" fmla="val 25000"/>
            </a:avLst>
          </a:prstGeom>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341" name="Google Shape;341;p31"/>
          <p:cNvSpPr/>
          <p:nvPr/>
        </p:nvSpPr>
        <p:spPr>
          <a:xfrm rot="5400000">
            <a:off x="-108800" y="51670"/>
            <a:ext cx="1280100" cy="1280100"/>
          </a:xfrm>
          <a:prstGeom prst="blockArc">
            <a:avLst>
              <a:gd name="adj1" fmla="val 10800000"/>
              <a:gd name="adj2" fmla="val 0"/>
              <a:gd name="adj3" fmla="val 25000"/>
            </a:avLst>
          </a:prstGeom>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5" name="5-Point Star 4"/>
          <p:cNvSpPr/>
          <p:nvPr/>
        </p:nvSpPr>
        <p:spPr>
          <a:xfrm>
            <a:off x="8124190" y="4047490"/>
            <a:ext cx="368300" cy="347345"/>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3574" name="Shape 13574"/>
        <p:cNvGrpSpPr/>
        <p:nvPr/>
      </p:nvGrpSpPr>
      <p:grpSpPr>
        <a:xfrm>
          <a:off x="0" y="0"/>
          <a:ext cx="0" cy="0"/>
          <a:chOff x="0" y="0"/>
          <a:chExt cx="0" cy="0"/>
        </a:xfrm>
      </p:grpSpPr>
      <p:sp>
        <p:nvSpPr>
          <p:cNvPr id="2" name="Rectangles 1"/>
          <p:cNvSpPr/>
          <p:nvPr/>
        </p:nvSpPr>
        <p:spPr>
          <a:xfrm>
            <a:off x="1685608" y="1972310"/>
            <a:ext cx="5772785" cy="1198880"/>
          </a:xfrm>
          <a:prstGeom prst="rect">
            <a:avLst/>
          </a:prstGeom>
          <a:noFill/>
          <a:ln>
            <a:noFill/>
          </a:ln>
        </p:spPr>
        <p:txBody>
          <a:bodyPr wrap="none" rtlCol="0" anchor="t">
            <a:spAutoFit/>
          </a:bodyPr>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endPar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miley Face 2"/>
          <p:cNvSpPr/>
          <p:nvPr/>
        </p:nvSpPr>
        <p:spPr>
          <a:xfrm>
            <a:off x="7140575" y="2308860"/>
            <a:ext cx="590550" cy="623570"/>
          </a:xfrm>
          <a:prstGeom prst="smileyFace">
            <a:avLst/>
          </a:prstGeom>
          <a:solidFill>
            <a:schemeClr val="accent3">
              <a:lumMod val="60000"/>
              <a:lumOff val="40000"/>
            </a:schemeClr>
          </a:solidFill>
          <a:effectLst>
            <a:outerShdw blurRad="50800" dist="50800" dir="5400000" algn="ctr" rotWithShape="0">
              <a:srgbClr val="000000">
                <a:alpha val="97000"/>
              </a:srgb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0"/>
          <p:cNvSpPr txBox="1"/>
          <p:nvPr>
            <p:ph type="ctrTitle"/>
          </p:nvPr>
        </p:nvSpPr>
        <p:spPr>
          <a:xfrm>
            <a:off x="638175" y="759460"/>
            <a:ext cx="4090670" cy="3090545"/>
          </a:xfrm>
          <a:prstGeom prst="rect">
            <a:avLst/>
          </a:prstGeom>
        </p:spPr>
        <p:txBody>
          <a:bodyPr spcFirstLastPara="1" wrap="square" lIns="91425" tIns="91425" rIns="91425" bIns="91425"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rtl="0">
              <a:spcBef>
                <a:spcPts val="0"/>
              </a:spcBef>
              <a:spcAft>
                <a:spcPts val="0"/>
              </a:spcAft>
              <a:buNone/>
            </a:pPr>
            <a:r>
              <a:rPr lang="en-IN" sz="4100">
                <a:solidFill>
                  <a:schemeClr val="accent3"/>
                </a:solidFill>
                <a:effectLst/>
                <a:latin typeface="Sora ExtraBold"/>
                <a:ea typeface="Sora ExtraBold"/>
                <a:cs typeface="Sora ExtraBold"/>
                <a:sym typeface="Sora ExtraBold"/>
              </a:rPr>
              <a:t>PORTFOLIO </a:t>
            </a:r>
            <a:br>
              <a:rPr lang="en-IN" sz="4100">
                <a:solidFill>
                  <a:schemeClr val="accent3"/>
                </a:solidFill>
                <a:effectLst/>
                <a:latin typeface="Sora ExtraBold"/>
                <a:ea typeface="Sora ExtraBold"/>
                <a:cs typeface="Sora ExtraBold"/>
                <a:sym typeface="Sora ExtraBold"/>
              </a:rPr>
            </a:br>
            <a:r>
              <a:rPr lang="en-IN" sz="4100">
                <a:solidFill>
                  <a:schemeClr val="accent3"/>
                </a:solidFill>
                <a:effectLst/>
                <a:latin typeface="Sora ExtraBold"/>
                <a:ea typeface="Sora ExtraBold"/>
                <a:cs typeface="Sora ExtraBold"/>
                <a:sym typeface="Sora ExtraBold"/>
              </a:rPr>
              <a:t>WEBSITE </a:t>
            </a:r>
            <a:endParaRPr lang="en-IN" sz="4100">
              <a:solidFill>
                <a:schemeClr val="accent3"/>
              </a:solidFill>
              <a:effectLst/>
              <a:latin typeface="Sora ExtraBold"/>
              <a:ea typeface="Sora ExtraBold"/>
              <a:cs typeface="Sora ExtraBold"/>
              <a:sym typeface="Sora ExtraBold"/>
            </a:endParaRPr>
          </a:p>
        </p:txBody>
      </p:sp>
      <p:grpSp>
        <p:nvGrpSpPr>
          <p:cNvPr id="156" name="Google Shape;156;p30"/>
          <p:cNvGrpSpPr/>
          <p:nvPr/>
        </p:nvGrpSpPr>
        <p:grpSpPr>
          <a:xfrm>
            <a:off x="6325427" y="679726"/>
            <a:ext cx="1853353" cy="3784074"/>
            <a:chOff x="-3629423" y="679726"/>
            <a:chExt cx="1853353" cy="3784074"/>
          </a:xfrm>
        </p:grpSpPr>
        <p:grpSp>
          <p:nvGrpSpPr>
            <p:cNvPr id="157" name="Google Shape;157;p30"/>
            <p:cNvGrpSpPr/>
            <p:nvPr/>
          </p:nvGrpSpPr>
          <p:grpSpPr>
            <a:xfrm>
              <a:off x="-3560710" y="707143"/>
              <a:ext cx="1715990" cy="3729500"/>
              <a:chOff x="-2516670" y="707143"/>
              <a:chExt cx="1715990" cy="3729500"/>
            </a:xfrm>
          </p:grpSpPr>
          <p:sp>
            <p:nvSpPr>
              <p:cNvPr id="158" name="Google Shape;158;p30"/>
              <p:cNvSpPr/>
              <p:nvPr/>
            </p:nvSpPr>
            <p:spPr>
              <a:xfrm>
                <a:off x="-2516670" y="707143"/>
                <a:ext cx="1715827" cy="3729500"/>
              </a:xfrm>
              <a:custGeom>
                <a:avLst/>
                <a:gdLst/>
                <a:ahLst/>
                <a:cxnLst/>
                <a:rect l="l" t="t" r="r" b="b"/>
                <a:pathLst>
                  <a:path w="102300" h="187695" extrusionOk="0">
                    <a:moveTo>
                      <a:pt x="11099" y="1"/>
                    </a:moveTo>
                    <a:cubicBezTo>
                      <a:pt x="4955" y="1"/>
                      <a:pt x="1" y="4360"/>
                      <a:pt x="16" y="9748"/>
                    </a:cubicBezTo>
                    <a:lnTo>
                      <a:pt x="580" y="178011"/>
                    </a:lnTo>
                    <a:cubicBezTo>
                      <a:pt x="595" y="183367"/>
                      <a:pt x="5549" y="187695"/>
                      <a:pt x="11661" y="187695"/>
                    </a:cubicBezTo>
                    <a:lnTo>
                      <a:pt x="91216" y="187695"/>
                    </a:lnTo>
                    <a:cubicBezTo>
                      <a:pt x="97329" y="187695"/>
                      <a:pt x="102299" y="183352"/>
                      <a:pt x="102299" y="177979"/>
                    </a:cubicBezTo>
                    <a:lnTo>
                      <a:pt x="102299" y="9716"/>
                    </a:lnTo>
                    <a:cubicBezTo>
                      <a:pt x="102299" y="4343"/>
                      <a:pt x="97329" y="1"/>
                      <a:pt x="9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0"/>
              <p:cNvSpPr/>
              <p:nvPr/>
            </p:nvSpPr>
            <p:spPr>
              <a:xfrm>
                <a:off x="-2505513" y="4027512"/>
                <a:ext cx="1704833" cy="2370"/>
              </a:xfrm>
              <a:custGeom>
                <a:avLst/>
                <a:gdLst/>
                <a:ahLst/>
                <a:cxnLst/>
                <a:rect l="l" t="t" r="r" b="b"/>
                <a:pathLst>
                  <a:path w="96783" h="130" extrusionOk="0">
                    <a:moveTo>
                      <a:pt x="1" y="1"/>
                    </a:moveTo>
                    <a:lnTo>
                      <a:pt x="1" y="129"/>
                    </a:lnTo>
                    <a:lnTo>
                      <a:pt x="96782" y="129"/>
                    </a:lnTo>
                    <a:lnTo>
                      <a:pt x="96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0"/>
              <p:cNvSpPr/>
              <p:nvPr/>
            </p:nvSpPr>
            <p:spPr>
              <a:xfrm>
                <a:off x="-2036299" y="4132400"/>
                <a:ext cx="103672" cy="101359"/>
              </a:xfrm>
              <a:custGeom>
                <a:avLst/>
                <a:gdLst/>
                <a:ahLst/>
                <a:cxnLst/>
                <a:rect l="l" t="t" r="r" b="b"/>
                <a:pathLst>
                  <a:path w="5486" h="5487" extrusionOk="0">
                    <a:moveTo>
                      <a:pt x="2445" y="258"/>
                    </a:moveTo>
                    <a:cubicBezTo>
                      <a:pt x="3652" y="258"/>
                      <a:pt x="4633" y="1256"/>
                      <a:pt x="4633" y="2463"/>
                    </a:cubicBezTo>
                    <a:cubicBezTo>
                      <a:pt x="4633" y="3668"/>
                      <a:pt x="3652" y="4650"/>
                      <a:pt x="2445" y="4650"/>
                    </a:cubicBezTo>
                    <a:cubicBezTo>
                      <a:pt x="1239" y="4650"/>
                      <a:pt x="258" y="3668"/>
                      <a:pt x="258" y="2463"/>
                    </a:cubicBezTo>
                    <a:cubicBezTo>
                      <a:pt x="258" y="1256"/>
                      <a:pt x="1239" y="258"/>
                      <a:pt x="2445" y="258"/>
                    </a:cubicBezTo>
                    <a:close/>
                    <a:moveTo>
                      <a:pt x="2445" y="1"/>
                    </a:moveTo>
                    <a:cubicBezTo>
                      <a:pt x="1094" y="1"/>
                      <a:pt x="0" y="1111"/>
                      <a:pt x="0" y="2463"/>
                    </a:cubicBezTo>
                    <a:cubicBezTo>
                      <a:pt x="0" y="3814"/>
                      <a:pt x="1094" y="4907"/>
                      <a:pt x="2445" y="4907"/>
                    </a:cubicBezTo>
                    <a:cubicBezTo>
                      <a:pt x="3073" y="4907"/>
                      <a:pt x="3652" y="4666"/>
                      <a:pt x="4086" y="4264"/>
                    </a:cubicBezTo>
                    <a:lnTo>
                      <a:pt x="5308" y="5486"/>
                    </a:lnTo>
                    <a:lnTo>
                      <a:pt x="5486" y="5309"/>
                    </a:lnTo>
                    <a:lnTo>
                      <a:pt x="4279" y="4086"/>
                    </a:lnTo>
                    <a:cubicBezTo>
                      <a:pt x="4665" y="3653"/>
                      <a:pt x="4907" y="3089"/>
                      <a:pt x="4907" y="2463"/>
                    </a:cubicBezTo>
                    <a:cubicBezTo>
                      <a:pt x="4907" y="1111"/>
                      <a:pt x="3796" y="1"/>
                      <a:pt x="2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0"/>
              <p:cNvSpPr/>
              <p:nvPr/>
            </p:nvSpPr>
            <p:spPr>
              <a:xfrm>
                <a:off x="-1103664" y="4121509"/>
                <a:ext cx="58696" cy="57062"/>
              </a:xfrm>
              <a:custGeom>
                <a:avLst/>
                <a:gdLst/>
                <a:ahLst/>
                <a:cxnLst/>
                <a:rect l="l" t="t" r="r" b="b"/>
                <a:pathLst>
                  <a:path w="3106" h="3089" extrusionOk="0">
                    <a:moveTo>
                      <a:pt x="1562" y="257"/>
                    </a:moveTo>
                    <a:cubicBezTo>
                      <a:pt x="2269" y="257"/>
                      <a:pt x="2848" y="837"/>
                      <a:pt x="2848" y="1544"/>
                    </a:cubicBezTo>
                    <a:cubicBezTo>
                      <a:pt x="2848" y="2269"/>
                      <a:pt x="2269" y="2831"/>
                      <a:pt x="1562" y="2831"/>
                    </a:cubicBezTo>
                    <a:cubicBezTo>
                      <a:pt x="837" y="2831"/>
                      <a:pt x="258" y="2269"/>
                      <a:pt x="258" y="1544"/>
                    </a:cubicBezTo>
                    <a:cubicBezTo>
                      <a:pt x="258" y="837"/>
                      <a:pt x="837" y="257"/>
                      <a:pt x="1562" y="257"/>
                    </a:cubicBezTo>
                    <a:close/>
                    <a:moveTo>
                      <a:pt x="1562" y="0"/>
                    </a:moveTo>
                    <a:cubicBezTo>
                      <a:pt x="693" y="0"/>
                      <a:pt x="1" y="692"/>
                      <a:pt x="1" y="1544"/>
                    </a:cubicBezTo>
                    <a:cubicBezTo>
                      <a:pt x="1" y="2397"/>
                      <a:pt x="693" y="3088"/>
                      <a:pt x="1562" y="3088"/>
                    </a:cubicBezTo>
                    <a:cubicBezTo>
                      <a:pt x="2414" y="3088"/>
                      <a:pt x="3106" y="2397"/>
                      <a:pt x="3106" y="1544"/>
                    </a:cubicBezTo>
                    <a:cubicBezTo>
                      <a:pt x="3106" y="692"/>
                      <a:pt x="2414" y="0"/>
                      <a:pt x="1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0"/>
              <p:cNvSpPr/>
              <p:nvPr/>
            </p:nvSpPr>
            <p:spPr>
              <a:xfrm>
                <a:off x="-1127979" y="4199862"/>
                <a:ext cx="107319" cy="33306"/>
              </a:xfrm>
              <a:custGeom>
                <a:avLst/>
                <a:gdLst/>
                <a:ahLst/>
                <a:cxnLst/>
                <a:rect l="l" t="t" r="r" b="b"/>
                <a:pathLst>
                  <a:path w="5679" h="1803" extrusionOk="0">
                    <a:moveTo>
                      <a:pt x="1319" y="1"/>
                    </a:moveTo>
                    <a:cubicBezTo>
                      <a:pt x="596" y="1"/>
                      <a:pt x="0" y="580"/>
                      <a:pt x="0" y="1320"/>
                    </a:cubicBezTo>
                    <a:lnTo>
                      <a:pt x="0" y="1674"/>
                    </a:lnTo>
                    <a:cubicBezTo>
                      <a:pt x="0" y="1753"/>
                      <a:pt x="64" y="1802"/>
                      <a:pt x="129" y="1802"/>
                    </a:cubicBezTo>
                    <a:cubicBezTo>
                      <a:pt x="210" y="1802"/>
                      <a:pt x="257" y="1738"/>
                      <a:pt x="257" y="1674"/>
                    </a:cubicBezTo>
                    <a:lnTo>
                      <a:pt x="257" y="1320"/>
                    </a:lnTo>
                    <a:cubicBezTo>
                      <a:pt x="257" y="724"/>
                      <a:pt x="740" y="258"/>
                      <a:pt x="1319" y="258"/>
                    </a:cubicBezTo>
                    <a:lnTo>
                      <a:pt x="4360" y="258"/>
                    </a:lnTo>
                    <a:cubicBezTo>
                      <a:pt x="4939" y="258"/>
                      <a:pt x="5421" y="724"/>
                      <a:pt x="5421" y="1320"/>
                    </a:cubicBezTo>
                    <a:lnTo>
                      <a:pt x="5421" y="1674"/>
                    </a:lnTo>
                    <a:cubicBezTo>
                      <a:pt x="5421" y="1753"/>
                      <a:pt x="5486" y="1802"/>
                      <a:pt x="5550" y="1802"/>
                    </a:cubicBezTo>
                    <a:cubicBezTo>
                      <a:pt x="5630" y="1802"/>
                      <a:pt x="5679" y="1753"/>
                      <a:pt x="5679" y="1674"/>
                    </a:cubicBezTo>
                    <a:lnTo>
                      <a:pt x="5679" y="1320"/>
                    </a:lnTo>
                    <a:cubicBezTo>
                      <a:pt x="5679" y="580"/>
                      <a:pt x="5083" y="1"/>
                      <a:pt x="4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0"/>
              <p:cNvSpPr/>
              <p:nvPr/>
            </p:nvSpPr>
            <p:spPr>
              <a:xfrm>
                <a:off x="-1434198" y="4137757"/>
                <a:ext cx="115842" cy="90645"/>
              </a:xfrm>
              <a:custGeom>
                <a:avLst/>
                <a:gdLst/>
                <a:ahLst/>
                <a:cxnLst/>
                <a:rect l="l" t="t" r="r" b="b"/>
                <a:pathLst>
                  <a:path w="6130" h="4907" extrusionOk="0">
                    <a:moveTo>
                      <a:pt x="4311" y="258"/>
                    </a:moveTo>
                    <a:cubicBezTo>
                      <a:pt x="4536" y="258"/>
                      <a:pt x="4778" y="322"/>
                      <a:pt x="4971" y="451"/>
                    </a:cubicBezTo>
                    <a:cubicBezTo>
                      <a:pt x="5630" y="854"/>
                      <a:pt x="5840" y="1770"/>
                      <a:pt x="5469" y="2478"/>
                    </a:cubicBezTo>
                    <a:cubicBezTo>
                      <a:pt x="5196" y="2977"/>
                      <a:pt x="4070" y="3925"/>
                      <a:pt x="3121" y="4633"/>
                    </a:cubicBezTo>
                    <a:cubicBezTo>
                      <a:pt x="3088" y="4650"/>
                      <a:pt x="3073" y="4650"/>
                      <a:pt x="3073" y="4650"/>
                    </a:cubicBezTo>
                    <a:cubicBezTo>
                      <a:pt x="3056" y="4650"/>
                      <a:pt x="3041" y="4650"/>
                      <a:pt x="3024" y="4633"/>
                    </a:cubicBezTo>
                    <a:cubicBezTo>
                      <a:pt x="2059" y="3925"/>
                      <a:pt x="933" y="2977"/>
                      <a:pt x="676" y="2478"/>
                    </a:cubicBezTo>
                    <a:cubicBezTo>
                      <a:pt x="290" y="1770"/>
                      <a:pt x="515" y="854"/>
                      <a:pt x="1158" y="451"/>
                    </a:cubicBezTo>
                    <a:cubicBezTo>
                      <a:pt x="1368" y="322"/>
                      <a:pt x="1593" y="258"/>
                      <a:pt x="1818" y="258"/>
                    </a:cubicBezTo>
                    <a:cubicBezTo>
                      <a:pt x="2220" y="258"/>
                      <a:pt x="2606" y="451"/>
                      <a:pt x="2863" y="805"/>
                    </a:cubicBezTo>
                    <a:lnTo>
                      <a:pt x="3073" y="1079"/>
                    </a:lnTo>
                    <a:lnTo>
                      <a:pt x="3281" y="805"/>
                    </a:lnTo>
                    <a:cubicBezTo>
                      <a:pt x="3523" y="451"/>
                      <a:pt x="3909" y="258"/>
                      <a:pt x="4311" y="258"/>
                    </a:cubicBezTo>
                    <a:close/>
                    <a:moveTo>
                      <a:pt x="1818" y="0"/>
                    </a:moveTo>
                    <a:cubicBezTo>
                      <a:pt x="1561" y="0"/>
                      <a:pt x="1287" y="82"/>
                      <a:pt x="1030" y="242"/>
                    </a:cubicBezTo>
                    <a:cubicBezTo>
                      <a:pt x="258" y="708"/>
                      <a:pt x="0" y="1770"/>
                      <a:pt x="451" y="2591"/>
                    </a:cubicBezTo>
                    <a:cubicBezTo>
                      <a:pt x="804" y="3266"/>
                      <a:pt x="2316" y="4440"/>
                      <a:pt x="2863" y="4843"/>
                    </a:cubicBezTo>
                    <a:cubicBezTo>
                      <a:pt x="2928" y="4890"/>
                      <a:pt x="2992" y="4907"/>
                      <a:pt x="3073" y="4907"/>
                    </a:cubicBezTo>
                    <a:cubicBezTo>
                      <a:pt x="3137" y="4907"/>
                      <a:pt x="3202" y="4890"/>
                      <a:pt x="3266" y="4843"/>
                    </a:cubicBezTo>
                    <a:cubicBezTo>
                      <a:pt x="3813" y="4440"/>
                      <a:pt x="5340" y="3266"/>
                      <a:pt x="5694" y="2591"/>
                    </a:cubicBezTo>
                    <a:cubicBezTo>
                      <a:pt x="6129" y="1770"/>
                      <a:pt x="5872" y="708"/>
                      <a:pt x="5115" y="242"/>
                    </a:cubicBezTo>
                    <a:cubicBezTo>
                      <a:pt x="4858" y="82"/>
                      <a:pt x="4585" y="0"/>
                      <a:pt x="4311" y="0"/>
                    </a:cubicBezTo>
                    <a:cubicBezTo>
                      <a:pt x="3845" y="0"/>
                      <a:pt x="3378" y="226"/>
                      <a:pt x="3073" y="644"/>
                    </a:cubicBezTo>
                    <a:cubicBezTo>
                      <a:pt x="2767" y="226"/>
                      <a:pt x="2301" y="0"/>
                      <a:pt x="18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0"/>
              <p:cNvSpPr/>
              <p:nvPr/>
            </p:nvSpPr>
            <p:spPr>
              <a:xfrm>
                <a:off x="-1738282" y="4125270"/>
                <a:ext cx="117032" cy="114437"/>
              </a:xfrm>
              <a:custGeom>
                <a:avLst/>
                <a:gdLst/>
                <a:ahLst/>
                <a:cxnLst/>
                <a:rect l="l" t="t" r="r" b="b"/>
                <a:pathLst>
                  <a:path w="6193" h="6195" extrusionOk="0">
                    <a:moveTo>
                      <a:pt x="4247" y="258"/>
                    </a:moveTo>
                    <a:cubicBezTo>
                      <a:pt x="5180" y="258"/>
                      <a:pt x="5935" y="1015"/>
                      <a:pt x="5935" y="1948"/>
                    </a:cubicBezTo>
                    <a:lnTo>
                      <a:pt x="5935" y="4247"/>
                    </a:lnTo>
                    <a:cubicBezTo>
                      <a:pt x="5935" y="5180"/>
                      <a:pt x="5180" y="5937"/>
                      <a:pt x="4247" y="5937"/>
                    </a:cubicBezTo>
                    <a:lnTo>
                      <a:pt x="1946" y="5937"/>
                    </a:lnTo>
                    <a:cubicBezTo>
                      <a:pt x="1013" y="5937"/>
                      <a:pt x="258" y="5180"/>
                      <a:pt x="258" y="4247"/>
                    </a:cubicBezTo>
                    <a:lnTo>
                      <a:pt x="258" y="1948"/>
                    </a:lnTo>
                    <a:cubicBezTo>
                      <a:pt x="258" y="1015"/>
                      <a:pt x="1013" y="258"/>
                      <a:pt x="1946" y="258"/>
                    </a:cubicBezTo>
                    <a:close/>
                    <a:moveTo>
                      <a:pt x="1946" y="1"/>
                    </a:moveTo>
                    <a:cubicBezTo>
                      <a:pt x="869" y="1"/>
                      <a:pt x="1" y="886"/>
                      <a:pt x="1" y="1948"/>
                    </a:cubicBezTo>
                    <a:lnTo>
                      <a:pt x="1" y="4247"/>
                    </a:lnTo>
                    <a:cubicBezTo>
                      <a:pt x="1" y="5326"/>
                      <a:pt x="869" y="6194"/>
                      <a:pt x="1946" y="6194"/>
                    </a:cubicBezTo>
                    <a:lnTo>
                      <a:pt x="4247" y="6194"/>
                    </a:lnTo>
                    <a:cubicBezTo>
                      <a:pt x="5324" y="6194"/>
                      <a:pt x="6192" y="5326"/>
                      <a:pt x="6192" y="4247"/>
                    </a:cubicBezTo>
                    <a:lnTo>
                      <a:pt x="6192" y="1948"/>
                    </a:lnTo>
                    <a:cubicBezTo>
                      <a:pt x="6192" y="886"/>
                      <a:pt x="5324" y="1"/>
                      <a:pt x="4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0"/>
              <p:cNvSpPr/>
              <p:nvPr/>
            </p:nvSpPr>
            <p:spPr>
              <a:xfrm>
                <a:off x="-1706666" y="4156488"/>
                <a:ext cx="53801" cy="52314"/>
              </a:xfrm>
              <a:custGeom>
                <a:avLst/>
                <a:gdLst/>
                <a:ahLst/>
                <a:cxnLst/>
                <a:rect l="l" t="t" r="r" b="b"/>
                <a:pathLst>
                  <a:path w="2847" h="2832" extrusionOk="0">
                    <a:moveTo>
                      <a:pt x="1303" y="0"/>
                    </a:moveTo>
                    <a:lnTo>
                      <a:pt x="1303" y="1287"/>
                    </a:lnTo>
                    <a:lnTo>
                      <a:pt x="0" y="1287"/>
                    </a:lnTo>
                    <a:lnTo>
                      <a:pt x="0" y="1545"/>
                    </a:lnTo>
                    <a:lnTo>
                      <a:pt x="1303" y="1545"/>
                    </a:lnTo>
                    <a:lnTo>
                      <a:pt x="1303" y="2831"/>
                    </a:lnTo>
                    <a:lnTo>
                      <a:pt x="1560" y="2831"/>
                    </a:lnTo>
                    <a:lnTo>
                      <a:pt x="1560" y="1545"/>
                    </a:lnTo>
                    <a:lnTo>
                      <a:pt x="2847" y="1545"/>
                    </a:lnTo>
                    <a:lnTo>
                      <a:pt x="2847" y="1287"/>
                    </a:lnTo>
                    <a:lnTo>
                      <a:pt x="1560" y="1287"/>
                    </a:lnTo>
                    <a:lnTo>
                      <a:pt x="1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0"/>
              <p:cNvSpPr/>
              <p:nvPr/>
            </p:nvSpPr>
            <p:spPr>
              <a:xfrm>
                <a:off x="-2339173" y="4134192"/>
                <a:ext cx="107319" cy="97775"/>
              </a:xfrm>
              <a:custGeom>
                <a:avLst/>
                <a:gdLst/>
                <a:ahLst/>
                <a:cxnLst/>
                <a:rect l="l" t="t" r="r" b="b"/>
                <a:pathLst>
                  <a:path w="5679" h="5293" extrusionOk="0">
                    <a:moveTo>
                      <a:pt x="2832" y="0"/>
                    </a:moveTo>
                    <a:cubicBezTo>
                      <a:pt x="2735" y="0"/>
                      <a:pt x="2639" y="33"/>
                      <a:pt x="2575" y="114"/>
                    </a:cubicBezTo>
                    <a:lnTo>
                      <a:pt x="177" y="2510"/>
                    </a:lnTo>
                    <a:cubicBezTo>
                      <a:pt x="65" y="2638"/>
                      <a:pt x="1" y="2799"/>
                      <a:pt x="1" y="2977"/>
                    </a:cubicBezTo>
                    <a:lnTo>
                      <a:pt x="1" y="4907"/>
                    </a:lnTo>
                    <a:cubicBezTo>
                      <a:pt x="1" y="5115"/>
                      <a:pt x="162" y="5293"/>
                      <a:pt x="387" y="5293"/>
                    </a:cubicBezTo>
                    <a:lnTo>
                      <a:pt x="1931" y="5293"/>
                    </a:lnTo>
                    <a:cubicBezTo>
                      <a:pt x="2140" y="5293"/>
                      <a:pt x="2317" y="5115"/>
                      <a:pt x="2317" y="4907"/>
                    </a:cubicBezTo>
                    <a:lnTo>
                      <a:pt x="2317" y="3732"/>
                    </a:lnTo>
                    <a:cubicBezTo>
                      <a:pt x="2317" y="3459"/>
                      <a:pt x="2542" y="3217"/>
                      <a:pt x="2832" y="3217"/>
                    </a:cubicBezTo>
                    <a:cubicBezTo>
                      <a:pt x="3121" y="3217"/>
                      <a:pt x="3347" y="3459"/>
                      <a:pt x="3347" y="3732"/>
                    </a:cubicBezTo>
                    <a:lnTo>
                      <a:pt x="3347" y="4907"/>
                    </a:lnTo>
                    <a:cubicBezTo>
                      <a:pt x="3347" y="5115"/>
                      <a:pt x="3523" y="5293"/>
                      <a:pt x="3733" y="5293"/>
                    </a:cubicBezTo>
                    <a:lnTo>
                      <a:pt x="5277" y="5293"/>
                    </a:lnTo>
                    <a:cubicBezTo>
                      <a:pt x="5502" y="5293"/>
                      <a:pt x="5678" y="5115"/>
                      <a:pt x="5678" y="4907"/>
                    </a:cubicBezTo>
                    <a:lnTo>
                      <a:pt x="5678" y="2977"/>
                    </a:lnTo>
                    <a:cubicBezTo>
                      <a:pt x="5678" y="2799"/>
                      <a:pt x="5598" y="2638"/>
                      <a:pt x="5485" y="2510"/>
                    </a:cubicBezTo>
                    <a:lnTo>
                      <a:pt x="3089" y="114"/>
                    </a:lnTo>
                    <a:cubicBezTo>
                      <a:pt x="3025" y="33"/>
                      <a:pt x="2928"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0"/>
              <p:cNvSpPr/>
              <p:nvPr/>
            </p:nvSpPr>
            <p:spPr>
              <a:xfrm>
                <a:off x="-2404823" y="3129620"/>
                <a:ext cx="126160" cy="102522"/>
              </a:xfrm>
              <a:custGeom>
                <a:avLst/>
                <a:gdLst/>
                <a:ahLst/>
                <a:cxnLst/>
                <a:rect l="l" t="t" r="r" b="b"/>
                <a:pathLst>
                  <a:path w="6676" h="5550" extrusionOk="0">
                    <a:moveTo>
                      <a:pt x="1978" y="0"/>
                    </a:moveTo>
                    <a:cubicBezTo>
                      <a:pt x="1689" y="0"/>
                      <a:pt x="1384" y="80"/>
                      <a:pt x="1110" y="258"/>
                    </a:cubicBezTo>
                    <a:cubicBezTo>
                      <a:pt x="273" y="805"/>
                      <a:pt x="1" y="1995"/>
                      <a:pt x="483" y="2928"/>
                    </a:cubicBezTo>
                    <a:cubicBezTo>
                      <a:pt x="869" y="3700"/>
                      <a:pt x="2525" y="5019"/>
                      <a:pt x="3121" y="5469"/>
                    </a:cubicBezTo>
                    <a:cubicBezTo>
                      <a:pt x="3185" y="5534"/>
                      <a:pt x="3265" y="5549"/>
                      <a:pt x="3346" y="5549"/>
                    </a:cubicBezTo>
                    <a:cubicBezTo>
                      <a:pt x="3411" y="5549"/>
                      <a:pt x="3490" y="5534"/>
                      <a:pt x="3555" y="5469"/>
                    </a:cubicBezTo>
                    <a:cubicBezTo>
                      <a:pt x="4151" y="5019"/>
                      <a:pt x="5807" y="3700"/>
                      <a:pt x="6209" y="2928"/>
                    </a:cubicBezTo>
                    <a:cubicBezTo>
                      <a:pt x="6675" y="1995"/>
                      <a:pt x="6402" y="805"/>
                      <a:pt x="5566" y="258"/>
                    </a:cubicBezTo>
                    <a:cubicBezTo>
                      <a:pt x="5292" y="80"/>
                      <a:pt x="4987" y="0"/>
                      <a:pt x="4697" y="0"/>
                    </a:cubicBezTo>
                    <a:cubicBezTo>
                      <a:pt x="4183" y="0"/>
                      <a:pt x="3683" y="258"/>
                      <a:pt x="3346" y="724"/>
                    </a:cubicBezTo>
                    <a:cubicBezTo>
                      <a:pt x="3008" y="258"/>
                      <a:pt x="2493" y="0"/>
                      <a:pt x="1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0"/>
              <p:cNvSpPr/>
              <p:nvPr/>
            </p:nvSpPr>
            <p:spPr>
              <a:xfrm>
                <a:off x="-2200560" y="3130507"/>
                <a:ext cx="106695" cy="100971"/>
              </a:xfrm>
              <a:custGeom>
                <a:avLst/>
                <a:gdLst/>
                <a:ahLst/>
                <a:cxnLst/>
                <a:rect l="l" t="t" r="r" b="b"/>
                <a:pathLst>
                  <a:path w="5646" h="5466" extrusionOk="0">
                    <a:moveTo>
                      <a:pt x="2847" y="306"/>
                    </a:moveTo>
                    <a:cubicBezTo>
                      <a:pt x="3072" y="306"/>
                      <a:pt x="3297" y="338"/>
                      <a:pt x="3523" y="386"/>
                    </a:cubicBezTo>
                    <a:cubicBezTo>
                      <a:pt x="4344" y="611"/>
                      <a:pt x="4987" y="1271"/>
                      <a:pt x="5195" y="2108"/>
                    </a:cubicBezTo>
                    <a:cubicBezTo>
                      <a:pt x="5341" y="2702"/>
                      <a:pt x="5276" y="3281"/>
                      <a:pt x="5019" y="3813"/>
                    </a:cubicBezTo>
                    <a:cubicBezTo>
                      <a:pt x="4955" y="3941"/>
                      <a:pt x="4938" y="4070"/>
                      <a:pt x="4970" y="4199"/>
                    </a:cubicBezTo>
                    <a:lnTo>
                      <a:pt x="5195" y="5035"/>
                    </a:lnTo>
                    <a:lnTo>
                      <a:pt x="4408" y="4810"/>
                    </a:lnTo>
                    <a:cubicBezTo>
                      <a:pt x="4367" y="4800"/>
                      <a:pt x="4323" y="4794"/>
                      <a:pt x="4277" y="4794"/>
                    </a:cubicBezTo>
                    <a:cubicBezTo>
                      <a:pt x="4180" y="4794"/>
                      <a:pt x="4077" y="4819"/>
                      <a:pt x="3990" y="4874"/>
                    </a:cubicBezTo>
                    <a:cubicBezTo>
                      <a:pt x="3636" y="5067"/>
                      <a:pt x="3250" y="5164"/>
                      <a:pt x="2847" y="5164"/>
                    </a:cubicBezTo>
                    <a:cubicBezTo>
                      <a:pt x="2654" y="5164"/>
                      <a:pt x="2446" y="5132"/>
                      <a:pt x="2252" y="5083"/>
                    </a:cubicBezTo>
                    <a:cubicBezTo>
                      <a:pt x="1513" y="4907"/>
                      <a:pt x="692" y="4102"/>
                      <a:pt x="515" y="3378"/>
                    </a:cubicBezTo>
                    <a:cubicBezTo>
                      <a:pt x="306" y="2623"/>
                      <a:pt x="466" y="1850"/>
                      <a:pt x="934" y="1239"/>
                    </a:cubicBezTo>
                    <a:cubicBezTo>
                      <a:pt x="1399" y="643"/>
                      <a:pt x="2092" y="306"/>
                      <a:pt x="2847" y="306"/>
                    </a:cubicBezTo>
                    <a:close/>
                    <a:moveTo>
                      <a:pt x="2847" y="0"/>
                    </a:moveTo>
                    <a:cubicBezTo>
                      <a:pt x="1995" y="0"/>
                      <a:pt x="1206" y="386"/>
                      <a:pt x="692" y="1062"/>
                    </a:cubicBezTo>
                    <a:cubicBezTo>
                      <a:pt x="161" y="1737"/>
                      <a:pt x="1" y="2606"/>
                      <a:pt x="209" y="3459"/>
                    </a:cubicBezTo>
                    <a:cubicBezTo>
                      <a:pt x="434" y="4295"/>
                      <a:pt x="1335" y="5179"/>
                      <a:pt x="2171" y="5389"/>
                    </a:cubicBezTo>
                    <a:cubicBezTo>
                      <a:pt x="2387" y="5440"/>
                      <a:pt x="2604" y="5466"/>
                      <a:pt x="2819" y="5466"/>
                    </a:cubicBezTo>
                    <a:cubicBezTo>
                      <a:pt x="3279" y="5466"/>
                      <a:pt x="3729" y="5351"/>
                      <a:pt x="4134" y="5132"/>
                    </a:cubicBezTo>
                    <a:cubicBezTo>
                      <a:pt x="4172" y="5113"/>
                      <a:pt x="4210" y="5105"/>
                      <a:pt x="4248" y="5105"/>
                    </a:cubicBezTo>
                    <a:cubicBezTo>
                      <a:pt x="4274" y="5105"/>
                      <a:pt x="4300" y="5109"/>
                      <a:pt x="4327" y="5115"/>
                    </a:cubicBezTo>
                    <a:lnTo>
                      <a:pt x="5502" y="5421"/>
                    </a:lnTo>
                    <a:cubicBezTo>
                      <a:pt x="5517" y="5421"/>
                      <a:pt x="5549" y="5405"/>
                      <a:pt x="5566" y="5389"/>
                    </a:cubicBezTo>
                    <a:cubicBezTo>
                      <a:pt x="5581" y="5357"/>
                      <a:pt x="5598" y="5325"/>
                      <a:pt x="5581" y="5308"/>
                    </a:cubicBezTo>
                    <a:lnTo>
                      <a:pt x="5276" y="4134"/>
                    </a:lnTo>
                    <a:cubicBezTo>
                      <a:pt x="5260" y="4070"/>
                      <a:pt x="5260" y="4006"/>
                      <a:pt x="5292" y="3941"/>
                    </a:cubicBezTo>
                    <a:cubicBezTo>
                      <a:pt x="5581" y="3362"/>
                      <a:pt x="5646" y="2702"/>
                      <a:pt x="5485" y="2043"/>
                    </a:cubicBezTo>
                    <a:cubicBezTo>
                      <a:pt x="5260" y="1094"/>
                      <a:pt x="4537" y="354"/>
                      <a:pt x="3587" y="97"/>
                    </a:cubicBezTo>
                    <a:cubicBezTo>
                      <a:pt x="3346" y="32"/>
                      <a:pt x="3089" y="0"/>
                      <a:pt x="2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0"/>
              <p:cNvSpPr/>
              <p:nvPr/>
            </p:nvSpPr>
            <p:spPr>
              <a:xfrm>
                <a:off x="-2386946" y="3300454"/>
                <a:ext cx="26494" cy="41619"/>
              </a:xfrm>
              <a:custGeom>
                <a:avLst/>
                <a:gdLst/>
                <a:ahLst/>
                <a:cxnLst/>
                <a:rect l="l" t="t" r="r" b="b"/>
                <a:pathLst>
                  <a:path w="1402" h="2253" extrusionOk="0">
                    <a:moveTo>
                      <a:pt x="0" y="1"/>
                    </a:moveTo>
                    <a:lnTo>
                      <a:pt x="0" y="2252"/>
                    </a:lnTo>
                    <a:lnTo>
                      <a:pt x="1402" y="2252"/>
                    </a:lnTo>
                    <a:lnTo>
                      <a:pt x="1402" y="1996"/>
                    </a:lnTo>
                    <a:lnTo>
                      <a:pt x="305" y="1996"/>
                    </a:lnTo>
                    <a:lnTo>
                      <a:pt x="3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0"/>
              <p:cNvSpPr/>
              <p:nvPr/>
            </p:nvSpPr>
            <p:spPr>
              <a:xfrm>
                <a:off x="-2354650" y="3298718"/>
                <a:ext cx="5235" cy="43355"/>
              </a:xfrm>
              <a:custGeom>
                <a:avLst/>
                <a:gdLst/>
                <a:ahLst/>
                <a:cxnLst/>
                <a:rect l="l" t="t" r="r" b="b"/>
                <a:pathLst>
                  <a:path w="277" h="2347" extrusionOk="0">
                    <a:moveTo>
                      <a:pt x="0" y="1"/>
                    </a:moveTo>
                    <a:lnTo>
                      <a:pt x="0" y="352"/>
                    </a:lnTo>
                    <a:lnTo>
                      <a:pt x="277" y="352"/>
                    </a:lnTo>
                    <a:lnTo>
                      <a:pt x="277" y="1"/>
                    </a:lnTo>
                    <a:close/>
                    <a:moveTo>
                      <a:pt x="0" y="658"/>
                    </a:moveTo>
                    <a:lnTo>
                      <a:pt x="0" y="2346"/>
                    </a:lnTo>
                    <a:lnTo>
                      <a:pt x="277" y="2346"/>
                    </a:lnTo>
                    <a:lnTo>
                      <a:pt x="277" y="65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0"/>
              <p:cNvSpPr/>
              <p:nvPr/>
            </p:nvSpPr>
            <p:spPr>
              <a:xfrm>
                <a:off x="-2337227" y="3298718"/>
                <a:ext cx="28365" cy="43355"/>
              </a:xfrm>
              <a:custGeom>
                <a:avLst/>
                <a:gdLst/>
                <a:ahLst/>
                <a:cxnLst/>
                <a:rect l="l" t="t" r="r" b="b"/>
                <a:pathLst>
                  <a:path w="1501" h="2347" extrusionOk="0">
                    <a:moveTo>
                      <a:pt x="1" y="1"/>
                    </a:moveTo>
                    <a:lnTo>
                      <a:pt x="1" y="2346"/>
                    </a:lnTo>
                    <a:lnTo>
                      <a:pt x="280" y="2346"/>
                    </a:lnTo>
                    <a:lnTo>
                      <a:pt x="280" y="1522"/>
                    </a:lnTo>
                    <a:lnTo>
                      <a:pt x="1138" y="2346"/>
                    </a:lnTo>
                    <a:lnTo>
                      <a:pt x="1500" y="2346"/>
                    </a:lnTo>
                    <a:lnTo>
                      <a:pt x="566" y="1448"/>
                    </a:lnTo>
                    <a:lnTo>
                      <a:pt x="1463" y="658"/>
                    </a:lnTo>
                    <a:lnTo>
                      <a:pt x="1108" y="658"/>
                    </a:lnTo>
                    <a:lnTo>
                      <a:pt x="280" y="1386"/>
                    </a:lnTo>
                    <a:lnTo>
                      <a:pt x="2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0"/>
              <p:cNvSpPr/>
              <p:nvPr/>
            </p:nvSpPr>
            <p:spPr>
              <a:xfrm>
                <a:off x="-2305517" y="3310097"/>
                <a:ext cx="29612" cy="32789"/>
              </a:xfrm>
              <a:custGeom>
                <a:avLst/>
                <a:gdLst/>
                <a:ahLst/>
                <a:cxnLst/>
                <a:rect l="l" t="t" r="r" b="b"/>
                <a:pathLst>
                  <a:path w="1567" h="1775" extrusionOk="0">
                    <a:moveTo>
                      <a:pt x="832" y="236"/>
                    </a:moveTo>
                    <a:cubicBezTo>
                      <a:pt x="969" y="236"/>
                      <a:pt x="1078" y="281"/>
                      <a:pt x="1160" y="372"/>
                    </a:cubicBezTo>
                    <a:cubicBezTo>
                      <a:pt x="1244" y="462"/>
                      <a:pt x="1286" y="584"/>
                      <a:pt x="1289" y="736"/>
                    </a:cubicBezTo>
                    <a:lnTo>
                      <a:pt x="299" y="737"/>
                    </a:lnTo>
                    <a:cubicBezTo>
                      <a:pt x="314" y="577"/>
                      <a:pt x="368" y="455"/>
                      <a:pt x="460" y="368"/>
                    </a:cubicBezTo>
                    <a:cubicBezTo>
                      <a:pt x="553" y="280"/>
                      <a:pt x="678" y="236"/>
                      <a:pt x="832" y="236"/>
                    </a:cubicBezTo>
                    <a:close/>
                    <a:moveTo>
                      <a:pt x="830" y="1"/>
                    </a:moveTo>
                    <a:cubicBezTo>
                      <a:pt x="576" y="1"/>
                      <a:pt x="374" y="82"/>
                      <a:pt x="225" y="245"/>
                    </a:cubicBezTo>
                    <a:cubicBezTo>
                      <a:pt x="76" y="406"/>
                      <a:pt x="1" y="626"/>
                      <a:pt x="1" y="903"/>
                    </a:cubicBezTo>
                    <a:cubicBezTo>
                      <a:pt x="1" y="1169"/>
                      <a:pt x="79" y="1382"/>
                      <a:pt x="236" y="1539"/>
                    </a:cubicBezTo>
                    <a:cubicBezTo>
                      <a:pt x="395" y="1696"/>
                      <a:pt x="608" y="1774"/>
                      <a:pt x="877" y="1774"/>
                    </a:cubicBezTo>
                    <a:cubicBezTo>
                      <a:pt x="985" y="1774"/>
                      <a:pt x="1091" y="1763"/>
                      <a:pt x="1195" y="1741"/>
                    </a:cubicBezTo>
                    <a:cubicBezTo>
                      <a:pt x="1301" y="1719"/>
                      <a:pt x="1402" y="1687"/>
                      <a:pt x="1501" y="1644"/>
                    </a:cubicBezTo>
                    <a:lnTo>
                      <a:pt x="1501" y="1382"/>
                    </a:lnTo>
                    <a:cubicBezTo>
                      <a:pt x="1403" y="1434"/>
                      <a:pt x="1303" y="1473"/>
                      <a:pt x="1203" y="1500"/>
                    </a:cubicBezTo>
                    <a:cubicBezTo>
                      <a:pt x="1104" y="1526"/>
                      <a:pt x="1001" y="1539"/>
                      <a:pt x="894" y="1539"/>
                    </a:cubicBezTo>
                    <a:cubicBezTo>
                      <a:pt x="710" y="1539"/>
                      <a:pt x="566" y="1490"/>
                      <a:pt x="463" y="1389"/>
                    </a:cubicBezTo>
                    <a:cubicBezTo>
                      <a:pt x="360" y="1289"/>
                      <a:pt x="303" y="1144"/>
                      <a:pt x="290" y="952"/>
                    </a:cubicBezTo>
                    <a:lnTo>
                      <a:pt x="1567" y="952"/>
                    </a:lnTo>
                    <a:lnTo>
                      <a:pt x="1567" y="817"/>
                    </a:lnTo>
                    <a:cubicBezTo>
                      <a:pt x="1567" y="566"/>
                      <a:pt x="1500" y="366"/>
                      <a:pt x="1367" y="221"/>
                    </a:cubicBezTo>
                    <a:cubicBezTo>
                      <a:pt x="1236" y="74"/>
                      <a:pt x="1056" y="1"/>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0"/>
              <p:cNvSpPr/>
              <p:nvPr/>
            </p:nvSpPr>
            <p:spPr>
              <a:xfrm>
                <a:off x="-2269593" y="3298718"/>
                <a:ext cx="28535" cy="44168"/>
              </a:xfrm>
              <a:custGeom>
                <a:avLst/>
                <a:gdLst/>
                <a:ahLst/>
                <a:cxnLst/>
                <a:rect l="l" t="t" r="r" b="b"/>
                <a:pathLst>
                  <a:path w="1510" h="2391" extrusionOk="0">
                    <a:moveTo>
                      <a:pt x="758" y="849"/>
                    </a:moveTo>
                    <a:cubicBezTo>
                      <a:pt x="905" y="849"/>
                      <a:pt x="1021" y="908"/>
                      <a:pt x="1106" y="1024"/>
                    </a:cubicBezTo>
                    <a:cubicBezTo>
                      <a:pt x="1189" y="1139"/>
                      <a:pt x="1232" y="1299"/>
                      <a:pt x="1232" y="1504"/>
                    </a:cubicBezTo>
                    <a:cubicBezTo>
                      <a:pt x="1232" y="1708"/>
                      <a:pt x="1189" y="1868"/>
                      <a:pt x="1106" y="1985"/>
                    </a:cubicBezTo>
                    <a:cubicBezTo>
                      <a:pt x="1021" y="2101"/>
                      <a:pt x="905" y="2159"/>
                      <a:pt x="758" y="2159"/>
                    </a:cubicBezTo>
                    <a:cubicBezTo>
                      <a:pt x="612" y="2159"/>
                      <a:pt x="496" y="2101"/>
                      <a:pt x="412" y="1985"/>
                    </a:cubicBezTo>
                    <a:cubicBezTo>
                      <a:pt x="329" y="1868"/>
                      <a:pt x="286" y="1708"/>
                      <a:pt x="286" y="1504"/>
                    </a:cubicBezTo>
                    <a:cubicBezTo>
                      <a:pt x="286" y="1299"/>
                      <a:pt x="329" y="1139"/>
                      <a:pt x="412" y="1024"/>
                    </a:cubicBezTo>
                    <a:cubicBezTo>
                      <a:pt x="496" y="908"/>
                      <a:pt x="612" y="849"/>
                      <a:pt x="758" y="849"/>
                    </a:cubicBezTo>
                    <a:close/>
                    <a:moveTo>
                      <a:pt x="1232" y="1"/>
                    </a:moveTo>
                    <a:lnTo>
                      <a:pt x="1232" y="914"/>
                    </a:lnTo>
                    <a:cubicBezTo>
                      <a:pt x="1174" y="814"/>
                      <a:pt x="1101" y="739"/>
                      <a:pt x="1011" y="690"/>
                    </a:cubicBezTo>
                    <a:cubicBezTo>
                      <a:pt x="922" y="641"/>
                      <a:pt x="815" y="617"/>
                      <a:pt x="691" y="617"/>
                    </a:cubicBezTo>
                    <a:cubicBezTo>
                      <a:pt x="487" y="617"/>
                      <a:pt x="321" y="698"/>
                      <a:pt x="192" y="861"/>
                    </a:cubicBezTo>
                    <a:cubicBezTo>
                      <a:pt x="64" y="1024"/>
                      <a:pt x="0" y="1238"/>
                      <a:pt x="0" y="1504"/>
                    </a:cubicBezTo>
                    <a:cubicBezTo>
                      <a:pt x="0" y="1769"/>
                      <a:pt x="64" y="1984"/>
                      <a:pt x="192" y="2146"/>
                    </a:cubicBezTo>
                    <a:cubicBezTo>
                      <a:pt x="321" y="2309"/>
                      <a:pt x="487" y="2390"/>
                      <a:pt x="691" y="2390"/>
                    </a:cubicBezTo>
                    <a:cubicBezTo>
                      <a:pt x="815"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0"/>
              <p:cNvSpPr/>
              <p:nvPr/>
            </p:nvSpPr>
            <p:spPr>
              <a:xfrm>
                <a:off x="-2213146" y="3298718"/>
                <a:ext cx="28592" cy="44168"/>
              </a:xfrm>
              <a:custGeom>
                <a:avLst/>
                <a:gdLst/>
                <a:ahLst/>
                <a:cxnLst/>
                <a:rect l="l" t="t" r="r" b="b"/>
                <a:pathLst>
                  <a:path w="1513" h="2391" extrusionOk="0">
                    <a:moveTo>
                      <a:pt x="752" y="849"/>
                    </a:moveTo>
                    <a:cubicBezTo>
                      <a:pt x="898" y="849"/>
                      <a:pt x="1013" y="908"/>
                      <a:pt x="1096" y="1024"/>
                    </a:cubicBezTo>
                    <a:cubicBezTo>
                      <a:pt x="1181" y="1139"/>
                      <a:pt x="1224" y="1299"/>
                      <a:pt x="1224" y="1504"/>
                    </a:cubicBezTo>
                    <a:cubicBezTo>
                      <a:pt x="1224" y="1708"/>
                      <a:pt x="1181" y="1868"/>
                      <a:pt x="1096" y="1985"/>
                    </a:cubicBezTo>
                    <a:cubicBezTo>
                      <a:pt x="1013" y="2101"/>
                      <a:pt x="898" y="2159"/>
                      <a:pt x="752" y="2159"/>
                    </a:cubicBezTo>
                    <a:cubicBezTo>
                      <a:pt x="605" y="2159"/>
                      <a:pt x="489" y="2101"/>
                      <a:pt x="404" y="1985"/>
                    </a:cubicBezTo>
                    <a:cubicBezTo>
                      <a:pt x="322" y="1868"/>
                      <a:pt x="279" y="1708"/>
                      <a:pt x="279" y="1504"/>
                    </a:cubicBezTo>
                    <a:cubicBezTo>
                      <a:pt x="279" y="1299"/>
                      <a:pt x="322" y="1139"/>
                      <a:pt x="404" y="1024"/>
                    </a:cubicBezTo>
                    <a:cubicBezTo>
                      <a:pt x="489" y="908"/>
                      <a:pt x="605" y="849"/>
                      <a:pt x="752" y="849"/>
                    </a:cubicBezTo>
                    <a:close/>
                    <a:moveTo>
                      <a:pt x="0" y="1"/>
                    </a:moveTo>
                    <a:lnTo>
                      <a:pt x="0" y="2346"/>
                    </a:lnTo>
                    <a:lnTo>
                      <a:pt x="279" y="2346"/>
                    </a:lnTo>
                    <a:lnTo>
                      <a:pt x="279" y="2093"/>
                    </a:lnTo>
                    <a:cubicBezTo>
                      <a:pt x="337" y="2193"/>
                      <a:pt x="411" y="2268"/>
                      <a:pt x="499" y="2318"/>
                    </a:cubicBezTo>
                    <a:cubicBezTo>
                      <a:pt x="589" y="2366"/>
                      <a:pt x="696" y="2390"/>
                      <a:pt x="820" y="2390"/>
                    </a:cubicBezTo>
                    <a:cubicBezTo>
                      <a:pt x="1024" y="2390"/>
                      <a:pt x="1190" y="2309"/>
                      <a:pt x="1319" y="2146"/>
                    </a:cubicBezTo>
                    <a:cubicBezTo>
                      <a:pt x="1448" y="1984"/>
                      <a:pt x="1512" y="1769"/>
                      <a:pt x="1512" y="1504"/>
                    </a:cubicBezTo>
                    <a:cubicBezTo>
                      <a:pt x="1512" y="1238"/>
                      <a:pt x="1448" y="1024"/>
                      <a:pt x="1319" y="861"/>
                    </a:cubicBezTo>
                    <a:cubicBezTo>
                      <a:pt x="1190" y="698"/>
                      <a:pt x="1024" y="617"/>
                      <a:pt x="820" y="617"/>
                    </a:cubicBezTo>
                    <a:cubicBezTo>
                      <a:pt x="696" y="617"/>
                      <a:pt x="589" y="641"/>
                      <a:pt x="499" y="690"/>
                    </a:cubicBezTo>
                    <a:cubicBezTo>
                      <a:pt x="411" y="739"/>
                      <a:pt x="337" y="814"/>
                      <a:pt x="279" y="914"/>
                    </a:cubicBezTo>
                    <a:lnTo>
                      <a:pt x="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0"/>
              <p:cNvSpPr/>
              <p:nvPr/>
            </p:nvSpPr>
            <p:spPr>
              <a:xfrm>
                <a:off x="-2177789" y="3310873"/>
                <a:ext cx="31067" cy="43059"/>
              </a:xfrm>
              <a:custGeom>
                <a:avLst/>
                <a:gdLst/>
                <a:ahLst/>
                <a:cxnLst/>
                <a:rect l="l" t="t" r="r" b="b"/>
                <a:pathLst>
                  <a:path w="1644" h="2331" extrusionOk="0">
                    <a:moveTo>
                      <a:pt x="0" y="0"/>
                    </a:moveTo>
                    <a:lnTo>
                      <a:pt x="683" y="1661"/>
                    </a:lnTo>
                    <a:lnTo>
                      <a:pt x="633" y="1787"/>
                    </a:lnTo>
                    <a:cubicBezTo>
                      <a:pt x="582" y="1923"/>
                      <a:pt x="535" y="2008"/>
                      <a:pt x="493" y="2045"/>
                    </a:cubicBezTo>
                    <a:cubicBezTo>
                      <a:pt x="450" y="2081"/>
                      <a:pt x="391" y="2099"/>
                      <a:pt x="315" y="2099"/>
                    </a:cubicBezTo>
                    <a:lnTo>
                      <a:pt x="152" y="2099"/>
                    </a:lnTo>
                    <a:lnTo>
                      <a:pt x="152" y="2331"/>
                    </a:lnTo>
                    <a:lnTo>
                      <a:pt x="373" y="2331"/>
                    </a:lnTo>
                    <a:cubicBezTo>
                      <a:pt x="498" y="2331"/>
                      <a:pt x="598" y="2300"/>
                      <a:pt x="672" y="2239"/>
                    </a:cubicBezTo>
                    <a:cubicBezTo>
                      <a:pt x="746" y="2177"/>
                      <a:pt x="824" y="2046"/>
                      <a:pt x="902" y="1845"/>
                    </a:cubicBezTo>
                    <a:lnTo>
                      <a:pt x="1643" y="0"/>
                    </a:lnTo>
                    <a:lnTo>
                      <a:pt x="1350" y="0"/>
                    </a:lnTo>
                    <a:lnTo>
                      <a:pt x="822" y="1320"/>
                    </a:lnTo>
                    <a:lnTo>
                      <a:pt x="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0"/>
              <p:cNvSpPr/>
              <p:nvPr/>
            </p:nvSpPr>
            <p:spPr>
              <a:xfrm>
                <a:off x="-2120094" y="3311371"/>
                <a:ext cx="30784" cy="31034"/>
              </a:xfrm>
              <a:custGeom>
                <a:avLst/>
                <a:gdLst/>
                <a:ahLst/>
                <a:cxnLst/>
                <a:rect l="l" t="t" r="r" b="b"/>
                <a:pathLst>
                  <a:path w="1629" h="1680" extrusionOk="0">
                    <a:moveTo>
                      <a:pt x="1" y="0"/>
                    </a:moveTo>
                    <a:lnTo>
                      <a:pt x="1" y="1044"/>
                    </a:lnTo>
                    <a:cubicBezTo>
                      <a:pt x="1" y="1239"/>
                      <a:pt x="55" y="1395"/>
                      <a:pt x="161" y="1510"/>
                    </a:cubicBezTo>
                    <a:cubicBezTo>
                      <a:pt x="271" y="1623"/>
                      <a:pt x="417" y="1679"/>
                      <a:pt x="600" y="1679"/>
                    </a:cubicBezTo>
                    <a:cubicBezTo>
                      <a:pt x="858" y="1679"/>
                      <a:pt x="1043" y="1576"/>
                      <a:pt x="1156" y="1368"/>
                    </a:cubicBezTo>
                    <a:lnTo>
                      <a:pt x="1156" y="1661"/>
                    </a:lnTo>
                    <a:lnTo>
                      <a:pt x="1628" y="1661"/>
                    </a:lnTo>
                    <a:lnTo>
                      <a:pt x="1628" y="0"/>
                    </a:lnTo>
                    <a:lnTo>
                      <a:pt x="1156" y="0"/>
                    </a:lnTo>
                    <a:lnTo>
                      <a:pt x="1156" y="821"/>
                    </a:lnTo>
                    <a:cubicBezTo>
                      <a:pt x="1156" y="945"/>
                      <a:pt x="1123" y="1046"/>
                      <a:pt x="1057" y="1124"/>
                    </a:cubicBezTo>
                    <a:cubicBezTo>
                      <a:pt x="991" y="1202"/>
                      <a:pt x="901" y="1242"/>
                      <a:pt x="788" y="1244"/>
                    </a:cubicBezTo>
                    <a:cubicBezTo>
                      <a:pt x="692" y="1244"/>
                      <a:pt x="616" y="1215"/>
                      <a:pt x="560" y="1154"/>
                    </a:cubicBezTo>
                    <a:cubicBezTo>
                      <a:pt x="505" y="1095"/>
                      <a:pt x="477" y="1013"/>
                      <a:pt x="477" y="907"/>
                    </a:cubicBezTo>
                    <a:lnTo>
                      <a:pt x="4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0"/>
              <p:cNvSpPr/>
              <p:nvPr/>
            </p:nvSpPr>
            <p:spPr>
              <a:xfrm>
                <a:off x="-2083906" y="3310965"/>
                <a:ext cx="26400" cy="31440"/>
              </a:xfrm>
              <a:custGeom>
                <a:avLst/>
                <a:gdLst/>
                <a:ahLst/>
                <a:cxnLst/>
                <a:rect l="l" t="t" r="r" b="b"/>
                <a:pathLst>
                  <a:path w="1397" h="1702" extrusionOk="0">
                    <a:moveTo>
                      <a:pt x="736" y="0"/>
                    </a:moveTo>
                    <a:cubicBezTo>
                      <a:pt x="546" y="0"/>
                      <a:pt x="390" y="45"/>
                      <a:pt x="267" y="137"/>
                    </a:cubicBezTo>
                    <a:cubicBezTo>
                      <a:pt x="143" y="227"/>
                      <a:pt x="81" y="354"/>
                      <a:pt x="81" y="519"/>
                    </a:cubicBezTo>
                    <a:cubicBezTo>
                      <a:pt x="81" y="626"/>
                      <a:pt x="108" y="713"/>
                      <a:pt x="161" y="781"/>
                    </a:cubicBezTo>
                    <a:cubicBezTo>
                      <a:pt x="215" y="847"/>
                      <a:pt x="278" y="897"/>
                      <a:pt x="353" y="929"/>
                    </a:cubicBezTo>
                    <a:cubicBezTo>
                      <a:pt x="429" y="963"/>
                      <a:pt x="524" y="996"/>
                      <a:pt x="637" y="1028"/>
                    </a:cubicBezTo>
                    <a:cubicBezTo>
                      <a:pt x="744" y="1059"/>
                      <a:pt x="821" y="1089"/>
                      <a:pt x="869" y="1115"/>
                    </a:cubicBezTo>
                    <a:cubicBezTo>
                      <a:pt x="918" y="1142"/>
                      <a:pt x="942" y="1179"/>
                      <a:pt x="942" y="1227"/>
                    </a:cubicBezTo>
                    <a:cubicBezTo>
                      <a:pt x="942" y="1269"/>
                      <a:pt x="923" y="1303"/>
                      <a:pt x="884" y="1326"/>
                    </a:cubicBezTo>
                    <a:cubicBezTo>
                      <a:pt x="847" y="1346"/>
                      <a:pt x="797" y="1357"/>
                      <a:pt x="732" y="1357"/>
                    </a:cubicBezTo>
                    <a:cubicBezTo>
                      <a:pt x="640" y="1357"/>
                      <a:pt x="541" y="1339"/>
                      <a:pt x="437" y="1304"/>
                    </a:cubicBezTo>
                    <a:cubicBezTo>
                      <a:pt x="334" y="1266"/>
                      <a:pt x="240" y="1215"/>
                      <a:pt x="155" y="1149"/>
                    </a:cubicBezTo>
                    <a:lnTo>
                      <a:pt x="0" y="1470"/>
                    </a:lnTo>
                    <a:cubicBezTo>
                      <a:pt x="93" y="1544"/>
                      <a:pt x="202" y="1602"/>
                      <a:pt x="328" y="1644"/>
                    </a:cubicBezTo>
                    <a:cubicBezTo>
                      <a:pt x="453" y="1682"/>
                      <a:pt x="585" y="1701"/>
                      <a:pt x="721" y="1701"/>
                    </a:cubicBezTo>
                    <a:cubicBezTo>
                      <a:pt x="918" y="1701"/>
                      <a:pt x="1080" y="1656"/>
                      <a:pt x="1205" y="1566"/>
                    </a:cubicBezTo>
                    <a:cubicBezTo>
                      <a:pt x="1333" y="1474"/>
                      <a:pt x="1396" y="1345"/>
                      <a:pt x="1396" y="1180"/>
                    </a:cubicBezTo>
                    <a:cubicBezTo>
                      <a:pt x="1396" y="1071"/>
                      <a:pt x="1369" y="983"/>
                      <a:pt x="1313" y="918"/>
                    </a:cubicBezTo>
                    <a:cubicBezTo>
                      <a:pt x="1257" y="850"/>
                      <a:pt x="1192" y="799"/>
                      <a:pt x="1116" y="766"/>
                    </a:cubicBezTo>
                    <a:cubicBezTo>
                      <a:pt x="1040" y="731"/>
                      <a:pt x="942" y="696"/>
                      <a:pt x="825" y="662"/>
                    </a:cubicBezTo>
                    <a:cubicBezTo>
                      <a:pt x="718" y="631"/>
                      <a:pt x="641" y="603"/>
                      <a:pt x="594" y="578"/>
                    </a:cubicBezTo>
                    <a:cubicBezTo>
                      <a:pt x="546" y="554"/>
                      <a:pt x="523" y="518"/>
                      <a:pt x="523" y="473"/>
                    </a:cubicBezTo>
                    <a:cubicBezTo>
                      <a:pt x="523" y="431"/>
                      <a:pt x="541" y="400"/>
                      <a:pt x="576" y="380"/>
                    </a:cubicBezTo>
                    <a:cubicBezTo>
                      <a:pt x="610" y="359"/>
                      <a:pt x="657" y="349"/>
                      <a:pt x="714" y="349"/>
                    </a:cubicBezTo>
                    <a:cubicBezTo>
                      <a:pt x="784" y="349"/>
                      <a:pt x="864" y="363"/>
                      <a:pt x="953" y="393"/>
                    </a:cubicBezTo>
                    <a:cubicBezTo>
                      <a:pt x="1040" y="420"/>
                      <a:pt x="1130" y="458"/>
                      <a:pt x="1220" y="510"/>
                    </a:cubicBezTo>
                    <a:lnTo>
                      <a:pt x="1385" y="186"/>
                    </a:lnTo>
                    <a:cubicBezTo>
                      <a:pt x="1292" y="126"/>
                      <a:pt x="1189" y="80"/>
                      <a:pt x="1076" y="49"/>
                    </a:cubicBezTo>
                    <a:cubicBezTo>
                      <a:pt x="963" y="17"/>
                      <a:pt x="850" y="0"/>
                      <a:pt x="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0"/>
              <p:cNvSpPr/>
              <p:nvPr/>
            </p:nvSpPr>
            <p:spPr>
              <a:xfrm>
                <a:off x="-2054199" y="3311076"/>
                <a:ext cx="31653" cy="31329"/>
              </a:xfrm>
              <a:custGeom>
                <a:avLst/>
                <a:gdLst/>
                <a:ahLst/>
                <a:cxnLst/>
                <a:rect l="l" t="t" r="r" b="b"/>
                <a:pathLst>
                  <a:path w="1675" h="1696" extrusionOk="0">
                    <a:moveTo>
                      <a:pt x="859" y="349"/>
                    </a:moveTo>
                    <a:cubicBezTo>
                      <a:pt x="968" y="349"/>
                      <a:pt x="1056" y="383"/>
                      <a:pt x="1122" y="449"/>
                    </a:cubicBezTo>
                    <a:cubicBezTo>
                      <a:pt x="1187" y="514"/>
                      <a:pt x="1223" y="602"/>
                      <a:pt x="1227" y="711"/>
                    </a:cubicBezTo>
                    <a:lnTo>
                      <a:pt x="470" y="711"/>
                    </a:lnTo>
                    <a:cubicBezTo>
                      <a:pt x="488" y="599"/>
                      <a:pt x="532" y="512"/>
                      <a:pt x="600" y="449"/>
                    </a:cubicBezTo>
                    <a:cubicBezTo>
                      <a:pt x="670" y="383"/>
                      <a:pt x="756" y="349"/>
                      <a:pt x="859" y="349"/>
                    </a:cubicBezTo>
                    <a:close/>
                    <a:moveTo>
                      <a:pt x="856" y="1"/>
                    </a:moveTo>
                    <a:cubicBezTo>
                      <a:pt x="689" y="1"/>
                      <a:pt x="541" y="37"/>
                      <a:pt x="411" y="109"/>
                    </a:cubicBezTo>
                    <a:cubicBezTo>
                      <a:pt x="281" y="178"/>
                      <a:pt x="181" y="279"/>
                      <a:pt x="109" y="409"/>
                    </a:cubicBezTo>
                    <a:cubicBezTo>
                      <a:pt x="37" y="536"/>
                      <a:pt x="1" y="684"/>
                      <a:pt x="1" y="853"/>
                    </a:cubicBezTo>
                    <a:cubicBezTo>
                      <a:pt x="1" y="1020"/>
                      <a:pt x="35" y="1167"/>
                      <a:pt x="106" y="1294"/>
                    </a:cubicBezTo>
                    <a:cubicBezTo>
                      <a:pt x="178" y="1423"/>
                      <a:pt x="279" y="1520"/>
                      <a:pt x="409" y="1591"/>
                    </a:cubicBezTo>
                    <a:cubicBezTo>
                      <a:pt x="540" y="1661"/>
                      <a:pt x="693" y="1695"/>
                      <a:pt x="868" y="1695"/>
                    </a:cubicBezTo>
                    <a:cubicBezTo>
                      <a:pt x="1017" y="1695"/>
                      <a:pt x="1151" y="1671"/>
                      <a:pt x="1270" y="1622"/>
                    </a:cubicBezTo>
                    <a:cubicBezTo>
                      <a:pt x="1392" y="1571"/>
                      <a:pt x="1495" y="1497"/>
                      <a:pt x="1578" y="1402"/>
                    </a:cubicBezTo>
                    <a:lnTo>
                      <a:pt x="1329" y="1150"/>
                    </a:lnTo>
                    <a:cubicBezTo>
                      <a:pt x="1271" y="1206"/>
                      <a:pt x="1206" y="1251"/>
                      <a:pt x="1134" y="1282"/>
                    </a:cubicBezTo>
                    <a:cubicBezTo>
                      <a:pt x="1062" y="1311"/>
                      <a:pt x="986" y="1325"/>
                      <a:pt x="909" y="1325"/>
                    </a:cubicBezTo>
                    <a:cubicBezTo>
                      <a:pt x="801" y="1325"/>
                      <a:pt x="710" y="1297"/>
                      <a:pt x="634" y="1239"/>
                    </a:cubicBezTo>
                    <a:cubicBezTo>
                      <a:pt x="558" y="1179"/>
                      <a:pt x="506" y="1097"/>
                      <a:pt x="479" y="992"/>
                    </a:cubicBezTo>
                    <a:lnTo>
                      <a:pt x="1671" y="992"/>
                    </a:lnTo>
                    <a:cubicBezTo>
                      <a:pt x="1674" y="965"/>
                      <a:pt x="1675" y="927"/>
                      <a:pt x="1675" y="877"/>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30"/>
              <p:cNvSpPr/>
              <p:nvPr/>
            </p:nvSpPr>
            <p:spPr>
              <a:xfrm>
                <a:off x="-2012757" y="3311002"/>
                <a:ext cx="19389" cy="31071"/>
              </a:xfrm>
              <a:custGeom>
                <a:avLst/>
                <a:gdLst/>
                <a:ahLst/>
                <a:cxnLst/>
                <a:rect l="l" t="t" r="r" b="b"/>
                <a:pathLst>
                  <a:path w="1026" h="1682" extrusionOk="0">
                    <a:moveTo>
                      <a:pt x="1026" y="1"/>
                    </a:moveTo>
                    <a:cubicBezTo>
                      <a:pt x="902" y="3"/>
                      <a:pt x="794" y="32"/>
                      <a:pt x="702" y="85"/>
                    </a:cubicBezTo>
                    <a:cubicBezTo>
                      <a:pt x="609" y="139"/>
                      <a:pt x="533" y="217"/>
                      <a:pt x="475" y="320"/>
                    </a:cubicBezTo>
                    <a:lnTo>
                      <a:pt x="475" y="20"/>
                    </a:lnTo>
                    <a:lnTo>
                      <a:pt x="0" y="20"/>
                    </a:lnTo>
                    <a:lnTo>
                      <a:pt x="0" y="1681"/>
                    </a:lnTo>
                    <a:lnTo>
                      <a:pt x="475" y="1681"/>
                    </a:lnTo>
                    <a:lnTo>
                      <a:pt x="475" y="881"/>
                    </a:lnTo>
                    <a:cubicBezTo>
                      <a:pt x="475" y="750"/>
                      <a:pt x="518" y="644"/>
                      <a:pt x="603" y="567"/>
                    </a:cubicBezTo>
                    <a:cubicBezTo>
                      <a:pt x="689" y="486"/>
                      <a:pt x="805" y="446"/>
                      <a:pt x="951" y="446"/>
                    </a:cubicBezTo>
                    <a:cubicBezTo>
                      <a:pt x="985" y="446"/>
                      <a:pt x="1009" y="447"/>
                      <a:pt x="1026" y="449"/>
                    </a:cubicBezTo>
                    <a:lnTo>
                      <a:pt x="1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0"/>
              <p:cNvSpPr/>
              <p:nvPr/>
            </p:nvSpPr>
            <p:spPr>
              <a:xfrm>
                <a:off x="-1988492" y="3311002"/>
                <a:ext cx="31370" cy="31071"/>
              </a:xfrm>
              <a:custGeom>
                <a:avLst/>
                <a:gdLst/>
                <a:ahLst/>
                <a:cxnLst/>
                <a:rect l="l" t="t" r="r" b="b"/>
                <a:pathLst>
                  <a:path w="1660" h="1682" extrusionOk="0">
                    <a:moveTo>
                      <a:pt x="1051" y="1"/>
                    </a:moveTo>
                    <a:cubicBezTo>
                      <a:pt x="783" y="6"/>
                      <a:pt x="591" y="109"/>
                      <a:pt x="477" y="310"/>
                    </a:cubicBezTo>
                    <a:lnTo>
                      <a:pt x="477" y="20"/>
                    </a:lnTo>
                    <a:lnTo>
                      <a:pt x="1" y="20"/>
                    </a:lnTo>
                    <a:lnTo>
                      <a:pt x="1" y="1681"/>
                    </a:lnTo>
                    <a:lnTo>
                      <a:pt x="477" y="1681"/>
                    </a:lnTo>
                    <a:lnTo>
                      <a:pt x="477" y="863"/>
                    </a:lnTo>
                    <a:cubicBezTo>
                      <a:pt x="477" y="739"/>
                      <a:pt x="510" y="639"/>
                      <a:pt x="578" y="561"/>
                    </a:cubicBezTo>
                    <a:cubicBezTo>
                      <a:pt x="647" y="480"/>
                      <a:pt x="739" y="438"/>
                      <a:pt x="856" y="437"/>
                    </a:cubicBezTo>
                    <a:cubicBezTo>
                      <a:pt x="957" y="437"/>
                      <a:pt x="1036" y="468"/>
                      <a:pt x="1094" y="530"/>
                    </a:cubicBezTo>
                    <a:cubicBezTo>
                      <a:pt x="1154" y="589"/>
                      <a:pt x="1183" y="671"/>
                      <a:pt x="1183" y="777"/>
                    </a:cubicBezTo>
                    <a:lnTo>
                      <a:pt x="1183" y="1681"/>
                    </a:lnTo>
                    <a:lnTo>
                      <a:pt x="1659" y="1681"/>
                    </a:lnTo>
                    <a:lnTo>
                      <a:pt x="1659" y="638"/>
                    </a:lnTo>
                    <a:cubicBezTo>
                      <a:pt x="1659" y="444"/>
                      <a:pt x="1604" y="289"/>
                      <a:pt x="1492" y="175"/>
                    </a:cubicBezTo>
                    <a:cubicBezTo>
                      <a:pt x="1384" y="59"/>
                      <a:pt x="1236" y="1"/>
                      <a:pt x="1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0"/>
              <p:cNvSpPr/>
              <p:nvPr/>
            </p:nvSpPr>
            <p:spPr>
              <a:xfrm>
                <a:off x="-1951850" y="3311002"/>
                <a:ext cx="29499" cy="31477"/>
              </a:xfrm>
              <a:custGeom>
                <a:avLst/>
                <a:gdLst/>
                <a:ahLst/>
                <a:cxnLst/>
                <a:rect l="l" t="t" r="r" b="b"/>
                <a:pathLst>
                  <a:path w="1561" h="1704" extrusionOk="0">
                    <a:moveTo>
                      <a:pt x="1092" y="965"/>
                    </a:moveTo>
                    <a:lnTo>
                      <a:pt x="1092" y="1113"/>
                    </a:lnTo>
                    <a:cubicBezTo>
                      <a:pt x="1077" y="1185"/>
                      <a:pt x="1034" y="1245"/>
                      <a:pt x="962" y="1293"/>
                    </a:cubicBezTo>
                    <a:cubicBezTo>
                      <a:pt x="890" y="1339"/>
                      <a:pt x="804" y="1364"/>
                      <a:pt x="706" y="1364"/>
                    </a:cubicBezTo>
                    <a:cubicBezTo>
                      <a:pt x="625" y="1364"/>
                      <a:pt x="562" y="1344"/>
                      <a:pt x="514" y="1308"/>
                    </a:cubicBezTo>
                    <a:cubicBezTo>
                      <a:pt x="469" y="1268"/>
                      <a:pt x="446" y="1217"/>
                      <a:pt x="446" y="1154"/>
                    </a:cubicBezTo>
                    <a:cubicBezTo>
                      <a:pt x="446" y="1087"/>
                      <a:pt x="468" y="1041"/>
                      <a:pt x="510" y="1011"/>
                    </a:cubicBezTo>
                    <a:cubicBezTo>
                      <a:pt x="557" y="980"/>
                      <a:pt x="625" y="965"/>
                      <a:pt x="718" y="965"/>
                    </a:cubicBezTo>
                    <a:close/>
                    <a:moveTo>
                      <a:pt x="854" y="1"/>
                    </a:moveTo>
                    <a:cubicBezTo>
                      <a:pt x="716" y="1"/>
                      <a:pt x="589" y="16"/>
                      <a:pt x="474" y="47"/>
                    </a:cubicBezTo>
                    <a:cubicBezTo>
                      <a:pt x="359" y="78"/>
                      <a:pt x="235" y="127"/>
                      <a:pt x="104" y="193"/>
                    </a:cubicBezTo>
                    <a:lnTo>
                      <a:pt x="252" y="521"/>
                    </a:lnTo>
                    <a:cubicBezTo>
                      <a:pt x="427" y="423"/>
                      <a:pt x="591" y="375"/>
                      <a:pt x="746" y="375"/>
                    </a:cubicBezTo>
                    <a:cubicBezTo>
                      <a:pt x="859" y="375"/>
                      <a:pt x="944" y="400"/>
                      <a:pt x="1002" y="449"/>
                    </a:cubicBezTo>
                    <a:cubicBezTo>
                      <a:pt x="1061" y="496"/>
                      <a:pt x="1092" y="564"/>
                      <a:pt x="1092" y="653"/>
                    </a:cubicBezTo>
                    <a:lnTo>
                      <a:pt x="1092" y="684"/>
                    </a:lnTo>
                    <a:lnTo>
                      <a:pt x="634" y="684"/>
                    </a:lnTo>
                    <a:cubicBezTo>
                      <a:pt x="433" y="685"/>
                      <a:pt x="276" y="732"/>
                      <a:pt x="166" y="819"/>
                    </a:cubicBezTo>
                    <a:cubicBezTo>
                      <a:pt x="56" y="907"/>
                      <a:pt x="1" y="1028"/>
                      <a:pt x="1" y="1185"/>
                    </a:cubicBezTo>
                    <a:cubicBezTo>
                      <a:pt x="1" y="1339"/>
                      <a:pt x="52" y="1464"/>
                      <a:pt x="155" y="1560"/>
                    </a:cubicBezTo>
                    <a:cubicBezTo>
                      <a:pt x="258" y="1656"/>
                      <a:pt x="397" y="1703"/>
                      <a:pt x="572" y="1703"/>
                    </a:cubicBezTo>
                    <a:cubicBezTo>
                      <a:pt x="688" y="1703"/>
                      <a:pt x="790" y="1684"/>
                      <a:pt x="878" y="1648"/>
                    </a:cubicBezTo>
                    <a:cubicBezTo>
                      <a:pt x="967" y="1611"/>
                      <a:pt x="1039" y="1557"/>
                      <a:pt x="1095" y="1487"/>
                    </a:cubicBezTo>
                    <a:lnTo>
                      <a:pt x="1095" y="1681"/>
                    </a:lnTo>
                    <a:lnTo>
                      <a:pt x="1560" y="1681"/>
                    </a:lnTo>
                    <a:lnTo>
                      <a:pt x="1558" y="598"/>
                    </a:lnTo>
                    <a:cubicBezTo>
                      <a:pt x="1555" y="410"/>
                      <a:pt x="1493" y="263"/>
                      <a:pt x="1370" y="159"/>
                    </a:cubicBezTo>
                    <a:cubicBezTo>
                      <a:pt x="1248" y="54"/>
                      <a:pt x="1077"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30"/>
              <p:cNvSpPr/>
              <p:nvPr/>
            </p:nvSpPr>
            <p:spPr>
              <a:xfrm>
                <a:off x="-1913110" y="3311002"/>
                <a:ext cx="52913" cy="31071"/>
              </a:xfrm>
              <a:custGeom>
                <a:avLst/>
                <a:gdLst/>
                <a:ahLst/>
                <a:cxnLst/>
                <a:rect l="l" t="t" r="r" b="b"/>
                <a:pathLst>
                  <a:path w="2800" h="1682" extrusionOk="0">
                    <a:moveTo>
                      <a:pt x="1039" y="1"/>
                    </a:moveTo>
                    <a:cubicBezTo>
                      <a:pt x="779" y="6"/>
                      <a:pt x="591" y="108"/>
                      <a:pt x="477" y="307"/>
                    </a:cubicBezTo>
                    <a:lnTo>
                      <a:pt x="477" y="20"/>
                    </a:lnTo>
                    <a:lnTo>
                      <a:pt x="1" y="20"/>
                    </a:lnTo>
                    <a:lnTo>
                      <a:pt x="1" y="1681"/>
                    </a:lnTo>
                    <a:lnTo>
                      <a:pt x="477" y="1681"/>
                    </a:lnTo>
                    <a:lnTo>
                      <a:pt x="477" y="860"/>
                    </a:lnTo>
                    <a:cubicBezTo>
                      <a:pt x="477" y="737"/>
                      <a:pt x="509" y="635"/>
                      <a:pt x="576" y="557"/>
                    </a:cubicBezTo>
                    <a:cubicBezTo>
                      <a:pt x="643" y="480"/>
                      <a:pt x="734" y="438"/>
                      <a:pt x="847" y="437"/>
                    </a:cubicBezTo>
                    <a:cubicBezTo>
                      <a:pt x="946" y="437"/>
                      <a:pt x="1024" y="468"/>
                      <a:pt x="1079" y="530"/>
                    </a:cubicBezTo>
                    <a:cubicBezTo>
                      <a:pt x="1137" y="589"/>
                      <a:pt x="1165" y="671"/>
                      <a:pt x="1165" y="777"/>
                    </a:cubicBezTo>
                    <a:lnTo>
                      <a:pt x="1165" y="1681"/>
                    </a:lnTo>
                    <a:lnTo>
                      <a:pt x="1637" y="1681"/>
                    </a:lnTo>
                    <a:lnTo>
                      <a:pt x="1637" y="860"/>
                    </a:lnTo>
                    <a:cubicBezTo>
                      <a:pt x="1637" y="737"/>
                      <a:pt x="1671" y="635"/>
                      <a:pt x="1737" y="557"/>
                    </a:cubicBezTo>
                    <a:cubicBezTo>
                      <a:pt x="1802" y="480"/>
                      <a:pt x="1892" y="438"/>
                      <a:pt x="2005" y="437"/>
                    </a:cubicBezTo>
                    <a:cubicBezTo>
                      <a:pt x="2105" y="437"/>
                      <a:pt x="2182" y="467"/>
                      <a:pt x="2240" y="526"/>
                    </a:cubicBezTo>
                    <a:cubicBezTo>
                      <a:pt x="2298" y="586"/>
                      <a:pt x="2326" y="670"/>
                      <a:pt x="2326" y="777"/>
                    </a:cubicBezTo>
                    <a:lnTo>
                      <a:pt x="2326" y="1681"/>
                    </a:lnTo>
                    <a:lnTo>
                      <a:pt x="2799" y="1681"/>
                    </a:lnTo>
                    <a:lnTo>
                      <a:pt x="2799" y="638"/>
                    </a:lnTo>
                    <a:cubicBezTo>
                      <a:pt x="2799" y="442"/>
                      <a:pt x="2744" y="288"/>
                      <a:pt x="2635" y="175"/>
                    </a:cubicBezTo>
                    <a:cubicBezTo>
                      <a:pt x="2528" y="59"/>
                      <a:pt x="2382" y="1"/>
                      <a:pt x="2200" y="1"/>
                    </a:cubicBezTo>
                    <a:cubicBezTo>
                      <a:pt x="2058" y="3"/>
                      <a:pt x="1935" y="37"/>
                      <a:pt x="1832" y="100"/>
                    </a:cubicBezTo>
                    <a:cubicBezTo>
                      <a:pt x="1731" y="164"/>
                      <a:pt x="1654" y="258"/>
                      <a:pt x="1600" y="384"/>
                    </a:cubicBezTo>
                    <a:cubicBezTo>
                      <a:pt x="1559" y="263"/>
                      <a:pt x="1491" y="169"/>
                      <a:pt x="1394" y="104"/>
                    </a:cubicBezTo>
                    <a:cubicBezTo>
                      <a:pt x="1296" y="36"/>
                      <a:pt x="1178" y="1"/>
                      <a:pt x="1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0"/>
              <p:cNvSpPr/>
              <p:nvPr/>
            </p:nvSpPr>
            <p:spPr>
              <a:xfrm>
                <a:off x="-1853772" y="3311076"/>
                <a:ext cx="31653" cy="31329"/>
              </a:xfrm>
              <a:custGeom>
                <a:avLst/>
                <a:gdLst/>
                <a:ahLst/>
                <a:cxnLst/>
                <a:rect l="l" t="t" r="r" b="b"/>
                <a:pathLst>
                  <a:path w="1675" h="1696" extrusionOk="0">
                    <a:moveTo>
                      <a:pt x="859" y="349"/>
                    </a:moveTo>
                    <a:cubicBezTo>
                      <a:pt x="968" y="349"/>
                      <a:pt x="1056" y="383"/>
                      <a:pt x="1121" y="449"/>
                    </a:cubicBezTo>
                    <a:cubicBezTo>
                      <a:pt x="1187" y="514"/>
                      <a:pt x="1222" y="602"/>
                      <a:pt x="1227" y="711"/>
                    </a:cubicBezTo>
                    <a:lnTo>
                      <a:pt x="470" y="711"/>
                    </a:lnTo>
                    <a:cubicBezTo>
                      <a:pt x="488" y="599"/>
                      <a:pt x="532" y="512"/>
                      <a:pt x="599" y="449"/>
                    </a:cubicBezTo>
                    <a:cubicBezTo>
                      <a:pt x="670" y="383"/>
                      <a:pt x="756" y="349"/>
                      <a:pt x="859" y="349"/>
                    </a:cubicBezTo>
                    <a:close/>
                    <a:moveTo>
                      <a:pt x="856" y="1"/>
                    </a:moveTo>
                    <a:cubicBezTo>
                      <a:pt x="689" y="1"/>
                      <a:pt x="541" y="37"/>
                      <a:pt x="411" y="109"/>
                    </a:cubicBezTo>
                    <a:cubicBezTo>
                      <a:pt x="281" y="178"/>
                      <a:pt x="181" y="279"/>
                      <a:pt x="108" y="409"/>
                    </a:cubicBezTo>
                    <a:cubicBezTo>
                      <a:pt x="36" y="536"/>
                      <a:pt x="0" y="684"/>
                      <a:pt x="0" y="853"/>
                    </a:cubicBezTo>
                    <a:cubicBezTo>
                      <a:pt x="0" y="1020"/>
                      <a:pt x="35" y="1167"/>
                      <a:pt x="105" y="1294"/>
                    </a:cubicBezTo>
                    <a:cubicBezTo>
                      <a:pt x="177" y="1423"/>
                      <a:pt x="278" y="1520"/>
                      <a:pt x="408" y="1591"/>
                    </a:cubicBezTo>
                    <a:cubicBezTo>
                      <a:pt x="540" y="1661"/>
                      <a:pt x="693" y="1695"/>
                      <a:pt x="868" y="1695"/>
                    </a:cubicBezTo>
                    <a:cubicBezTo>
                      <a:pt x="1016" y="1695"/>
                      <a:pt x="1149" y="1671"/>
                      <a:pt x="1269" y="1622"/>
                    </a:cubicBezTo>
                    <a:cubicBezTo>
                      <a:pt x="1391" y="1571"/>
                      <a:pt x="1494" y="1497"/>
                      <a:pt x="1578" y="1402"/>
                    </a:cubicBezTo>
                    <a:lnTo>
                      <a:pt x="1328" y="1150"/>
                    </a:lnTo>
                    <a:cubicBezTo>
                      <a:pt x="1270" y="1206"/>
                      <a:pt x="1206" y="1251"/>
                      <a:pt x="1134" y="1282"/>
                    </a:cubicBezTo>
                    <a:cubicBezTo>
                      <a:pt x="1062" y="1311"/>
                      <a:pt x="986" y="1325"/>
                      <a:pt x="908" y="1325"/>
                    </a:cubicBezTo>
                    <a:cubicBezTo>
                      <a:pt x="801" y="1325"/>
                      <a:pt x="709" y="1297"/>
                      <a:pt x="633" y="1239"/>
                    </a:cubicBezTo>
                    <a:cubicBezTo>
                      <a:pt x="558" y="1179"/>
                      <a:pt x="506" y="1097"/>
                      <a:pt x="479" y="992"/>
                    </a:cubicBezTo>
                    <a:lnTo>
                      <a:pt x="1671" y="992"/>
                    </a:lnTo>
                    <a:cubicBezTo>
                      <a:pt x="1673" y="965"/>
                      <a:pt x="1674" y="927"/>
                      <a:pt x="1674" y="877"/>
                    </a:cubicBezTo>
                    <a:cubicBezTo>
                      <a:pt x="1674" y="602"/>
                      <a:pt x="1604" y="387"/>
                      <a:pt x="1463" y="232"/>
                    </a:cubicBezTo>
                    <a:cubicBezTo>
                      <a:pt x="1326" y="78"/>
                      <a:pt x="1124"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0"/>
              <p:cNvSpPr/>
              <p:nvPr/>
            </p:nvSpPr>
            <p:spPr>
              <a:xfrm>
                <a:off x="-1819001" y="3333538"/>
                <a:ext cx="9713" cy="15258"/>
              </a:xfrm>
              <a:custGeom>
                <a:avLst/>
                <a:gdLst/>
                <a:ahLst/>
                <a:cxnLst/>
                <a:rect l="l" t="t" r="r" b="b"/>
                <a:pathLst>
                  <a:path w="514" h="826" extrusionOk="0">
                    <a:moveTo>
                      <a:pt x="282" y="1"/>
                    </a:moveTo>
                    <a:cubicBezTo>
                      <a:pt x="214" y="1"/>
                      <a:pt x="157" y="24"/>
                      <a:pt x="112" y="69"/>
                    </a:cubicBezTo>
                    <a:cubicBezTo>
                      <a:pt x="66" y="114"/>
                      <a:pt x="44" y="172"/>
                      <a:pt x="44" y="243"/>
                    </a:cubicBezTo>
                    <a:cubicBezTo>
                      <a:pt x="44" y="329"/>
                      <a:pt x="78" y="393"/>
                      <a:pt x="146" y="437"/>
                    </a:cubicBezTo>
                    <a:lnTo>
                      <a:pt x="0" y="826"/>
                    </a:lnTo>
                    <a:lnTo>
                      <a:pt x="232" y="826"/>
                    </a:lnTo>
                    <a:lnTo>
                      <a:pt x="452" y="433"/>
                    </a:lnTo>
                    <a:cubicBezTo>
                      <a:pt x="473" y="395"/>
                      <a:pt x="488" y="361"/>
                      <a:pt x="498" y="335"/>
                    </a:cubicBezTo>
                    <a:cubicBezTo>
                      <a:pt x="509" y="306"/>
                      <a:pt x="514" y="275"/>
                      <a:pt x="514" y="243"/>
                    </a:cubicBezTo>
                    <a:cubicBezTo>
                      <a:pt x="514" y="168"/>
                      <a:pt x="491" y="109"/>
                      <a:pt x="446" y="66"/>
                    </a:cubicBezTo>
                    <a:cubicBezTo>
                      <a:pt x="401" y="23"/>
                      <a:pt x="345"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0"/>
              <p:cNvSpPr/>
              <p:nvPr/>
            </p:nvSpPr>
            <p:spPr>
              <a:xfrm>
                <a:off x="-1786157" y="3311371"/>
                <a:ext cx="30784" cy="31034"/>
              </a:xfrm>
              <a:custGeom>
                <a:avLst/>
                <a:gdLst/>
                <a:ahLst/>
                <a:cxnLst/>
                <a:rect l="l" t="t" r="r" b="b"/>
                <a:pathLst>
                  <a:path w="1629" h="1680" extrusionOk="0">
                    <a:moveTo>
                      <a:pt x="1" y="0"/>
                    </a:moveTo>
                    <a:lnTo>
                      <a:pt x="1" y="1044"/>
                    </a:lnTo>
                    <a:cubicBezTo>
                      <a:pt x="1" y="1239"/>
                      <a:pt x="55" y="1395"/>
                      <a:pt x="162" y="1510"/>
                    </a:cubicBezTo>
                    <a:cubicBezTo>
                      <a:pt x="271" y="1623"/>
                      <a:pt x="418" y="1679"/>
                      <a:pt x="601" y="1679"/>
                    </a:cubicBezTo>
                    <a:cubicBezTo>
                      <a:pt x="858" y="1679"/>
                      <a:pt x="1043" y="1576"/>
                      <a:pt x="1156" y="1368"/>
                    </a:cubicBezTo>
                    <a:lnTo>
                      <a:pt x="1156" y="1661"/>
                    </a:lnTo>
                    <a:lnTo>
                      <a:pt x="1629" y="1661"/>
                    </a:lnTo>
                    <a:lnTo>
                      <a:pt x="1629" y="0"/>
                    </a:lnTo>
                    <a:lnTo>
                      <a:pt x="1156" y="0"/>
                    </a:lnTo>
                    <a:lnTo>
                      <a:pt x="1156" y="821"/>
                    </a:lnTo>
                    <a:cubicBezTo>
                      <a:pt x="1156" y="945"/>
                      <a:pt x="1123" y="1046"/>
                      <a:pt x="1057" y="1124"/>
                    </a:cubicBezTo>
                    <a:cubicBezTo>
                      <a:pt x="992" y="1202"/>
                      <a:pt x="902" y="1242"/>
                      <a:pt x="788" y="1244"/>
                    </a:cubicBezTo>
                    <a:cubicBezTo>
                      <a:pt x="692" y="1244"/>
                      <a:pt x="616" y="1215"/>
                      <a:pt x="561" y="1154"/>
                    </a:cubicBezTo>
                    <a:cubicBezTo>
                      <a:pt x="505" y="1095"/>
                      <a:pt x="477" y="1013"/>
                      <a:pt x="477" y="907"/>
                    </a:cubicBezTo>
                    <a:lnTo>
                      <a:pt x="4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0"/>
              <p:cNvSpPr/>
              <p:nvPr/>
            </p:nvSpPr>
            <p:spPr>
              <a:xfrm>
                <a:off x="-1749968" y="3310965"/>
                <a:ext cx="26400" cy="31440"/>
              </a:xfrm>
              <a:custGeom>
                <a:avLst/>
                <a:gdLst/>
                <a:ahLst/>
                <a:cxnLst/>
                <a:rect l="l" t="t" r="r" b="b"/>
                <a:pathLst>
                  <a:path w="1397" h="1702" extrusionOk="0">
                    <a:moveTo>
                      <a:pt x="737" y="0"/>
                    </a:moveTo>
                    <a:cubicBezTo>
                      <a:pt x="546" y="0"/>
                      <a:pt x="391" y="45"/>
                      <a:pt x="267" y="137"/>
                    </a:cubicBezTo>
                    <a:cubicBezTo>
                      <a:pt x="143" y="227"/>
                      <a:pt x="82" y="354"/>
                      <a:pt x="82" y="519"/>
                    </a:cubicBezTo>
                    <a:cubicBezTo>
                      <a:pt x="82" y="626"/>
                      <a:pt x="109" y="713"/>
                      <a:pt x="161" y="781"/>
                    </a:cubicBezTo>
                    <a:cubicBezTo>
                      <a:pt x="216" y="847"/>
                      <a:pt x="279" y="897"/>
                      <a:pt x="353" y="929"/>
                    </a:cubicBezTo>
                    <a:cubicBezTo>
                      <a:pt x="429" y="963"/>
                      <a:pt x="524" y="996"/>
                      <a:pt x="638" y="1028"/>
                    </a:cubicBezTo>
                    <a:cubicBezTo>
                      <a:pt x="744" y="1059"/>
                      <a:pt x="822" y="1089"/>
                      <a:pt x="869" y="1115"/>
                    </a:cubicBezTo>
                    <a:cubicBezTo>
                      <a:pt x="918" y="1142"/>
                      <a:pt x="943" y="1179"/>
                      <a:pt x="943" y="1227"/>
                    </a:cubicBezTo>
                    <a:cubicBezTo>
                      <a:pt x="943" y="1269"/>
                      <a:pt x="923" y="1303"/>
                      <a:pt x="885" y="1326"/>
                    </a:cubicBezTo>
                    <a:cubicBezTo>
                      <a:pt x="847" y="1346"/>
                      <a:pt x="797" y="1357"/>
                      <a:pt x="733" y="1357"/>
                    </a:cubicBezTo>
                    <a:cubicBezTo>
                      <a:pt x="640" y="1357"/>
                      <a:pt x="541" y="1339"/>
                      <a:pt x="437" y="1304"/>
                    </a:cubicBezTo>
                    <a:cubicBezTo>
                      <a:pt x="334" y="1266"/>
                      <a:pt x="240" y="1215"/>
                      <a:pt x="155" y="1149"/>
                    </a:cubicBezTo>
                    <a:lnTo>
                      <a:pt x="1" y="1470"/>
                    </a:lnTo>
                    <a:cubicBezTo>
                      <a:pt x="93" y="1544"/>
                      <a:pt x="203" y="1602"/>
                      <a:pt x="329" y="1644"/>
                    </a:cubicBezTo>
                    <a:cubicBezTo>
                      <a:pt x="454" y="1682"/>
                      <a:pt x="585" y="1701"/>
                      <a:pt x="721" y="1701"/>
                    </a:cubicBezTo>
                    <a:cubicBezTo>
                      <a:pt x="918" y="1701"/>
                      <a:pt x="1080" y="1656"/>
                      <a:pt x="1205" y="1566"/>
                    </a:cubicBezTo>
                    <a:cubicBezTo>
                      <a:pt x="1334" y="1474"/>
                      <a:pt x="1397" y="1345"/>
                      <a:pt x="1397" y="1180"/>
                    </a:cubicBezTo>
                    <a:cubicBezTo>
                      <a:pt x="1397" y="1071"/>
                      <a:pt x="1370" y="983"/>
                      <a:pt x="1313" y="918"/>
                    </a:cubicBezTo>
                    <a:cubicBezTo>
                      <a:pt x="1258" y="850"/>
                      <a:pt x="1192" y="799"/>
                      <a:pt x="1116" y="766"/>
                    </a:cubicBezTo>
                    <a:cubicBezTo>
                      <a:pt x="1040" y="731"/>
                      <a:pt x="943" y="696"/>
                      <a:pt x="825" y="662"/>
                    </a:cubicBezTo>
                    <a:cubicBezTo>
                      <a:pt x="719" y="631"/>
                      <a:pt x="641" y="603"/>
                      <a:pt x="594" y="578"/>
                    </a:cubicBezTo>
                    <a:cubicBezTo>
                      <a:pt x="546" y="554"/>
                      <a:pt x="523" y="518"/>
                      <a:pt x="523" y="473"/>
                    </a:cubicBezTo>
                    <a:cubicBezTo>
                      <a:pt x="523" y="431"/>
                      <a:pt x="541" y="400"/>
                      <a:pt x="576" y="380"/>
                    </a:cubicBezTo>
                    <a:cubicBezTo>
                      <a:pt x="611" y="359"/>
                      <a:pt x="657" y="349"/>
                      <a:pt x="715" y="349"/>
                    </a:cubicBezTo>
                    <a:cubicBezTo>
                      <a:pt x="784" y="349"/>
                      <a:pt x="864" y="363"/>
                      <a:pt x="953" y="393"/>
                    </a:cubicBezTo>
                    <a:cubicBezTo>
                      <a:pt x="1040" y="420"/>
                      <a:pt x="1130" y="458"/>
                      <a:pt x="1221" y="510"/>
                    </a:cubicBezTo>
                    <a:lnTo>
                      <a:pt x="1385" y="186"/>
                    </a:lnTo>
                    <a:cubicBezTo>
                      <a:pt x="1293" y="126"/>
                      <a:pt x="1190" y="80"/>
                      <a:pt x="1076" y="49"/>
                    </a:cubicBezTo>
                    <a:cubicBezTo>
                      <a:pt x="963" y="17"/>
                      <a:pt x="850" y="0"/>
                      <a:pt x="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0"/>
              <p:cNvSpPr/>
              <p:nvPr/>
            </p:nvSpPr>
            <p:spPr>
              <a:xfrm>
                <a:off x="-1720242" y="3311076"/>
                <a:ext cx="31653" cy="31329"/>
              </a:xfrm>
              <a:custGeom>
                <a:avLst/>
                <a:gdLst/>
                <a:ahLst/>
                <a:cxnLst/>
                <a:rect l="l" t="t" r="r" b="b"/>
                <a:pathLst>
                  <a:path w="1675" h="1696" extrusionOk="0">
                    <a:moveTo>
                      <a:pt x="858" y="349"/>
                    </a:moveTo>
                    <a:cubicBezTo>
                      <a:pt x="968" y="349"/>
                      <a:pt x="1055" y="383"/>
                      <a:pt x="1121" y="449"/>
                    </a:cubicBezTo>
                    <a:cubicBezTo>
                      <a:pt x="1187" y="514"/>
                      <a:pt x="1223" y="602"/>
                      <a:pt x="1226" y="711"/>
                    </a:cubicBezTo>
                    <a:lnTo>
                      <a:pt x="470" y="711"/>
                    </a:lnTo>
                    <a:cubicBezTo>
                      <a:pt x="488" y="599"/>
                      <a:pt x="532" y="512"/>
                      <a:pt x="600" y="449"/>
                    </a:cubicBezTo>
                    <a:cubicBezTo>
                      <a:pt x="669" y="383"/>
                      <a:pt x="755" y="349"/>
                      <a:pt x="858" y="349"/>
                    </a:cubicBezTo>
                    <a:close/>
                    <a:moveTo>
                      <a:pt x="856" y="1"/>
                    </a:moveTo>
                    <a:cubicBezTo>
                      <a:pt x="689" y="1"/>
                      <a:pt x="541" y="37"/>
                      <a:pt x="411" y="109"/>
                    </a:cubicBezTo>
                    <a:cubicBezTo>
                      <a:pt x="281" y="178"/>
                      <a:pt x="180" y="279"/>
                      <a:pt x="108" y="409"/>
                    </a:cubicBezTo>
                    <a:cubicBezTo>
                      <a:pt x="36" y="536"/>
                      <a:pt x="0" y="684"/>
                      <a:pt x="0" y="853"/>
                    </a:cubicBezTo>
                    <a:cubicBezTo>
                      <a:pt x="0" y="1020"/>
                      <a:pt x="35" y="1167"/>
                      <a:pt x="106" y="1294"/>
                    </a:cubicBezTo>
                    <a:cubicBezTo>
                      <a:pt x="178" y="1423"/>
                      <a:pt x="278" y="1520"/>
                      <a:pt x="408" y="1591"/>
                    </a:cubicBezTo>
                    <a:cubicBezTo>
                      <a:pt x="539" y="1661"/>
                      <a:pt x="692" y="1695"/>
                      <a:pt x="867" y="1695"/>
                    </a:cubicBezTo>
                    <a:cubicBezTo>
                      <a:pt x="1017" y="1695"/>
                      <a:pt x="1150" y="1671"/>
                      <a:pt x="1269" y="1622"/>
                    </a:cubicBezTo>
                    <a:cubicBezTo>
                      <a:pt x="1391" y="1571"/>
                      <a:pt x="1494" y="1497"/>
                      <a:pt x="1578" y="1402"/>
                    </a:cubicBezTo>
                    <a:lnTo>
                      <a:pt x="1328" y="1150"/>
                    </a:lnTo>
                    <a:cubicBezTo>
                      <a:pt x="1270" y="1206"/>
                      <a:pt x="1206" y="1251"/>
                      <a:pt x="1134" y="1282"/>
                    </a:cubicBezTo>
                    <a:cubicBezTo>
                      <a:pt x="1062" y="1311"/>
                      <a:pt x="986" y="1325"/>
                      <a:pt x="909" y="1325"/>
                    </a:cubicBezTo>
                    <a:cubicBezTo>
                      <a:pt x="800" y="1325"/>
                      <a:pt x="709" y="1297"/>
                      <a:pt x="633" y="1239"/>
                    </a:cubicBezTo>
                    <a:cubicBezTo>
                      <a:pt x="557" y="1179"/>
                      <a:pt x="506" y="1097"/>
                      <a:pt x="479" y="992"/>
                    </a:cubicBezTo>
                    <a:lnTo>
                      <a:pt x="1670" y="992"/>
                    </a:lnTo>
                    <a:cubicBezTo>
                      <a:pt x="1673" y="965"/>
                      <a:pt x="1674" y="927"/>
                      <a:pt x="1674" y="877"/>
                    </a:cubicBezTo>
                    <a:cubicBezTo>
                      <a:pt x="1674" y="602"/>
                      <a:pt x="1603" y="387"/>
                      <a:pt x="1464" y="232"/>
                    </a:cubicBezTo>
                    <a:cubicBezTo>
                      <a:pt x="1325" y="78"/>
                      <a:pt x="1123"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30"/>
              <p:cNvSpPr/>
              <p:nvPr/>
            </p:nvSpPr>
            <p:spPr>
              <a:xfrm>
                <a:off x="-1680289" y="3311002"/>
                <a:ext cx="19389" cy="31071"/>
              </a:xfrm>
              <a:custGeom>
                <a:avLst/>
                <a:gdLst/>
                <a:ahLst/>
                <a:cxnLst/>
                <a:rect l="l" t="t" r="r" b="b"/>
                <a:pathLst>
                  <a:path w="1026" h="1682" extrusionOk="0">
                    <a:moveTo>
                      <a:pt x="1026" y="1"/>
                    </a:moveTo>
                    <a:cubicBezTo>
                      <a:pt x="902" y="3"/>
                      <a:pt x="794" y="32"/>
                      <a:pt x="702" y="85"/>
                    </a:cubicBezTo>
                    <a:cubicBezTo>
                      <a:pt x="609" y="139"/>
                      <a:pt x="534" y="217"/>
                      <a:pt x="476" y="320"/>
                    </a:cubicBezTo>
                    <a:lnTo>
                      <a:pt x="476" y="20"/>
                    </a:lnTo>
                    <a:lnTo>
                      <a:pt x="0" y="20"/>
                    </a:lnTo>
                    <a:lnTo>
                      <a:pt x="0" y="1681"/>
                    </a:lnTo>
                    <a:lnTo>
                      <a:pt x="476" y="1681"/>
                    </a:lnTo>
                    <a:lnTo>
                      <a:pt x="476" y="881"/>
                    </a:lnTo>
                    <a:cubicBezTo>
                      <a:pt x="476" y="750"/>
                      <a:pt x="519" y="644"/>
                      <a:pt x="602" y="567"/>
                    </a:cubicBezTo>
                    <a:cubicBezTo>
                      <a:pt x="689" y="486"/>
                      <a:pt x="806" y="446"/>
                      <a:pt x="951" y="446"/>
                    </a:cubicBezTo>
                    <a:cubicBezTo>
                      <a:pt x="985" y="446"/>
                      <a:pt x="1009" y="447"/>
                      <a:pt x="1026" y="449"/>
                    </a:cubicBezTo>
                    <a:lnTo>
                      <a:pt x="10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30"/>
              <p:cNvSpPr/>
              <p:nvPr/>
            </p:nvSpPr>
            <p:spPr>
              <a:xfrm>
                <a:off x="-1653553" y="3311002"/>
                <a:ext cx="31351" cy="31071"/>
              </a:xfrm>
              <a:custGeom>
                <a:avLst/>
                <a:gdLst/>
                <a:ahLst/>
                <a:cxnLst/>
                <a:rect l="l" t="t" r="r" b="b"/>
                <a:pathLst>
                  <a:path w="1659" h="1682" extrusionOk="0">
                    <a:moveTo>
                      <a:pt x="1051" y="1"/>
                    </a:moveTo>
                    <a:cubicBezTo>
                      <a:pt x="783" y="6"/>
                      <a:pt x="591" y="109"/>
                      <a:pt x="476" y="310"/>
                    </a:cubicBezTo>
                    <a:lnTo>
                      <a:pt x="476" y="20"/>
                    </a:lnTo>
                    <a:lnTo>
                      <a:pt x="1" y="20"/>
                    </a:lnTo>
                    <a:lnTo>
                      <a:pt x="1" y="1681"/>
                    </a:lnTo>
                    <a:lnTo>
                      <a:pt x="476" y="1681"/>
                    </a:lnTo>
                    <a:lnTo>
                      <a:pt x="476" y="863"/>
                    </a:lnTo>
                    <a:cubicBezTo>
                      <a:pt x="476" y="739"/>
                      <a:pt x="510" y="639"/>
                      <a:pt x="577" y="561"/>
                    </a:cubicBezTo>
                    <a:cubicBezTo>
                      <a:pt x="645" y="480"/>
                      <a:pt x="738" y="438"/>
                      <a:pt x="855" y="437"/>
                    </a:cubicBezTo>
                    <a:cubicBezTo>
                      <a:pt x="957" y="437"/>
                      <a:pt x="1035" y="468"/>
                      <a:pt x="1093" y="530"/>
                    </a:cubicBezTo>
                    <a:cubicBezTo>
                      <a:pt x="1154" y="589"/>
                      <a:pt x="1183" y="671"/>
                      <a:pt x="1183" y="777"/>
                    </a:cubicBezTo>
                    <a:lnTo>
                      <a:pt x="1183" y="1681"/>
                    </a:lnTo>
                    <a:lnTo>
                      <a:pt x="1658" y="1681"/>
                    </a:lnTo>
                    <a:lnTo>
                      <a:pt x="1658" y="638"/>
                    </a:lnTo>
                    <a:cubicBezTo>
                      <a:pt x="1658" y="444"/>
                      <a:pt x="1603" y="289"/>
                      <a:pt x="1492" y="175"/>
                    </a:cubicBezTo>
                    <a:cubicBezTo>
                      <a:pt x="1383" y="59"/>
                      <a:pt x="1236" y="1"/>
                      <a:pt x="1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0"/>
              <p:cNvSpPr/>
              <p:nvPr/>
            </p:nvSpPr>
            <p:spPr>
              <a:xfrm>
                <a:off x="-1616911" y="3311002"/>
                <a:ext cx="29499" cy="31477"/>
              </a:xfrm>
              <a:custGeom>
                <a:avLst/>
                <a:gdLst/>
                <a:ahLst/>
                <a:cxnLst/>
                <a:rect l="l" t="t" r="r" b="b"/>
                <a:pathLst>
                  <a:path w="1561" h="1704" extrusionOk="0">
                    <a:moveTo>
                      <a:pt x="1091" y="965"/>
                    </a:moveTo>
                    <a:lnTo>
                      <a:pt x="1091" y="1113"/>
                    </a:lnTo>
                    <a:cubicBezTo>
                      <a:pt x="1077" y="1185"/>
                      <a:pt x="1033" y="1245"/>
                      <a:pt x="961" y="1293"/>
                    </a:cubicBezTo>
                    <a:cubicBezTo>
                      <a:pt x="889" y="1339"/>
                      <a:pt x="804" y="1364"/>
                      <a:pt x="705" y="1364"/>
                    </a:cubicBezTo>
                    <a:cubicBezTo>
                      <a:pt x="625" y="1364"/>
                      <a:pt x="561" y="1344"/>
                      <a:pt x="513" y="1308"/>
                    </a:cubicBezTo>
                    <a:cubicBezTo>
                      <a:pt x="468" y="1268"/>
                      <a:pt x="445" y="1217"/>
                      <a:pt x="445" y="1154"/>
                    </a:cubicBezTo>
                    <a:cubicBezTo>
                      <a:pt x="445" y="1087"/>
                      <a:pt x="467" y="1041"/>
                      <a:pt x="510" y="1011"/>
                    </a:cubicBezTo>
                    <a:cubicBezTo>
                      <a:pt x="556" y="980"/>
                      <a:pt x="625" y="965"/>
                      <a:pt x="718" y="965"/>
                    </a:cubicBezTo>
                    <a:close/>
                    <a:moveTo>
                      <a:pt x="853" y="1"/>
                    </a:moveTo>
                    <a:cubicBezTo>
                      <a:pt x="715" y="1"/>
                      <a:pt x="589" y="16"/>
                      <a:pt x="473" y="47"/>
                    </a:cubicBezTo>
                    <a:cubicBezTo>
                      <a:pt x="357" y="78"/>
                      <a:pt x="234" y="127"/>
                      <a:pt x="103" y="193"/>
                    </a:cubicBezTo>
                    <a:lnTo>
                      <a:pt x="251" y="521"/>
                    </a:lnTo>
                    <a:cubicBezTo>
                      <a:pt x="426" y="423"/>
                      <a:pt x="590" y="375"/>
                      <a:pt x="745" y="375"/>
                    </a:cubicBezTo>
                    <a:cubicBezTo>
                      <a:pt x="858" y="375"/>
                      <a:pt x="944" y="400"/>
                      <a:pt x="1001" y="449"/>
                    </a:cubicBezTo>
                    <a:cubicBezTo>
                      <a:pt x="1061" y="496"/>
                      <a:pt x="1091" y="564"/>
                      <a:pt x="1091" y="653"/>
                    </a:cubicBezTo>
                    <a:lnTo>
                      <a:pt x="1091" y="684"/>
                    </a:lnTo>
                    <a:lnTo>
                      <a:pt x="634" y="684"/>
                    </a:lnTo>
                    <a:cubicBezTo>
                      <a:pt x="432" y="685"/>
                      <a:pt x="275" y="732"/>
                      <a:pt x="164" y="819"/>
                    </a:cubicBezTo>
                    <a:cubicBezTo>
                      <a:pt x="55" y="907"/>
                      <a:pt x="1" y="1028"/>
                      <a:pt x="1" y="1185"/>
                    </a:cubicBezTo>
                    <a:cubicBezTo>
                      <a:pt x="1" y="1339"/>
                      <a:pt x="52" y="1464"/>
                      <a:pt x="155" y="1560"/>
                    </a:cubicBezTo>
                    <a:cubicBezTo>
                      <a:pt x="258" y="1656"/>
                      <a:pt x="397" y="1703"/>
                      <a:pt x="572" y="1703"/>
                    </a:cubicBezTo>
                    <a:cubicBezTo>
                      <a:pt x="687" y="1703"/>
                      <a:pt x="790" y="1684"/>
                      <a:pt x="877" y="1648"/>
                    </a:cubicBezTo>
                    <a:cubicBezTo>
                      <a:pt x="966" y="1611"/>
                      <a:pt x="1038" y="1557"/>
                      <a:pt x="1093" y="1487"/>
                    </a:cubicBezTo>
                    <a:lnTo>
                      <a:pt x="1093" y="1681"/>
                    </a:lnTo>
                    <a:lnTo>
                      <a:pt x="1560" y="1681"/>
                    </a:lnTo>
                    <a:lnTo>
                      <a:pt x="1557" y="598"/>
                    </a:lnTo>
                    <a:cubicBezTo>
                      <a:pt x="1555" y="410"/>
                      <a:pt x="1492" y="263"/>
                      <a:pt x="1369" y="159"/>
                    </a:cubicBezTo>
                    <a:cubicBezTo>
                      <a:pt x="1248" y="54"/>
                      <a:pt x="1075"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0"/>
              <p:cNvSpPr/>
              <p:nvPr/>
            </p:nvSpPr>
            <p:spPr>
              <a:xfrm>
                <a:off x="-1578171" y="3311002"/>
                <a:ext cx="52894" cy="31071"/>
              </a:xfrm>
              <a:custGeom>
                <a:avLst/>
                <a:gdLst/>
                <a:ahLst/>
                <a:cxnLst/>
                <a:rect l="l" t="t" r="r" b="b"/>
                <a:pathLst>
                  <a:path w="2799" h="1682" extrusionOk="0">
                    <a:moveTo>
                      <a:pt x="1038" y="1"/>
                    </a:moveTo>
                    <a:cubicBezTo>
                      <a:pt x="778" y="6"/>
                      <a:pt x="591" y="108"/>
                      <a:pt x="476" y="307"/>
                    </a:cubicBezTo>
                    <a:lnTo>
                      <a:pt x="476" y="20"/>
                    </a:lnTo>
                    <a:lnTo>
                      <a:pt x="1" y="20"/>
                    </a:lnTo>
                    <a:lnTo>
                      <a:pt x="1" y="1681"/>
                    </a:lnTo>
                    <a:lnTo>
                      <a:pt x="476" y="1681"/>
                    </a:lnTo>
                    <a:lnTo>
                      <a:pt x="476" y="860"/>
                    </a:lnTo>
                    <a:cubicBezTo>
                      <a:pt x="476" y="737"/>
                      <a:pt x="509" y="635"/>
                      <a:pt x="575" y="557"/>
                    </a:cubicBezTo>
                    <a:cubicBezTo>
                      <a:pt x="643" y="480"/>
                      <a:pt x="733" y="438"/>
                      <a:pt x="846" y="437"/>
                    </a:cubicBezTo>
                    <a:cubicBezTo>
                      <a:pt x="945" y="437"/>
                      <a:pt x="1022" y="468"/>
                      <a:pt x="1078" y="530"/>
                    </a:cubicBezTo>
                    <a:cubicBezTo>
                      <a:pt x="1136" y="589"/>
                      <a:pt x="1164" y="671"/>
                      <a:pt x="1164" y="777"/>
                    </a:cubicBezTo>
                    <a:lnTo>
                      <a:pt x="1164" y="1681"/>
                    </a:lnTo>
                    <a:lnTo>
                      <a:pt x="1638" y="1681"/>
                    </a:lnTo>
                    <a:lnTo>
                      <a:pt x="1638" y="860"/>
                    </a:lnTo>
                    <a:cubicBezTo>
                      <a:pt x="1638" y="737"/>
                      <a:pt x="1670" y="635"/>
                      <a:pt x="1735" y="557"/>
                    </a:cubicBezTo>
                    <a:cubicBezTo>
                      <a:pt x="1802" y="480"/>
                      <a:pt x="1891" y="438"/>
                      <a:pt x="2004" y="437"/>
                    </a:cubicBezTo>
                    <a:cubicBezTo>
                      <a:pt x="2103" y="437"/>
                      <a:pt x="2182" y="467"/>
                      <a:pt x="2240" y="526"/>
                    </a:cubicBezTo>
                    <a:cubicBezTo>
                      <a:pt x="2296" y="586"/>
                      <a:pt x="2326" y="670"/>
                      <a:pt x="2326" y="777"/>
                    </a:cubicBezTo>
                    <a:lnTo>
                      <a:pt x="2326" y="1681"/>
                    </a:lnTo>
                    <a:lnTo>
                      <a:pt x="2798" y="1681"/>
                    </a:lnTo>
                    <a:lnTo>
                      <a:pt x="2798" y="638"/>
                    </a:lnTo>
                    <a:cubicBezTo>
                      <a:pt x="2798" y="442"/>
                      <a:pt x="2744" y="288"/>
                      <a:pt x="2635" y="175"/>
                    </a:cubicBezTo>
                    <a:cubicBezTo>
                      <a:pt x="2528" y="59"/>
                      <a:pt x="2383" y="1"/>
                      <a:pt x="2199" y="1"/>
                    </a:cubicBezTo>
                    <a:cubicBezTo>
                      <a:pt x="2057" y="3"/>
                      <a:pt x="1935" y="37"/>
                      <a:pt x="1832" y="100"/>
                    </a:cubicBezTo>
                    <a:cubicBezTo>
                      <a:pt x="1730" y="164"/>
                      <a:pt x="1653" y="258"/>
                      <a:pt x="1600" y="384"/>
                    </a:cubicBezTo>
                    <a:cubicBezTo>
                      <a:pt x="1559" y="263"/>
                      <a:pt x="1490" y="169"/>
                      <a:pt x="1393" y="104"/>
                    </a:cubicBezTo>
                    <a:cubicBezTo>
                      <a:pt x="1297" y="36"/>
                      <a:pt x="1178" y="1"/>
                      <a:pt x="1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0"/>
              <p:cNvSpPr/>
              <p:nvPr/>
            </p:nvSpPr>
            <p:spPr>
              <a:xfrm>
                <a:off x="-1518852" y="3311076"/>
                <a:ext cx="31653" cy="31329"/>
              </a:xfrm>
              <a:custGeom>
                <a:avLst/>
                <a:gdLst/>
                <a:ahLst/>
                <a:cxnLst/>
                <a:rect l="l" t="t" r="r" b="b"/>
                <a:pathLst>
                  <a:path w="1675" h="1696" extrusionOk="0">
                    <a:moveTo>
                      <a:pt x="858" y="349"/>
                    </a:moveTo>
                    <a:cubicBezTo>
                      <a:pt x="968" y="349"/>
                      <a:pt x="1055" y="383"/>
                      <a:pt x="1121" y="449"/>
                    </a:cubicBezTo>
                    <a:cubicBezTo>
                      <a:pt x="1188" y="514"/>
                      <a:pt x="1223" y="602"/>
                      <a:pt x="1226" y="711"/>
                    </a:cubicBezTo>
                    <a:lnTo>
                      <a:pt x="470" y="711"/>
                    </a:lnTo>
                    <a:cubicBezTo>
                      <a:pt x="488" y="599"/>
                      <a:pt x="532" y="512"/>
                      <a:pt x="600" y="449"/>
                    </a:cubicBezTo>
                    <a:cubicBezTo>
                      <a:pt x="669" y="383"/>
                      <a:pt x="756" y="349"/>
                      <a:pt x="858" y="349"/>
                    </a:cubicBezTo>
                    <a:close/>
                    <a:moveTo>
                      <a:pt x="856" y="1"/>
                    </a:moveTo>
                    <a:cubicBezTo>
                      <a:pt x="689" y="1"/>
                      <a:pt x="541" y="37"/>
                      <a:pt x="411" y="109"/>
                    </a:cubicBezTo>
                    <a:cubicBezTo>
                      <a:pt x="282" y="178"/>
                      <a:pt x="180" y="279"/>
                      <a:pt x="108" y="409"/>
                    </a:cubicBezTo>
                    <a:cubicBezTo>
                      <a:pt x="36" y="536"/>
                      <a:pt x="0" y="684"/>
                      <a:pt x="0" y="853"/>
                    </a:cubicBezTo>
                    <a:cubicBezTo>
                      <a:pt x="0" y="1020"/>
                      <a:pt x="35" y="1167"/>
                      <a:pt x="106" y="1294"/>
                    </a:cubicBezTo>
                    <a:cubicBezTo>
                      <a:pt x="178" y="1423"/>
                      <a:pt x="278" y="1520"/>
                      <a:pt x="408" y="1591"/>
                    </a:cubicBezTo>
                    <a:cubicBezTo>
                      <a:pt x="539" y="1661"/>
                      <a:pt x="694" y="1695"/>
                      <a:pt x="869" y="1695"/>
                    </a:cubicBezTo>
                    <a:cubicBezTo>
                      <a:pt x="1017" y="1695"/>
                      <a:pt x="1151" y="1671"/>
                      <a:pt x="1270" y="1622"/>
                    </a:cubicBezTo>
                    <a:cubicBezTo>
                      <a:pt x="1391" y="1571"/>
                      <a:pt x="1494" y="1497"/>
                      <a:pt x="1579" y="1402"/>
                    </a:cubicBezTo>
                    <a:lnTo>
                      <a:pt x="1328" y="1150"/>
                    </a:lnTo>
                    <a:cubicBezTo>
                      <a:pt x="1270" y="1206"/>
                      <a:pt x="1206" y="1251"/>
                      <a:pt x="1134" y="1282"/>
                    </a:cubicBezTo>
                    <a:cubicBezTo>
                      <a:pt x="1062" y="1311"/>
                      <a:pt x="987" y="1325"/>
                      <a:pt x="909" y="1325"/>
                    </a:cubicBezTo>
                    <a:cubicBezTo>
                      <a:pt x="802" y="1325"/>
                      <a:pt x="709" y="1297"/>
                      <a:pt x="633" y="1239"/>
                    </a:cubicBezTo>
                    <a:cubicBezTo>
                      <a:pt x="557" y="1179"/>
                      <a:pt x="506" y="1097"/>
                      <a:pt x="479" y="992"/>
                    </a:cubicBezTo>
                    <a:lnTo>
                      <a:pt x="1672" y="992"/>
                    </a:lnTo>
                    <a:cubicBezTo>
                      <a:pt x="1673" y="965"/>
                      <a:pt x="1674" y="927"/>
                      <a:pt x="1674" y="877"/>
                    </a:cubicBezTo>
                    <a:cubicBezTo>
                      <a:pt x="1674" y="602"/>
                      <a:pt x="1605" y="387"/>
                      <a:pt x="1465" y="232"/>
                    </a:cubicBezTo>
                    <a:cubicBezTo>
                      <a:pt x="1327" y="78"/>
                      <a:pt x="1124"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0"/>
              <p:cNvSpPr/>
              <p:nvPr/>
            </p:nvSpPr>
            <p:spPr>
              <a:xfrm>
                <a:off x="-1464389" y="3310097"/>
                <a:ext cx="26967" cy="32789"/>
              </a:xfrm>
              <a:custGeom>
                <a:avLst/>
                <a:gdLst/>
                <a:ahLst/>
                <a:cxnLst/>
                <a:rect l="l" t="t" r="r" b="b"/>
                <a:pathLst>
                  <a:path w="1427" h="1775" extrusionOk="0">
                    <a:moveTo>
                      <a:pt x="1150" y="881"/>
                    </a:moveTo>
                    <a:lnTo>
                      <a:pt x="1150" y="943"/>
                    </a:lnTo>
                    <a:cubicBezTo>
                      <a:pt x="1150" y="1124"/>
                      <a:pt x="1102" y="1270"/>
                      <a:pt x="1009" y="1379"/>
                    </a:cubicBezTo>
                    <a:cubicBezTo>
                      <a:pt x="917" y="1487"/>
                      <a:pt x="793" y="1543"/>
                      <a:pt x="640" y="1543"/>
                    </a:cubicBezTo>
                    <a:cubicBezTo>
                      <a:pt x="528" y="1543"/>
                      <a:pt x="439" y="1513"/>
                      <a:pt x="374" y="1456"/>
                    </a:cubicBezTo>
                    <a:cubicBezTo>
                      <a:pt x="309" y="1397"/>
                      <a:pt x="277" y="1319"/>
                      <a:pt x="277" y="1221"/>
                    </a:cubicBezTo>
                    <a:cubicBezTo>
                      <a:pt x="277" y="1097"/>
                      <a:pt x="321" y="1010"/>
                      <a:pt x="407" y="958"/>
                    </a:cubicBezTo>
                    <a:cubicBezTo>
                      <a:pt x="493" y="907"/>
                      <a:pt x="649" y="881"/>
                      <a:pt x="873" y="881"/>
                    </a:cubicBezTo>
                    <a:close/>
                    <a:moveTo>
                      <a:pt x="698" y="1"/>
                    </a:moveTo>
                    <a:cubicBezTo>
                      <a:pt x="608" y="1"/>
                      <a:pt x="515" y="11"/>
                      <a:pt x="419" y="31"/>
                    </a:cubicBezTo>
                    <a:cubicBezTo>
                      <a:pt x="324" y="50"/>
                      <a:pt x="226" y="79"/>
                      <a:pt x="124" y="118"/>
                    </a:cubicBezTo>
                    <a:lnTo>
                      <a:pt x="124" y="374"/>
                    </a:lnTo>
                    <a:cubicBezTo>
                      <a:pt x="208" y="329"/>
                      <a:pt x="297" y="294"/>
                      <a:pt x="388" y="271"/>
                    </a:cubicBezTo>
                    <a:cubicBezTo>
                      <a:pt x="479" y="248"/>
                      <a:pt x="573" y="236"/>
                      <a:pt x="670" y="236"/>
                    </a:cubicBezTo>
                    <a:cubicBezTo>
                      <a:pt x="822" y="236"/>
                      <a:pt x="939" y="271"/>
                      <a:pt x="1022" y="342"/>
                    </a:cubicBezTo>
                    <a:cubicBezTo>
                      <a:pt x="1107" y="411"/>
                      <a:pt x="1150" y="509"/>
                      <a:pt x="1150" y="637"/>
                    </a:cubicBezTo>
                    <a:lnTo>
                      <a:pt x="1150" y="664"/>
                    </a:lnTo>
                    <a:lnTo>
                      <a:pt x="760" y="664"/>
                    </a:lnTo>
                    <a:cubicBezTo>
                      <a:pt x="508" y="664"/>
                      <a:pt x="318" y="713"/>
                      <a:pt x="190" y="809"/>
                    </a:cubicBezTo>
                    <a:cubicBezTo>
                      <a:pt x="64" y="906"/>
                      <a:pt x="1" y="1048"/>
                      <a:pt x="1" y="1239"/>
                    </a:cubicBezTo>
                    <a:cubicBezTo>
                      <a:pt x="1" y="1402"/>
                      <a:pt x="51" y="1532"/>
                      <a:pt x="152" y="1629"/>
                    </a:cubicBezTo>
                    <a:cubicBezTo>
                      <a:pt x="255" y="1725"/>
                      <a:pt x="393" y="1774"/>
                      <a:pt x="565" y="1774"/>
                    </a:cubicBezTo>
                    <a:cubicBezTo>
                      <a:pt x="702" y="1774"/>
                      <a:pt x="818" y="1750"/>
                      <a:pt x="913" y="1702"/>
                    </a:cubicBezTo>
                    <a:cubicBezTo>
                      <a:pt x="1007" y="1652"/>
                      <a:pt x="1085" y="1576"/>
                      <a:pt x="1150" y="1474"/>
                    </a:cubicBezTo>
                    <a:lnTo>
                      <a:pt x="1150" y="1730"/>
                    </a:lnTo>
                    <a:lnTo>
                      <a:pt x="1426" y="1730"/>
                    </a:lnTo>
                    <a:lnTo>
                      <a:pt x="1426" y="767"/>
                    </a:lnTo>
                    <a:cubicBezTo>
                      <a:pt x="1426" y="509"/>
                      <a:pt x="1366" y="318"/>
                      <a:pt x="1246" y="191"/>
                    </a:cubicBezTo>
                    <a:cubicBezTo>
                      <a:pt x="1125" y="64"/>
                      <a:pt x="942" y="1"/>
                      <a:pt x="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30"/>
              <p:cNvSpPr/>
              <p:nvPr/>
            </p:nvSpPr>
            <p:spPr>
              <a:xfrm>
                <a:off x="-1428257" y="3310097"/>
                <a:ext cx="26740" cy="31976"/>
              </a:xfrm>
              <a:custGeom>
                <a:avLst/>
                <a:gdLst/>
                <a:ahLst/>
                <a:cxnLst/>
                <a:rect l="l" t="t" r="r" b="b"/>
                <a:pathLst>
                  <a:path w="1415" h="1731" extrusionOk="0">
                    <a:moveTo>
                      <a:pt x="826" y="1"/>
                    </a:moveTo>
                    <a:cubicBezTo>
                      <a:pt x="708" y="1"/>
                      <a:pt x="604" y="25"/>
                      <a:pt x="513" y="76"/>
                    </a:cubicBezTo>
                    <a:cubicBezTo>
                      <a:pt x="424" y="127"/>
                      <a:pt x="346" y="203"/>
                      <a:pt x="280" y="303"/>
                    </a:cubicBezTo>
                    <a:lnTo>
                      <a:pt x="280" y="42"/>
                    </a:lnTo>
                    <a:lnTo>
                      <a:pt x="1" y="42"/>
                    </a:lnTo>
                    <a:lnTo>
                      <a:pt x="1" y="1730"/>
                    </a:lnTo>
                    <a:lnTo>
                      <a:pt x="280" y="1730"/>
                    </a:lnTo>
                    <a:lnTo>
                      <a:pt x="280" y="776"/>
                    </a:lnTo>
                    <a:cubicBezTo>
                      <a:pt x="280" y="611"/>
                      <a:pt x="322" y="481"/>
                      <a:pt x="410" y="386"/>
                    </a:cubicBezTo>
                    <a:cubicBezTo>
                      <a:pt x="496" y="289"/>
                      <a:pt x="615" y="242"/>
                      <a:pt x="764" y="242"/>
                    </a:cubicBezTo>
                    <a:cubicBezTo>
                      <a:pt x="889" y="242"/>
                      <a:pt x="981" y="281"/>
                      <a:pt x="1044" y="361"/>
                    </a:cubicBezTo>
                    <a:cubicBezTo>
                      <a:pt x="1106" y="441"/>
                      <a:pt x="1138" y="561"/>
                      <a:pt x="1138" y="720"/>
                    </a:cubicBezTo>
                    <a:lnTo>
                      <a:pt x="1138" y="1730"/>
                    </a:lnTo>
                    <a:lnTo>
                      <a:pt x="1415" y="1730"/>
                    </a:lnTo>
                    <a:lnTo>
                      <a:pt x="1415" y="711"/>
                    </a:lnTo>
                    <a:cubicBezTo>
                      <a:pt x="1415" y="478"/>
                      <a:pt x="1366" y="301"/>
                      <a:pt x="1266" y="181"/>
                    </a:cubicBezTo>
                    <a:cubicBezTo>
                      <a:pt x="1167" y="61"/>
                      <a:pt x="1020"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0"/>
              <p:cNvSpPr/>
              <p:nvPr/>
            </p:nvSpPr>
            <p:spPr>
              <a:xfrm>
                <a:off x="-1390519" y="3298718"/>
                <a:ext cx="28554" cy="44168"/>
              </a:xfrm>
              <a:custGeom>
                <a:avLst/>
                <a:gdLst/>
                <a:ahLst/>
                <a:cxnLst/>
                <a:rect l="l" t="t" r="r" b="b"/>
                <a:pathLst>
                  <a:path w="1511" h="2391" extrusionOk="0">
                    <a:moveTo>
                      <a:pt x="759" y="849"/>
                    </a:moveTo>
                    <a:cubicBezTo>
                      <a:pt x="905" y="849"/>
                      <a:pt x="1021" y="908"/>
                      <a:pt x="1106" y="1024"/>
                    </a:cubicBezTo>
                    <a:cubicBezTo>
                      <a:pt x="1191" y="1139"/>
                      <a:pt x="1232" y="1299"/>
                      <a:pt x="1232" y="1504"/>
                    </a:cubicBezTo>
                    <a:cubicBezTo>
                      <a:pt x="1232" y="1708"/>
                      <a:pt x="1191" y="1868"/>
                      <a:pt x="1106" y="1985"/>
                    </a:cubicBezTo>
                    <a:cubicBezTo>
                      <a:pt x="1021" y="2101"/>
                      <a:pt x="905" y="2159"/>
                      <a:pt x="759" y="2159"/>
                    </a:cubicBezTo>
                    <a:cubicBezTo>
                      <a:pt x="612" y="2159"/>
                      <a:pt x="496" y="2101"/>
                      <a:pt x="413" y="1985"/>
                    </a:cubicBezTo>
                    <a:cubicBezTo>
                      <a:pt x="329" y="1868"/>
                      <a:pt x="288" y="1708"/>
                      <a:pt x="288" y="1504"/>
                    </a:cubicBezTo>
                    <a:cubicBezTo>
                      <a:pt x="288" y="1299"/>
                      <a:pt x="329" y="1139"/>
                      <a:pt x="413" y="1024"/>
                    </a:cubicBezTo>
                    <a:cubicBezTo>
                      <a:pt x="496" y="908"/>
                      <a:pt x="612" y="849"/>
                      <a:pt x="759" y="849"/>
                    </a:cubicBezTo>
                    <a:close/>
                    <a:moveTo>
                      <a:pt x="1232" y="1"/>
                    </a:moveTo>
                    <a:lnTo>
                      <a:pt x="1232" y="914"/>
                    </a:lnTo>
                    <a:cubicBezTo>
                      <a:pt x="1174" y="814"/>
                      <a:pt x="1101" y="739"/>
                      <a:pt x="1011" y="690"/>
                    </a:cubicBezTo>
                    <a:cubicBezTo>
                      <a:pt x="922" y="641"/>
                      <a:pt x="817" y="617"/>
                      <a:pt x="692" y="617"/>
                    </a:cubicBezTo>
                    <a:cubicBezTo>
                      <a:pt x="487" y="617"/>
                      <a:pt x="321" y="698"/>
                      <a:pt x="193" y="861"/>
                    </a:cubicBezTo>
                    <a:cubicBezTo>
                      <a:pt x="65" y="1024"/>
                      <a:pt x="1" y="1238"/>
                      <a:pt x="1" y="1504"/>
                    </a:cubicBezTo>
                    <a:cubicBezTo>
                      <a:pt x="1" y="1769"/>
                      <a:pt x="65" y="1984"/>
                      <a:pt x="193" y="2146"/>
                    </a:cubicBezTo>
                    <a:cubicBezTo>
                      <a:pt x="321" y="2309"/>
                      <a:pt x="487" y="2390"/>
                      <a:pt x="692" y="2390"/>
                    </a:cubicBezTo>
                    <a:cubicBezTo>
                      <a:pt x="817" y="2390"/>
                      <a:pt x="922" y="2366"/>
                      <a:pt x="1011" y="2318"/>
                    </a:cubicBezTo>
                    <a:cubicBezTo>
                      <a:pt x="1101" y="2268"/>
                      <a:pt x="1174" y="2193"/>
                      <a:pt x="1232" y="2093"/>
                    </a:cubicBezTo>
                    <a:lnTo>
                      <a:pt x="1232" y="2346"/>
                    </a:lnTo>
                    <a:lnTo>
                      <a:pt x="1510" y="2346"/>
                    </a:lnTo>
                    <a:lnTo>
                      <a:pt x="1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0"/>
              <p:cNvSpPr/>
              <p:nvPr/>
            </p:nvSpPr>
            <p:spPr>
              <a:xfrm>
                <a:off x="-1338475" y="3302117"/>
                <a:ext cx="17461" cy="39956"/>
              </a:xfrm>
              <a:custGeom>
                <a:avLst/>
                <a:gdLst/>
                <a:ahLst/>
                <a:cxnLst/>
                <a:rect l="l" t="t" r="r" b="b"/>
                <a:pathLst>
                  <a:path w="924" h="2163" extrusionOk="0">
                    <a:moveTo>
                      <a:pt x="1" y="1"/>
                    </a:moveTo>
                    <a:lnTo>
                      <a:pt x="1" y="415"/>
                    </a:lnTo>
                    <a:lnTo>
                      <a:pt x="435" y="415"/>
                    </a:lnTo>
                    <a:lnTo>
                      <a:pt x="435" y="2162"/>
                    </a:lnTo>
                    <a:lnTo>
                      <a:pt x="923" y="2162"/>
                    </a:lnTo>
                    <a:lnTo>
                      <a:pt x="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30"/>
              <p:cNvSpPr/>
              <p:nvPr/>
            </p:nvSpPr>
            <p:spPr>
              <a:xfrm>
                <a:off x="-1313908" y="3302117"/>
                <a:ext cx="32107" cy="40362"/>
              </a:xfrm>
              <a:custGeom>
                <a:avLst/>
                <a:gdLst/>
                <a:ahLst/>
                <a:cxnLst/>
                <a:rect l="l" t="t" r="r" b="b"/>
                <a:pathLst>
                  <a:path w="1699" h="2185" extrusionOk="0">
                    <a:moveTo>
                      <a:pt x="183" y="1"/>
                    </a:moveTo>
                    <a:lnTo>
                      <a:pt x="183" y="1202"/>
                    </a:lnTo>
                    <a:cubicBezTo>
                      <a:pt x="246" y="1196"/>
                      <a:pt x="341" y="1192"/>
                      <a:pt x="466" y="1190"/>
                    </a:cubicBezTo>
                    <a:cubicBezTo>
                      <a:pt x="592" y="1186"/>
                      <a:pt x="698" y="1183"/>
                      <a:pt x="781" y="1183"/>
                    </a:cubicBezTo>
                    <a:cubicBezTo>
                      <a:pt x="907" y="1183"/>
                      <a:pt x="1004" y="1209"/>
                      <a:pt x="1072" y="1260"/>
                    </a:cubicBezTo>
                    <a:cubicBezTo>
                      <a:pt x="1142" y="1312"/>
                      <a:pt x="1176" y="1383"/>
                      <a:pt x="1176" y="1474"/>
                    </a:cubicBezTo>
                    <a:cubicBezTo>
                      <a:pt x="1176" y="1574"/>
                      <a:pt x="1142" y="1653"/>
                      <a:pt x="1072" y="1708"/>
                    </a:cubicBezTo>
                    <a:cubicBezTo>
                      <a:pt x="1001" y="1764"/>
                      <a:pt x="903" y="1792"/>
                      <a:pt x="779" y="1792"/>
                    </a:cubicBezTo>
                    <a:cubicBezTo>
                      <a:pt x="677" y="1792"/>
                      <a:pt x="577" y="1770"/>
                      <a:pt x="476" y="1727"/>
                    </a:cubicBezTo>
                    <a:cubicBezTo>
                      <a:pt x="377" y="1681"/>
                      <a:pt x="285" y="1618"/>
                      <a:pt x="198" y="1536"/>
                    </a:cubicBezTo>
                    <a:lnTo>
                      <a:pt x="0" y="1922"/>
                    </a:lnTo>
                    <a:cubicBezTo>
                      <a:pt x="116" y="2002"/>
                      <a:pt x="249" y="2066"/>
                      <a:pt x="399" y="2114"/>
                    </a:cubicBezTo>
                    <a:cubicBezTo>
                      <a:pt x="548" y="2160"/>
                      <a:pt x="694" y="2184"/>
                      <a:pt x="834" y="2184"/>
                    </a:cubicBezTo>
                    <a:cubicBezTo>
                      <a:pt x="1006" y="2184"/>
                      <a:pt x="1158" y="2155"/>
                      <a:pt x="1288" y="2094"/>
                    </a:cubicBezTo>
                    <a:cubicBezTo>
                      <a:pt x="1419" y="2032"/>
                      <a:pt x="1521" y="1946"/>
                      <a:pt x="1591" y="1836"/>
                    </a:cubicBezTo>
                    <a:cubicBezTo>
                      <a:pt x="1663" y="1722"/>
                      <a:pt x="1699" y="1591"/>
                      <a:pt x="1699" y="1443"/>
                    </a:cubicBezTo>
                    <a:cubicBezTo>
                      <a:pt x="1699" y="1316"/>
                      <a:pt x="1665" y="1202"/>
                      <a:pt x="1597" y="1103"/>
                    </a:cubicBezTo>
                    <a:cubicBezTo>
                      <a:pt x="1529" y="1004"/>
                      <a:pt x="1432" y="927"/>
                      <a:pt x="1306" y="872"/>
                    </a:cubicBezTo>
                    <a:cubicBezTo>
                      <a:pt x="1183" y="816"/>
                      <a:pt x="1039" y="788"/>
                      <a:pt x="874" y="788"/>
                    </a:cubicBezTo>
                    <a:lnTo>
                      <a:pt x="631" y="788"/>
                    </a:lnTo>
                    <a:lnTo>
                      <a:pt x="631" y="409"/>
                    </a:lnTo>
                    <a:lnTo>
                      <a:pt x="1603" y="409"/>
                    </a:lnTo>
                    <a:lnTo>
                      <a:pt x="1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30"/>
              <p:cNvSpPr/>
              <p:nvPr/>
            </p:nvSpPr>
            <p:spPr>
              <a:xfrm>
                <a:off x="-1260277" y="3311076"/>
                <a:ext cx="33675" cy="31329"/>
              </a:xfrm>
              <a:custGeom>
                <a:avLst/>
                <a:gdLst/>
                <a:ahLst/>
                <a:cxnLst/>
                <a:rect l="l" t="t" r="r" b="b"/>
                <a:pathLst>
                  <a:path w="1782" h="1696" extrusionOk="0">
                    <a:moveTo>
                      <a:pt x="893" y="396"/>
                    </a:moveTo>
                    <a:cubicBezTo>
                      <a:pt x="1015" y="396"/>
                      <a:pt x="1113" y="438"/>
                      <a:pt x="1190" y="522"/>
                    </a:cubicBezTo>
                    <a:cubicBezTo>
                      <a:pt x="1267" y="607"/>
                      <a:pt x="1307" y="717"/>
                      <a:pt x="1307" y="853"/>
                    </a:cubicBezTo>
                    <a:cubicBezTo>
                      <a:pt x="1307" y="989"/>
                      <a:pt x="1267" y="1098"/>
                      <a:pt x="1190" y="1183"/>
                    </a:cubicBezTo>
                    <a:cubicBezTo>
                      <a:pt x="1113" y="1268"/>
                      <a:pt x="1015" y="1309"/>
                      <a:pt x="893" y="1309"/>
                    </a:cubicBezTo>
                    <a:cubicBezTo>
                      <a:pt x="769" y="1309"/>
                      <a:pt x="669" y="1268"/>
                      <a:pt x="590" y="1183"/>
                    </a:cubicBezTo>
                    <a:cubicBezTo>
                      <a:pt x="514" y="1098"/>
                      <a:pt x="476" y="989"/>
                      <a:pt x="476" y="853"/>
                    </a:cubicBezTo>
                    <a:cubicBezTo>
                      <a:pt x="476" y="717"/>
                      <a:pt x="514" y="607"/>
                      <a:pt x="590" y="522"/>
                    </a:cubicBezTo>
                    <a:cubicBezTo>
                      <a:pt x="669" y="438"/>
                      <a:pt x="769" y="396"/>
                      <a:pt x="893" y="396"/>
                    </a:cubicBezTo>
                    <a:close/>
                    <a:moveTo>
                      <a:pt x="893" y="1"/>
                    </a:moveTo>
                    <a:cubicBezTo>
                      <a:pt x="716" y="1"/>
                      <a:pt x="559" y="35"/>
                      <a:pt x="423" y="105"/>
                    </a:cubicBezTo>
                    <a:cubicBezTo>
                      <a:pt x="289" y="176"/>
                      <a:pt x="186" y="275"/>
                      <a:pt x="111" y="402"/>
                    </a:cubicBezTo>
                    <a:cubicBezTo>
                      <a:pt x="37" y="530"/>
                      <a:pt x="1" y="678"/>
                      <a:pt x="1" y="846"/>
                    </a:cubicBezTo>
                    <a:cubicBezTo>
                      <a:pt x="1" y="1013"/>
                      <a:pt x="37" y="1161"/>
                      <a:pt x="111" y="1291"/>
                    </a:cubicBezTo>
                    <a:cubicBezTo>
                      <a:pt x="186" y="1419"/>
                      <a:pt x="289" y="1519"/>
                      <a:pt x="423" y="1591"/>
                    </a:cubicBezTo>
                    <a:cubicBezTo>
                      <a:pt x="559" y="1661"/>
                      <a:pt x="716" y="1695"/>
                      <a:pt x="893" y="1695"/>
                    </a:cubicBezTo>
                    <a:cubicBezTo>
                      <a:pt x="1068" y="1695"/>
                      <a:pt x="1222" y="1661"/>
                      <a:pt x="1356" y="1591"/>
                    </a:cubicBezTo>
                    <a:cubicBezTo>
                      <a:pt x="1492" y="1519"/>
                      <a:pt x="1596" y="1419"/>
                      <a:pt x="1671" y="1291"/>
                    </a:cubicBezTo>
                    <a:cubicBezTo>
                      <a:pt x="1746" y="1161"/>
                      <a:pt x="1782" y="1013"/>
                      <a:pt x="1782" y="846"/>
                    </a:cubicBezTo>
                    <a:cubicBezTo>
                      <a:pt x="1782" y="678"/>
                      <a:pt x="1746" y="530"/>
                      <a:pt x="1671" y="402"/>
                    </a:cubicBezTo>
                    <a:cubicBezTo>
                      <a:pt x="1596" y="275"/>
                      <a:pt x="1492" y="176"/>
                      <a:pt x="1356" y="105"/>
                    </a:cubicBezTo>
                    <a:cubicBezTo>
                      <a:pt x="1222" y="35"/>
                      <a:pt x="1068" y="1"/>
                      <a:pt x="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30"/>
              <p:cNvSpPr/>
              <p:nvPr/>
            </p:nvSpPr>
            <p:spPr>
              <a:xfrm>
                <a:off x="-1223635" y="3304278"/>
                <a:ext cx="22431" cy="38201"/>
              </a:xfrm>
              <a:custGeom>
                <a:avLst/>
                <a:gdLst/>
                <a:ahLst/>
                <a:cxnLst/>
                <a:rect l="l" t="t" r="r" b="b"/>
                <a:pathLst>
                  <a:path w="1187" h="2068" extrusionOk="0">
                    <a:moveTo>
                      <a:pt x="233" y="1"/>
                    </a:moveTo>
                    <a:lnTo>
                      <a:pt x="233" y="458"/>
                    </a:lnTo>
                    <a:lnTo>
                      <a:pt x="1" y="458"/>
                    </a:lnTo>
                    <a:lnTo>
                      <a:pt x="1" y="786"/>
                    </a:lnTo>
                    <a:lnTo>
                      <a:pt x="233" y="786"/>
                    </a:lnTo>
                    <a:lnTo>
                      <a:pt x="233" y="1554"/>
                    </a:lnTo>
                    <a:cubicBezTo>
                      <a:pt x="233" y="1719"/>
                      <a:pt x="280" y="1846"/>
                      <a:pt x="378" y="1935"/>
                    </a:cubicBezTo>
                    <a:cubicBezTo>
                      <a:pt x="475" y="2022"/>
                      <a:pt x="599" y="2067"/>
                      <a:pt x="754" y="2067"/>
                    </a:cubicBezTo>
                    <a:cubicBezTo>
                      <a:pt x="831" y="2067"/>
                      <a:pt x="906" y="2058"/>
                      <a:pt x="980" y="2039"/>
                    </a:cubicBezTo>
                    <a:cubicBezTo>
                      <a:pt x="1056" y="2018"/>
                      <a:pt x="1124" y="1990"/>
                      <a:pt x="1186" y="1953"/>
                    </a:cubicBezTo>
                    <a:lnTo>
                      <a:pt x="1088" y="1604"/>
                    </a:lnTo>
                    <a:cubicBezTo>
                      <a:pt x="1003" y="1645"/>
                      <a:pt x="926" y="1666"/>
                      <a:pt x="857" y="1666"/>
                    </a:cubicBezTo>
                    <a:cubicBezTo>
                      <a:pt x="755" y="1666"/>
                      <a:pt x="705" y="1601"/>
                      <a:pt x="705" y="1474"/>
                    </a:cubicBezTo>
                    <a:lnTo>
                      <a:pt x="705" y="788"/>
                    </a:lnTo>
                    <a:lnTo>
                      <a:pt x="1155" y="788"/>
                    </a:lnTo>
                    <a:lnTo>
                      <a:pt x="1155" y="458"/>
                    </a:lnTo>
                    <a:lnTo>
                      <a:pt x="705" y="458"/>
                    </a:lnTo>
                    <a:lnTo>
                      <a:pt x="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30"/>
              <p:cNvSpPr/>
              <p:nvPr/>
            </p:nvSpPr>
            <p:spPr>
              <a:xfrm>
                <a:off x="-1198841" y="3299715"/>
                <a:ext cx="31408" cy="42357"/>
              </a:xfrm>
              <a:custGeom>
                <a:avLst/>
                <a:gdLst/>
                <a:ahLst/>
                <a:cxnLst/>
                <a:rect l="l" t="t" r="r" b="b"/>
                <a:pathLst>
                  <a:path w="1662" h="2293" extrusionOk="0">
                    <a:moveTo>
                      <a:pt x="0" y="1"/>
                    </a:moveTo>
                    <a:lnTo>
                      <a:pt x="0" y="2292"/>
                    </a:lnTo>
                    <a:lnTo>
                      <a:pt x="476" y="2292"/>
                    </a:lnTo>
                    <a:lnTo>
                      <a:pt x="476" y="1474"/>
                    </a:lnTo>
                    <a:cubicBezTo>
                      <a:pt x="476" y="1350"/>
                      <a:pt x="510" y="1250"/>
                      <a:pt x="578" y="1172"/>
                    </a:cubicBezTo>
                    <a:cubicBezTo>
                      <a:pt x="647" y="1091"/>
                      <a:pt x="741" y="1049"/>
                      <a:pt x="858" y="1048"/>
                    </a:cubicBezTo>
                    <a:cubicBezTo>
                      <a:pt x="960" y="1048"/>
                      <a:pt x="1039" y="1079"/>
                      <a:pt x="1097" y="1141"/>
                    </a:cubicBezTo>
                    <a:cubicBezTo>
                      <a:pt x="1157" y="1200"/>
                      <a:pt x="1187" y="1282"/>
                      <a:pt x="1187" y="1388"/>
                    </a:cubicBezTo>
                    <a:lnTo>
                      <a:pt x="1187" y="2292"/>
                    </a:lnTo>
                    <a:lnTo>
                      <a:pt x="1661" y="2292"/>
                    </a:lnTo>
                    <a:lnTo>
                      <a:pt x="1661" y="1249"/>
                    </a:lnTo>
                    <a:cubicBezTo>
                      <a:pt x="1661" y="1055"/>
                      <a:pt x="1606" y="900"/>
                      <a:pt x="1495" y="786"/>
                    </a:cubicBezTo>
                    <a:cubicBezTo>
                      <a:pt x="1386" y="670"/>
                      <a:pt x="1238" y="612"/>
                      <a:pt x="1050" y="612"/>
                    </a:cubicBezTo>
                    <a:cubicBezTo>
                      <a:pt x="783" y="617"/>
                      <a:pt x="591" y="720"/>
                      <a:pt x="476" y="925"/>
                    </a:cubicBezTo>
                    <a:lnTo>
                      <a:pt x="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30"/>
              <p:cNvSpPr/>
              <p:nvPr/>
            </p:nvSpPr>
            <p:spPr>
              <a:xfrm>
                <a:off x="-1161405" y="3311076"/>
                <a:ext cx="31653" cy="31329"/>
              </a:xfrm>
              <a:custGeom>
                <a:avLst/>
                <a:gdLst/>
                <a:ahLst/>
                <a:cxnLst/>
                <a:rect l="l" t="t" r="r" b="b"/>
                <a:pathLst>
                  <a:path w="1675" h="1696" extrusionOk="0">
                    <a:moveTo>
                      <a:pt x="859" y="349"/>
                    </a:moveTo>
                    <a:cubicBezTo>
                      <a:pt x="968" y="349"/>
                      <a:pt x="1056" y="383"/>
                      <a:pt x="1122" y="449"/>
                    </a:cubicBezTo>
                    <a:cubicBezTo>
                      <a:pt x="1189" y="514"/>
                      <a:pt x="1223" y="602"/>
                      <a:pt x="1227" y="711"/>
                    </a:cubicBezTo>
                    <a:lnTo>
                      <a:pt x="471" y="711"/>
                    </a:lnTo>
                    <a:cubicBezTo>
                      <a:pt x="489" y="599"/>
                      <a:pt x="532" y="512"/>
                      <a:pt x="600" y="449"/>
                    </a:cubicBezTo>
                    <a:cubicBezTo>
                      <a:pt x="670" y="383"/>
                      <a:pt x="756" y="349"/>
                      <a:pt x="859" y="349"/>
                    </a:cubicBezTo>
                    <a:close/>
                    <a:moveTo>
                      <a:pt x="857" y="1"/>
                    </a:moveTo>
                    <a:cubicBezTo>
                      <a:pt x="689" y="1"/>
                      <a:pt x="541" y="37"/>
                      <a:pt x="411" y="109"/>
                    </a:cubicBezTo>
                    <a:cubicBezTo>
                      <a:pt x="283" y="178"/>
                      <a:pt x="181" y="279"/>
                      <a:pt x="109" y="409"/>
                    </a:cubicBezTo>
                    <a:cubicBezTo>
                      <a:pt x="37" y="536"/>
                      <a:pt x="1" y="684"/>
                      <a:pt x="1" y="853"/>
                    </a:cubicBezTo>
                    <a:cubicBezTo>
                      <a:pt x="1" y="1020"/>
                      <a:pt x="36" y="1167"/>
                      <a:pt x="106" y="1294"/>
                    </a:cubicBezTo>
                    <a:cubicBezTo>
                      <a:pt x="178" y="1423"/>
                      <a:pt x="279" y="1520"/>
                      <a:pt x="409" y="1591"/>
                    </a:cubicBezTo>
                    <a:cubicBezTo>
                      <a:pt x="540" y="1661"/>
                      <a:pt x="694" y="1695"/>
                      <a:pt x="869" y="1695"/>
                    </a:cubicBezTo>
                    <a:cubicBezTo>
                      <a:pt x="1017" y="1695"/>
                      <a:pt x="1151" y="1671"/>
                      <a:pt x="1271" y="1622"/>
                    </a:cubicBezTo>
                    <a:cubicBezTo>
                      <a:pt x="1392" y="1571"/>
                      <a:pt x="1495" y="1497"/>
                      <a:pt x="1580" y="1402"/>
                    </a:cubicBezTo>
                    <a:lnTo>
                      <a:pt x="1329" y="1150"/>
                    </a:lnTo>
                    <a:cubicBezTo>
                      <a:pt x="1271" y="1206"/>
                      <a:pt x="1207" y="1251"/>
                      <a:pt x="1134" y="1282"/>
                    </a:cubicBezTo>
                    <a:cubicBezTo>
                      <a:pt x="1062" y="1311"/>
                      <a:pt x="988" y="1325"/>
                      <a:pt x="909" y="1325"/>
                    </a:cubicBezTo>
                    <a:cubicBezTo>
                      <a:pt x="803" y="1325"/>
                      <a:pt x="710" y="1297"/>
                      <a:pt x="634" y="1239"/>
                    </a:cubicBezTo>
                    <a:cubicBezTo>
                      <a:pt x="558" y="1179"/>
                      <a:pt x="507" y="1097"/>
                      <a:pt x="480" y="992"/>
                    </a:cubicBezTo>
                    <a:lnTo>
                      <a:pt x="1672" y="992"/>
                    </a:lnTo>
                    <a:cubicBezTo>
                      <a:pt x="1674" y="965"/>
                      <a:pt x="1675" y="927"/>
                      <a:pt x="1675" y="877"/>
                    </a:cubicBezTo>
                    <a:cubicBezTo>
                      <a:pt x="1675" y="602"/>
                      <a:pt x="1605" y="387"/>
                      <a:pt x="1465" y="232"/>
                    </a:cubicBezTo>
                    <a:cubicBezTo>
                      <a:pt x="1328" y="78"/>
                      <a:pt x="1124"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0"/>
              <p:cNvSpPr/>
              <p:nvPr/>
            </p:nvSpPr>
            <p:spPr>
              <a:xfrm>
                <a:off x="-1122231" y="3311002"/>
                <a:ext cx="19389" cy="31071"/>
              </a:xfrm>
              <a:custGeom>
                <a:avLst/>
                <a:gdLst/>
                <a:ahLst/>
                <a:cxnLst/>
                <a:rect l="l" t="t" r="r" b="b"/>
                <a:pathLst>
                  <a:path w="1026" h="1682" extrusionOk="0">
                    <a:moveTo>
                      <a:pt x="1025" y="1"/>
                    </a:moveTo>
                    <a:cubicBezTo>
                      <a:pt x="902" y="3"/>
                      <a:pt x="793" y="32"/>
                      <a:pt x="701" y="85"/>
                    </a:cubicBezTo>
                    <a:cubicBezTo>
                      <a:pt x="608" y="139"/>
                      <a:pt x="534" y="217"/>
                      <a:pt x="476" y="320"/>
                    </a:cubicBezTo>
                    <a:lnTo>
                      <a:pt x="476" y="20"/>
                    </a:lnTo>
                    <a:lnTo>
                      <a:pt x="1" y="20"/>
                    </a:lnTo>
                    <a:lnTo>
                      <a:pt x="1" y="1681"/>
                    </a:lnTo>
                    <a:lnTo>
                      <a:pt x="476" y="1681"/>
                    </a:lnTo>
                    <a:lnTo>
                      <a:pt x="476" y="881"/>
                    </a:lnTo>
                    <a:cubicBezTo>
                      <a:pt x="476" y="750"/>
                      <a:pt x="518" y="644"/>
                      <a:pt x="603" y="567"/>
                    </a:cubicBezTo>
                    <a:cubicBezTo>
                      <a:pt x="689" y="486"/>
                      <a:pt x="805" y="446"/>
                      <a:pt x="952" y="446"/>
                    </a:cubicBezTo>
                    <a:cubicBezTo>
                      <a:pt x="984" y="446"/>
                      <a:pt x="1010" y="447"/>
                      <a:pt x="1025" y="449"/>
                    </a:cubicBezTo>
                    <a:lnTo>
                      <a:pt x="1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30"/>
              <p:cNvSpPr/>
              <p:nvPr/>
            </p:nvSpPr>
            <p:spPr>
              <a:xfrm>
                <a:off x="-1101217" y="3310965"/>
                <a:ext cx="26381" cy="31440"/>
              </a:xfrm>
              <a:custGeom>
                <a:avLst/>
                <a:gdLst/>
                <a:ahLst/>
                <a:cxnLst/>
                <a:rect l="l" t="t" r="r" b="b"/>
                <a:pathLst>
                  <a:path w="1396" h="1702" extrusionOk="0">
                    <a:moveTo>
                      <a:pt x="735" y="0"/>
                    </a:moveTo>
                    <a:cubicBezTo>
                      <a:pt x="546" y="0"/>
                      <a:pt x="389" y="45"/>
                      <a:pt x="266" y="137"/>
                    </a:cubicBezTo>
                    <a:cubicBezTo>
                      <a:pt x="142" y="227"/>
                      <a:pt x="80" y="354"/>
                      <a:pt x="80" y="519"/>
                    </a:cubicBezTo>
                    <a:cubicBezTo>
                      <a:pt x="80" y="626"/>
                      <a:pt x="107" y="713"/>
                      <a:pt x="160" y="781"/>
                    </a:cubicBezTo>
                    <a:cubicBezTo>
                      <a:pt x="214" y="847"/>
                      <a:pt x="279" y="897"/>
                      <a:pt x="352" y="929"/>
                    </a:cubicBezTo>
                    <a:cubicBezTo>
                      <a:pt x="428" y="963"/>
                      <a:pt x="523" y="996"/>
                      <a:pt x="636" y="1028"/>
                    </a:cubicBezTo>
                    <a:cubicBezTo>
                      <a:pt x="743" y="1059"/>
                      <a:pt x="820" y="1089"/>
                      <a:pt x="868" y="1115"/>
                    </a:cubicBezTo>
                    <a:cubicBezTo>
                      <a:pt x="917" y="1142"/>
                      <a:pt x="943" y="1179"/>
                      <a:pt x="943" y="1227"/>
                    </a:cubicBezTo>
                    <a:cubicBezTo>
                      <a:pt x="943" y="1269"/>
                      <a:pt x="922" y="1303"/>
                      <a:pt x="883" y="1326"/>
                    </a:cubicBezTo>
                    <a:cubicBezTo>
                      <a:pt x="846" y="1346"/>
                      <a:pt x="796" y="1357"/>
                      <a:pt x="732" y="1357"/>
                    </a:cubicBezTo>
                    <a:cubicBezTo>
                      <a:pt x="639" y="1357"/>
                      <a:pt x="541" y="1339"/>
                      <a:pt x="436" y="1304"/>
                    </a:cubicBezTo>
                    <a:cubicBezTo>
                      <a:pt x="333" y="1266"/>
                      <a:pt x="239" y="1215"/>
                      <a:pt x="155" y="1149"/>
                    </a:cubicBezTo>
                    <a:lnTo>
                      <a:pt x="1" y="1470"/>
                    </a:lnTo>
                    <a:cubicBezTo>
                      <a:pt x="93" y="1544"/>
                      <a:pt x="201" y="1602"/>
                      <a:pt x="327" y="1644"/>
                    </a:cubicBezTo>
                    <a:cubicBezTo>
                      <a:pt x="454" y="1682"/>
                      <a:pt x="584" y="1701"/>
                      <a:pt x="720" y="1701"/>
                    </a:cubicBezTo>
                    <a:cubicBezTo>
                      <a:pt x="917" y="1701"/>
                      <a:pt x="1079" y="1656"/>
                      <a:pt x="1205" y="1566"/>
                    </a:cubicBezTo>
                    <a:cubicBezTo>
                      <a:pt x="1332" y="1474"/>
                      <a:pt x="1395" y="1345"/>
                      <a:pt x="1395" y="1180"/>
                    </a:cubicBezTo>
                    <a:cubicBezTo>
                      <a:pt x="1395" y="1071"/>
                      <a:pt x="1368" y="983"/>
                      <a:pt x="1313" y="918"/>
                    </a:cubicBezTo>
                    <a:cubicBezTo>
                      <a:pt x="1257" y="850"/>
                      <a:pt x="1191" y="799"/>
                      <a:pt x="1115" y="766"/>
                    </a:cubicBezTo>
                    <a:cubicBezTo>
                      <a:pt x="1039" y="731"/>
                      <a:pt x="943" y="696"/>
                      <a:pt x="824" y="662"/>
                    </a:cubicBezTo>
                    <a:cubicBezTo>
                      <a:pt x="717" y="631"/>
                      <a:pt x="640" y="603"/>
                      <a:pt x="593" y="578"/>
                    </a:cubicBezTo>
                    <a:cubicBezTo>
                      <a:pt x="546" y="554"/>
                      <a:pt x="522" y="518"/>
                      <a:pt x="522" y="473"/>
                    </a:cubicBezTo>
                    <a:cubicBezTo>
                      <a:pt x="522" y="431"/>
                      <a:pt x="540" y="400"/>
                      <a:pt x="575" y="380"/>
                    </a:cubicBezTo>
                    <a:cubicBezTo>
                      <a:pt x="609" y="359"/>
                      <a:pt x="656" y="349"/>
                      <a:pt x="713" y="349"/>
                    </a:cubicBezTo>
                    <a:cubicBezTo>
                      <a:pt x="783" y="349"/>
                      <a:pt x="863" y="363"/>
                      <a:pt x="952" y="393"/>
                    </a:cubicBezTo>
                    <a:cubicBezTo>
                      <a:pt x="1040" y="420"/>
                      <a:pt x="1129" y="458"/>
                      <a:pt x="1220" y="510"/>
                    </a:cubicBezTo>
                    <a:lnTo>
                      <a:pt x="1384" y="186"/>
                    </a:lnTo>
                    <a:cubicBezTo>
                      <a:pt x="1291" y="126"/>
                      <a:pt x="1188" y="80"/>
                      <a:pt x="1075" y="49"/>
                    </a:cubicBezTo>
                    <a:cubicBezTo>
                      <a:pt x="962" y="17"/>
                      <a:pt x="849" y="0"/>
                      <a:pt x="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30"/>
              <p:cNvSpPr/>
              <p:nvPr/>
            </p:nvSpPr>
            <p:spPr>
              <a:xfrm>
                <a:off x="-2391104" y="3387644"/>
                <a:ext cx="51439" cy="48509"/>
              </a:xfrm>
              <a:custGeom>
                <a:avLst/>
                <a:gdLst/>
                <a:ahLst/>
                <a:cxnLst/>
                <a:rect l="l" t="t" r="r" b="b"/>
                <a:pathLst>
                  <a:path w="2722" h="2626" extrusionOk="0">
                    <a:moveTo>
                      <a:pt x="1310" y="937"/>
                    </a:moveTo>
                    <a:cubicBezTo>
                      <a:pt x="1416" y="937"/>
                      <a:pt x="1498" y="973"/>
                      <a:pt x="1560" y="1048"/>
                    </a:cubicBezTo>
                    <a:cubicBezTo>
                      <a:pt x="1624" y="1120"/>
                      <a:pt x="1657" y="1210"/>
                      <a:pt x="1657" y="1317"/>
                    </a:cubicBezTo>
                    <a:cubicBezTo>
                      <a:pt x="1657" y="1430"/>
                      <a:pt x="1626" y="1524"/>
                      <a:pt x="1564" y="1601"/>
                    </a:cubicBezTo>
                    <a:cubicBezTo>
                      <a:pt x="1502" y="1677"/>
                      <a:pt x="1420" y="1714"/>
                      <a:pt x="1317" y="1714"/>
                    </a:cubicBezTo>
                    <a:cubicBezTo>
                      <a:pt x="1220" y="1714"/>
                      <a:pt x="1141" y="1676"/>
                      <a:pt x="1079" y="1597"/>
                    </a:cubicBezTo>
                    <a:cubicBezTo>
                      <a:pt x="1017" y="1519"/>
                      <a:pt x="986" y="1425"/>
                      <a:pt x="986" y="1313"/>
                    </a:cubicBezTo>
                    <a:cubicBezTo>
                      <a:pt x="986" y="1209"/>
                      <a:pt x="1016" y="1120"/>
                      <a:pt x="1076" y="1048"/>
                    </a:cubicBezTo>
                    <a:cubicBezTo>
                      <a:pt x="1138" y="973"/>
                      <a:pt x="1215" y="937"/>
                      <a:pt x="1310" y="937"/>
                    </a:cubicBezTo>
                    <a:close/>
                    <a:moveTo>
                      <a:pt x="1381" y="0"/>
                    </a:moveTo>
                    <a:cubicBezTo>
                      <a:pt x="1128" y="0"/>
                      <a:pt x="895" y="61"/>
                      <a:pt x="684" y="181"/>
                    </a:cubicBezTo>
                    <a:cubicBezTo>
                      <a:pt x="474" y="298"/>
                      <a:pt x="307" y="459"/>
                      <a:pt x="183" y="662"/>
                    </a:cubicBezTo>
                    <a:cubicBezTo>
                      <a:pt x="61" y="865"/>
                      <a:pt x="0" y="1092"/>
                      <a:pt x="0" y="1339"/>
                    </a:cubicBezTo>
                    <a:cubicBezTo>
                      <a:pt x="0" y="1581"/>
                      <a:pt x="60" y="1801"/>
                      <a:pt x="177" y="1996"/>
                    </a:cubicBezTo>
                    <a:cubicBezTo>
                      <a:pt x="294" y="2192"/>
                      <a:pt x="455" y="2345"/>
                      <a:pt x="659" y="2456"/>
                    </a:cubicBezTo>
                    <a:cubicBezTo>
                      <a:pt x="863" y="2569"/>
                      <a:pt x="1090" y="2625"/>
                      <a:pt x="1341" y="2625"/>
                    </a:cubicBezTo>
                    <a:cubicBezTo>
                      <a:pt x="1462" y="2625"/>
                      <a:pt x="1591" y="2605"/>
                      <a:pt x="1727" y="2564"/>
                    </a:cubicBezTo>
                    <a:cubicBezTo>
                      <a:pt x="1865" y="2523"/>
                      <a:pt x="1978" y="2470"/>
                      <a:pt x="2067" y="2404"/>
                    </a:cubicBezTo>
                    <a:lnTo>
                      <a:pt x="1928" y="2166"/>
                    </a:lnTo>
                    <a:cubicBezTo>
                      <a:pt x="1846" y="2225"/>
                      <a:pt x="1750" y="2270"/>
                      <a:pt x="1644" y="2301"/>
                    </a:cubicBezTo>
                    <a:cubicBezTo>
                      <a:pt x="1538" y="2335"/>
                      <a:pt x="1438" y="2351"/>
                      <a:pt x="1341" y="2351"/>
                    </a:cubicBezTo>
                    <a:cubicBezTo>
                      <a:pt x="1146" y="2351"/>
                      <a:pt x="968" y="2306"/>
                      <a:pt x="807" y="2219"/>
                    </a:cubicBezTo>
                    <a:cubicBezTo>
                      <a:pt x="649" y="2131"/>
                      <a:pt x="523" y="2012"/>
                      <a:pt x="430" y="1857"/>
                    </a:cubicBezTo>
                    <a:cubicBezTo>
                      <a:pt x="338" y="1703"/>
                      <a:pt x="291" y="1529"/>
                      <a:pt x="291" y="1339"/>
                    </a:cubicBezTo>
                    <a:cubicBezTo>
                      <a:pt x="291" y="1144"/>
                      <a:pt x="339" y="967"/>
                      <a:pt x="437" y="803"/>
                    </a:cubicBezTo>
                    <a:cubicBezTo>
                      <a:pt x="536" y="639"/>
                      <a:pt x="668" y="510"/>
                      <a:pt x="834" y="415"/>
                    </a:cubicBezTo>
                    <a:cubicBezTo>
                      <a:pt x="1002" y="318"/>
                      <a:pt x="1183" y="269"/>
                      <a:pt x="1381" y="269"/>
                    </a:cubicBezTo>
                    <a:cubicBezTo>
                      <a:pt x="1593" y="269"/>
                      <a:pt x="1779" y="316"/>
                      <a:pt x="1937" y="408"/>
                    </a:cubicBezTo>
                    <a:cubicBezTo>
                      <a:pt x="2098" y="501"/>
                      <a:pt x="2220" y="628"/>
                      <a:pt x="2305" y="788"/>
                    </a:cubicBezTo>
                    <a:cubicBezTo>
                      <a:pt x="2391" y="949"/>
                      <a:pt x="2435" y="1128"/>
                      <a:pt x="2435" y="1326"/>
                    </a:cubicBezTo>
                    <a:cubicBezTo>
                      <a:pt x="2435" y="1422"/>
                      <a:pt x="2422" y="1510"/>
                      <a:pt x="2398" y="1588"/>
                    </a:cubicBezTo>
                    <a:cubicBezTo>
                      <a:pt x="2373" y="1667"/>
                      <a:pt x="2340" y="1729"/>
                      <a:pt x="2299" y="1774"/>
                    </a:cubicBezTo>
                    <a:cubicBezTo>
                      <a:pt x="2257" y="1817"/>
                      <a:pt x="2214" y="1838"/>
                      <a:pt x="2169" y="1838"/>
                    </a:cubicBezTo>
                    <a:cubicBezTo>
                      <a:pt x="2085" y="1838"/>
                      <a:pt x="2043" y="1787"/>
                      <a:pt x="2043" y="1684"/>
                    </a:cubicBezTo>
                    <a:lnTo>
                      <a:pt x="2043" y="634"/>
                    </a:lnTo>
                    <a:lnTo>
                      <a:pt x="1681" y="634"/>
                    </a:lnTo>
                    <a:lnTo>
                      <a:pt x="1681" y="807"/>
                    </a:lnTo>
                    <a:cubicBezTo>
                      <a:pt x="1671" y="788"/>
                      <a:pt x="1645" y="762"/>
                      <a:pt x="1604" y="730"/>
                    </a:cubicBezTo>
                    <a:cubicBezTo>
                      <a:pt x="1565" y="697"/>
                      <a:pt x="1514" y="667"/>
                      <a:pt x="1449" y="640"/>
                    </a:cubicBezTo>
                    <a:cubicBezTo>
                      <a:pt x="1385" y="613"/>
                      <a:pt x="1316" y="600"/>
                      <a:pt x="1240" y="600"/>
                    </a:cubicBezTo>
                    <a:cubicBezTo>
                      <a:pt x="1112" y="600"/>
                      <a:pt x="999" y="634"/>
                      <a:pt x="900" y="699"/>
                    </a:cubicBezTo>
                    <a:cubicBezTo>
                      <a:pt x="801" y="762"/>
                      <a:pt x="725" y="850"/>
                      <a:pt x="671" y="962"/>
                    </a:cubicBezTo>
                    <a:cubicBezTo>
                      <a:pt x="617" y="1072"/>
                      <a:pt x="591" y="1195"/>
                      <a:pt x="591" y="1328"/>
                    </a:cubicBezTo>
                    <a:cubicBezTo>
                      <a:pt x="591" y="1467"/>
                      <a:pt x="622" y="1591"/>
                      <a:pt x="686" y="1699"/>
                    </a:cubicBezTo>
                    <a:cubicBezTo>
                      <a:pt x="751" y="1808"/>
                      <a:pt x="834" y="1895"/>
                      <a:pt x="940" y="1956"/>
                    </a:cubicBezTo>
                    <a:cubicBezTo>
                      <a:pt x="1045" y="2016"/>
                      <a:pt x="1157" y="2045"/>
                      <a:pt x="1277" y="2045"/>
                    </a:cubicBezTo>
                    <a:cubicBezTo>
                      <a:pt x="1375" y="2045"/>
                      <a:pt x="1467" y="2025"/>
                      <a:pt x="1551" y="1983"/>
                    </a:cubicBezTo>
                    <a:cubicBezTo>
                      <a:pt x="1636" y="1941"/>
                      <a:pt x="1707" y="1877"/>
                      <a:pt x="1765" y="1792"/>
                    </a:cubicBezTo>
                    <a:lnTo>
                      <a:pt x="1771" y="1838"/>
                    </a:lnTo>
                    <a:cubicBezTo>
                      <a:pt x="1792" y="1919"/>
                      <a:pt x="1833" y="1980"/>
                      <a:pt x="1895" y="2021"/>
                    </a:cubicBezTo>
                    <a:cubicBezTo>
                      <a:pt x="1955" y="2059"/>
                      <a:pt x="2035" y="2080"/>
                      <a:pt x="2131" y="2080"/>
                    </a:cubicBezTo>
                    <a:cubicBezTo>
                      <a:pt x="2247" y="2080"/>
                      <a:pt x="2349" y="2049"/>
                      <a:pt x="2438" y="1987"/>
                    </a:cubicBezTo>
                    <a:cubicBezTo>
                      <a:pt x="2526" y="1923"/>
                      <a:pt x="2595" y="1833"/>
                      <a:pt x="2645" y="1718"/>
                    </a:cubicBezTo>
                    <a:cubicBezTo>
                      <a:pt x="2696" y="1603"/>
                      <a:pt x="2722" y="1469"/>
                      <a:pt x="2722" y="1317"/>
                    </a:cubicBezTo>
                    <a:cubicBezTo>
                      <a:pt x="2722" y="1067"/>
                      <a:pt x="2663" y="843"/>
                      <a:pt x="2546" y="644"/>
                    </a:cubicBezTo>
                    <a:cubicBezTo>
                      <a:pt x="2430" y="442"/>
                      <a:pt x="2270" y="284"/>
                      <a:pt x="2067" y="170"/>
                    </a:cubicBezTo>
                    <a:cubicBezTo>
                      <a:pt x="1864" y="57"/>
                      <a:pt x="1635" y="0"/>
                      <a:pt x="1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0"/>
              <p:cNvSpPr/>
              <p:nvPr/>
            </p:nvSpPr>
            <p:spPr>
              <a:xfrm>
                <a:off x="-2334657" y="3396899"/>
                <a:ext cx="30765" cy="31052"/>
              </a:xfrm>
              <a:custGeom>
                <a:avLst/>
                <a:gdLst/>
                <a:ahLst/>
                <a:cxnLst/>
                <a:rect l="l" t="t" r="r" b="b"/>
                <a:pathLst>
                  <a:path w="1628" h="1681" extrusionOk="0">
                    <a:moveTo>
                      <a:pt x="0" y="0"/>
                    </a:moveTo>
                    <a:lnTo>
                      <a:pt x="0" y="1044"/>
                    </a:lnTo>
                    <a:cubicBezTo>
                      <a:pt x="0" y="1239"/>
                      <a:pt x="54" y="1395"/>
                      <a:pt x="161" y="1511"/>
                    </a:cubicBezTo>
                    <a:cubicBezTo>
                      <a:pt x="270" y="1624"/>
                      <a:pt x="416" y="1681"/>
                      <a:pt x="600" y="1681"/>
                    </a:cubicBezTo>
                    <a:cubicBezTo>
                      <a:pt x="857" y="1681"/>
                      <a:pt x="1042" y="1576"/>
                      <a:pt x="1156" y="1368"/>
                    </a:cubicBezTo>
                    <a:lnTo>
                      <a:pt x="1156" y="1661"/>
                    </a:lnTo>
                    <a:lnTo>
                      <a:pt x="1628" y="1661"/>
                    </a:lnTo>
                    <a:lnTo>
                      <a:pt x="1628" y="0"/>
                    </a:lnTo>
                    <a:lnTo>
                      <a:pt x="1156" y="0"/>
                    </a:lnTo>
                    <a:lnTo>
                      <a:pt x="1156" y="822"/>
                    </a:lnTo>
                    <a:cubicBezTo>
                      <a:pt x="1156" y="946"/>
                      <a:pt x="1122" y="1046"/>
                      <a:pt x="1056" y="1125"/>
                    </a:cubicBezTo>
                    <a:cubicBezTo>
                      <a:pt x="991" y="1203"/>
                      <a:pt x="901" y="1243"/>
                      <a:pt x="788" y="1244"/>
                    </a:cubicBezTo>
                    <a:cubicBezTo>
                      <a:pt x="691" y="1244"/>
                      <a:pt x="615" y="1215"/>
                      <a:pt x="559" y="1156"/>
                    </a:cubicBezTo>
                    <a:cubicBezTo>
                      <a:pt x="503" y="1095"/>
                      <a:pt x="476" y="1013"/>
                      <a:pt x="476" y="908"/>
                    </a:cubicBezTo>
                    <a:lnTo>
                      <a:pt x="4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0"/>
              <p:cNvSpPr/>
              <p:nvPr/>
            </p:nvSpPr>
            <p:spPr>
              <a:xfrm>
                <a:off x="-2298487" y="3396493"/>
                <a:ext cx="26400" cy="31459"/>
              </a:xfrm>
              <a:custGeom>
                <a:avLst/>
                <a:gdLst/>
                <a:ahLst/>
                <a:cxnLst/>
                <a:rect l="l" t="t" r="r" b="b"/>
                <a:pathLst>
                  <a:path w="1397" h="1703" extrusionOk="0">
                    <a:moveTo>
                      <a:pt x="736" y="0"/>
                    </a:moveTo>
                    <a:cubicBezTo>
                      <a:pt x="546" y="0"/>
                      <a:pt x="389" y="46"/>
                      <a:pt x="266" y="137"/>
                    </a:cubicBezTo>
                    <a:cubicBezTo>
                      <a:pt x="142" y="227"/>
                      <a:pt x="81" y="355"/>
                      <a:pt x="81" y="520"/>
                    </a:cubicBezTo>
                    <a:cubicBezTo>
                      <a:pt x="81" y="627"/>
                      <a:pt x="108" y="714"/>
                      <a:pt x="162" y="783"/>
                    </a:cubicBezTo>
                    <a:cubicBezTo>
                      <a:pt x="214" y="848"/>
                      <a:pt x="279" y="897"/>
                      <a:pt x="353" y="930"/>
                    </a:cubicBezTo>
                    <a:cubicBezTo>
                      <a:pt x="429" y="963"/>
                      <a:pt x="523" y="996"/>
                      <a:pt x="636" y="1030"/>
                    </a:cubicBezTo>
                    <a:cubicBezTo>
                      <a:pt x="745" y="1060"/>
                      <a:pt x="822" y="1089"/>
                      <a:pt x="868" y="1116"/>
                    </a:cubicBezTo>
                    <a:cubicBezTo>
                      <a:pt x="918" y="1143"/>
                      <a:pt x="943" y="1179"/>
                      <a:pt x="943" y="1226"/>
                    </a:cubicBezTo>
                    <a:cubicBezTo>
                      <a:pt x="943" y="1270"/>
                      <a:pt x="923" y="1302"/>
                      <a:pt x="884" y="1326"/>
                    </a:cubicBezTo>
                    <a:cubicBezTo>
                      <a:pt x="847" y="1346"/>
                      <a:pt x="796" y="1356"/>
                      <a:pt x="733" y="1356"/>
                    </a:cubicBezTo>
                    <a:cubicBezTo>
                      <a:pt x="640" y="1356"/>
                      <a:pt x="541" y="1338"/>
                      <a:pt x="436" y="1304"/>
                    </a:cubicBezTo>
                    <a:cubicBezTo>
                      <a:pt x="333" y="1266"/>
                      <a:pt x="240" y="1215"/>
                      <a:pt x="155" y="1149"/>
                    </a:cubicBezTo>
                    <a:lnTo>
                      <a:pt x="1" y="1471"/>
                    </a:lnTo>
                    <a:cubicBezTo>
                      <a:pt x="93" y="1544"/>
                      <a:pt x="203" y="1602"/>
                      <a:pt x="328" y="1643"/>
                    </a:cubicBezTo>
                    <a:cubicBezTo>
                      <a:pt x="454" y="1683"/>
                      <a:pt x="585" y="1703"/>
                      <a:pt x="720" y="1703"/>
                    </a:cubicBezTo>
                    <a:cubicBezTo>
                      <a:pt x="918" y="1703"/>
                      <a:pt x="1079" y="1658"/>
                      <a:pt x="1205" y="1566"/>
                    </a:cubicBezTo>
                    <a:cubicBezTo>
                      <a:pt x="1333" y="1474"/>
                      <a:pt x="1397" y="1345"/>
                      <a:pt x="1397" y="1180"/>
                    </a:cubicBezTo>
                    <a:cubicBezTo>
                      <a:pt x="1397" y="1071"/>
                      <a:pt x="1369" y="983"/>
                      <a:pt x="1313" y="918"/>
                    </a:cubicBezTo>
                    <a:cubicBezTo>
                      <a:pt x="1258" y="849"/>
                      <a:pt x="1192" y="799"/>
                      <a:pt x="1115" y="767"/>
                    </a:cubicBezTo>
                    <a:cubicBezTo>
                      <a:pt x="1039" y="731"/>
                      <a:pt x="943" y="696"/>
                      <a:pt x="826" y="662"/>
                    </a:cubicBezTo>
                    <a:cubicBezTo>
                      <a:pt x="719" y="631"/>
                      <a:pt x="642" y="602"/>
                      <a:pt x="594" y="578"/>
                    </a:cubicBezTo>
                    <a:cubicBezTo>
                      <a:pt x="546" y="553"/>
                      <a:pt x="523" y="519"/>
                      <a:pt x="523" y="474"/>
                    </a:cubicBezTo>
                    <a:cubicBezTo>
                      <a:pt x="523" y="433"/>
                      <a:pt x="540" y="402"/>
                      <a:pt x="575" y="381"/>
                    </a:cubicBezTo>
                    <a:cubicBezTo>
                      <a:pt x="611" y="360"/>
                      <a:pt x="657" y="350"/>
                      <a:pt x="714" y="350"/>
                    </a:cubicBezTo>
                    <a:cubicBezTo>
                      <a:pt x="784" y="350"/>
                      <a:pt x="863" y="364"/>
                      <a:pt x="952" y="393"/>
                    </a:cubicBezTo>
                    <a:cubicBezTo>
                      <a:pt x="1040" y="420"/>
                      <a:pt x="1131" y="458"/>
                      <a:pt x="1221" y="510"/>
                    </a:cubicBezTo>
                    <a:lnTo>
                      <a:pt x="1384" y="185"/>
                    </a:lnTo>
                    <a:cubicBezTo>
                      <a:pt x="1291" y="126"/>
                      <a:pt x="1188" y="81"/>
                      <a:pt x="1075" y="50"/>
                    </a:cubicBezTo>
                    <a:cubicBezTo>
                      <a:pt x="962" y="17"/>
                      <a:pt x="849" y="0"/>
                      <a:pt x="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0"/>
              <p:cNvSpPr/>
              <p:nvPr/>
            </p:nvSpPr>
            <p:spPr>
              <a:xfrm>
                <a:off x="-2268761" y="3396603"/>
                <a:ext cx="31634" cy="31348"/>
              </a:xfrm>
              <a:custGeom>
                <a:avLst/>
                <a:gdLst/>
                <a:ahLst/>
                <a:cxnLst/>
                <a:rect l="l" t="t" r="r" b="b"/>
                <a:pathLst>
                  <a:path w="1674" h="1697" extrusionOk="0">
                    <a:moveTo>
                      <a:pt x="858" y="349"/>
                    </a:moveTo>
                    <a:cubicBezTo>
                      <a:pt x="968" y="349"/>
                      <a:pt x="1055" y="383"/>
                      <a:pt x="1121" y="448"/>
                    </a:cubicBezTo>
                    <a:cubicBezTo>
                      <a:pt x="1187" y="514"/>
                      <a:pt x="1221" y="602"/>
                      <a:pt x="1225" y="711"/>
                    </a:cubicBezTo>
                    <a:lnTo>
                      <a:pt x="469" y="711"/>
                    </a:lnTo>
                    <a:cubicBezTo>
                      <a:pt x="488" y="600"/>
                      <a:pt x="530" y="513"/>
                      <a:pt x="599" y="448"/>
                    </a:cubicBezTo>
                    <a:cubicBezTo>
                      <a:pt x="669" y="383"/>
                      <a:pt x="756" y="349"/>
                      <a:pt x="858" y="349"/>
                    </a:cubicBezTo>
                    <a:close/>
                    <a:moveTo>
                      <a:pt x="855" y="1"/>
                    </a:moveTo>
                    <a:cubicBezTo>
                      <a:pt x="689" y="1"/>
                      <a:pt x="541" y="37"/>
                      <a:pt x="411" y="109"/>
                    </a:cubicBezTo>
                    <a:cubicBezTo>
                      <a:pt x="281" y="179"/>
                      <a:pt x="180" y="279"/>
                      <a:pt x="108" y="408"/>
                    </a:cubicBezTo>
                    <a:cubicBezTo>
                      <a:pt x="36" y="536"/>
                      <a:pt x="0" y="684"/>
                      <a:pt x="0" y="854"/>
                    </a:cubicBezTo>
                    <a:cubicBezTo>
                      <a:pt x="0" y="1020"/>
                      <a:pt x="35" y="1168"/>
                      <a:pt x="104" y="1295"/>
                    </a:cubicBezTo>
                    <a:cubicBezTo>
                      <a:pt x="177" y="1422"/>
                      <a:pt x="278" y="1522"/>
                      <a:pt x="407" y="1591"/>
                    </a:cubicBezTo>
                    <a:cubicBezTo>
                      <a:pt x="539" y="1662"/>
                      <a:pt x="693" y="1697"/>
                      <a:pt x="868" y="1697"/>
                    </a:cubicBezTo>
                    <a:cubicBezTo>
                      <a:pt x="1015" y="1697"/>
                      <a:pt x="1149" y="1672"/>
                      <a:pt x="1269" y="1622"/>
                    </a:cubicBezTo>
                    <a:cubicBezTo>
                      <a:pt x="1390" y="1570"/>
                      <a:pt x="1493" y="1497"/>
                      <a:pt x="1578" y="1403"/>
                    </a:cubicBezTo>
                    <a:lnTo>
                      <a:pt x="1328" y="1150"/>
                    </a:lnTo>
                    <a:cubicBezTo>
                      <a:pt x="1270" y="1208"/>
                      <a:pt x="1205" y="1251"/>
                      <a:pt x="1133" y="1282"/>
                    </a:cubicBezTo>
                    <a:cubicBezTo>
                      <a:pt x="1061" y="1312"/>
                      <a:pt x="986" y="1326"/>
                      <a:pt x="907" y="1326"/>
                    </a:cubicBezTo>
                    <a:cubicBezTo>
                      <a:pt x="801" y="1326"/>
                      <a:pt x="709" y="1296"/>
                      <a:pt x="633" y="1240"/>
                    </a:cubicBezTo>
                    <a:cubicBezTo>
                      <a:pt x="556" y="1179"/>
                      <a:pt x="505" y="1097"/>
                      <a:pt x="479" y="993"/>
                    </a:cubicBezTo>
                    <a:lnTo>
                      <a:pt x="1670" y="993"/>
                    </a:lnTo>
                    <a:cubicBezTo>
                      <a:pt x="1673" y="966"/>
                      <a:pt x="1673" y="927"/>
                      <a:pt x="1673" y="878"/>
                    </a:cubicBezTo>
                    <a:cubicBezTo>
                      <a:pt x="1673" y="602"/>
                      <a:pt x="1604" y="387"/>
                      <a:pt x="1463" y="232"/>
                    </a:cubicBezTo>
                    <a:cubicBezTo>
                      <a:pt x="1326" y="78"/>
                      <a:pt x="1122"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0"/>
              <p:cNvSpPr/>
              <p:nvPr/>
            </p:nvSpPr>
            <p:spPr>
              <a:xfrm>
                <a:off x="-2228711" y="3396566"/>
                <a:ext cx="19408" cy="31034"/>
              </a:xfrm>
              <a:custGeom>
                <a:avLst/>
                <a:gdLst/>
                <a:ahLst/>
                <a:cxnLst/>
                <a:rect l="l" t="t" r="r" b="b"/>
                <a:pathLst>
                  <a:path w="1027" h="1680" extrusionOk="0">
                    <a:moveTo>
                      <a:pt x="1026" y="0"/>
                    </a:moveTo>
                    <a:cubicBezTo>
                      <a:pt x="903" y="1"/>
                      <a:pt x="794" y="30"/>
                      <a:pt x="702" y="84"/>
                    </a:cubicBezTo>
                    <a:cubicBezTo>
                      <a:pt x="609" y="136"/>
                      <a:pt x="533" y="215"/>
                      <a:pt x="477" y="318"/>
                    </a:cubicBezTo>
                    <a:lnTo>
                      <a:pt x="477" y="18"/>
                    </a:lnTo>
                    <a:lnTo>
                      <a:pt x="1" y="18"/>
                    </a:lnTo>
                    <a:lnTo>
                      <a:pt x="1" y="1679"/>
                    </a:lnTo>
                    <a:lnTo>
                      <a:pt x="477" y="1679"/>
                    </a:lnTo>
                    <a:lnTo>
                      <a:pt x="477" y="880"/>
                    </a:lnTo>
                    <a:cubicBezTo>
                      <a:pt x="477" y="748"/>
                      <a:pt x="518" y="643"/>
                      <a:pt x="603" y="565"/>
                    </a:cubicBezTo>
                    <a:cubicBezTo>
                      <a:pt x="689" y="485"/>
                      <a:pt x="806" y="444"/>
                      <a:pt x="951" y="444"/>
                    </a:cubicBezTo>
                    <a:cubicBezTo>
                      <a:pt x="985" y="444"/>
                      <a:pt x="1009" y="445"/>
                      <a:pt x="1026" y="448"/>
                    </a:cubicBezTo>
                    <a:lnTo>
                      <a:pt x="1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0"/>
              <p:cNvSpPr/>
              <p:nvPr/>
            </p:nvSpPr>
            <p:spPr>
              <a:xfrm>
                <a:off x="-2200031" y="3396566"/>
                <a:ext cx="31370" cy="31034"/>
              </a:xfrm>
              <a:custGeom>
                <a:avLst/>
                <a:gdLst/>
                <a:ahLst/>
                <a:cxnLst/>
                <a:rect l="l" t="t" r="r" b="b"/>
                <a:pathLst>
                  <a:path w="1660" h="1680" extrusionOk="0">
                    <a:moveTo>
                      <a:pt x="1051" y="0"/>
                    </a:moveTo>
                    <a:cubicBezTo>
                      <a:pt x="783" y="4"/>
                      <a:pt x="593" y="107"/>
                      <a:pt x="477" y="309"/>
                    </a:cubicBezTo>
                    <a:lnTo>
                      <a:pt x="477" y="18"/>
                    </a:lnTo>
                    <a:lnTo>
                      <a:pt x="1" y="18"/>
                    </a:lnTo>
                    <a:lnTo>
                      <a:pt x="1" y="1679"/>
                    </a:lnTo>
                    <a:lnTo>
                      <a:pt x="477" y="1679"/>
                    </a:lnTo>
                    <a:lnTo>
                      <a:pt x="477" y="861"/>
                    </a:lnTo>
                    <a:cubicBezTo>
                      <a:pt x="477" y="737"/>
                      <a:pt x="510" y="637"/>
                      <a:pt x="579" y="558"/>
                    </a:cubicBezTo>
                    <a:cubicBezTo>
                      <a:pt x="647" y="479"/>
                      <a:pt x="739" y="438"/>
                      <a:pt x="856" y="435"/>
                    </a:cubicBezTo>
                    <a:cubicBezTo>
                      <a:pt x="958" y="435"/>
                      <a:pt x="1037" y="466"/>
                      <a:pt x="1095" y="528"/>
                    </a:cubicBezTo>
                    <a:cubicBezTo>
                      <a:pt x="1154" y="588"/>
                      <a:pt x="1185" y="670"/>
                      <a:pt x="1185" y="775"/>
                    </a:cubicBezTo>
                    <a:lnTo>
                      <a:pt x="1185" y="1679"/>
                    </a:lnTo>
                    <a:lnTo>
                      <a:pt x="1659" y="1679"/>
                    </a:lnTo>
                    <a:lnTo>
                      <a:pt x="1659" y="636"/>
                    </a:lnTo>
                    <a:cubicBezTo>
                      <a:pt x="1659" y="443"/>
                      <a:pt x="1604" y="288"/>
                      <a:pt x="1493" y="172"/>
                    </a:cubicBezTo>
                    <a:cubicBezTo>
                      <a:pt x="1384" y="58"/>
                      <a:pt x="1236"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0"/>
              <p:cNvSpPr/>
              <p:nvPr/>
            </p:nvSpPr>
            <p:spPr>
              <a:xfrm>
                <a:off x="-2163351" y="3396566"/>
                <a:ext cx="29480" cy="31440"/>
              </a:xfrm>
              <a:custGeom>
                <a:avLst/>
                <a:gdLst/>
                <a:ahLst/>
                <a:cxnLst/>
                <a:rect l="l" t="t" r="r" b="b"/>
                <a:pathLst>
                  <a:path w="1560" h="1702" extrusionOk="0">
                    <a:moveTo>
                      <a:pt x="1090" y="964"/>
                    </a:moveTo>
                    <a:lnTo>
                      <a:pt x="1090" y="1112"/>
                    </a:lnTo>
                    <a:cubicBezTo>
                      <a:pt x="1076" y="1184"/>
                      <a:pt x="1032" y="1243"/>
                      <a:pt x="960" y="1291"/>
                    </a:cubicBezTo>
                    <a:cubicBezTo>
                      <a:pt x="888" y="1338"/>
                      <a:pt x="803" y="1361"/>
                      <a:pt x="704" y="1361"/>
                    </a:cubicBezTo>
                    <a:cubicBezTo>
                      <a:pt x="623" y="1361"/>
                      <a:pt x="560" y="1343"/>
                      <a:pt x="512" y="1306"/>
                    </a:cubicBezTo>
                    <a:cubicBezTo>
                      <a:pt x="467" y="1267"/>
                      <a:pt x="444" y="1216"/>
                      <a:pt x="444" y="1152"/>
                    </a:cubicBezTo>
                    <a:cubicBezTo>
                      <a:pt x="444" y="1086"/>
                      <a:pt x="466" y="1038"/>
                      <a:pt x="510" y="1010"/>
                    </a:cubicBezTo>
                    <a:cubicBezTo>
                      <a:pt x="555" y="979"/>
                      <a:pt x="623" y="964"/>
                      <a:pt x="716" y="964"/>
                    </a:cubicBezTo>
                    <a:close/>
                    <a:moveTo>
                      <a:pt x="852" y="0"/>
                    </a:moveTo>
                    <a:cubicBezTo>
                      <a:pt x="714" y="0"/>
                      <a:pt x="587" y="15"/>
                      <a:pt x="472" y="46"/>
                    </a:cubicBezTo>
                    <a:cubicBezTo>
                      <a:pt x="357" y="77"/>
                      <a:pt x="233" y="125"/>
                      <a:pt x="102" y="192"/>
                    </a:cubicBezTo>
                    <a:lnTo>
                      <a:pt x="250" y="519"/>
                    </a:lnTo>
                    <a:cubicBezTo>
                      <a:pt x="425" y="422"/>
                      <a:pt x="590" y="373"/>
                      <a:pt x="744" y="373"/>
                    </a:cubicBezTo>
                    <a:cubicBezTo>
                      <a:pt x="857" y="373"/>
                      <a:pt x="942" y="398"/>
                      <a:pt x="1000" y="448"/>
                    </a:cubicBezTo>
                    <a:cubicBezTo>
                      <a:pt x="1061" y="495"/>
                      <a:pt x="1090" y="562"/>
                      <a:pt x="1090" y="651"/>
                    </a:cubicBezTo>
                    <a:lnTo>
                      <a:pt x="1090" y="682"/>
                    </a:lnTo>
                    <a:lnTo>
                      <a:pt x="633" y="682"/>
                    </a:lnTo>
                    <a:cubicBezTo>
                      <a:pt x="431" y="685"/>
                      <a:pt x="274" y="730"/>
                      <a:pt x="164" y="818"/>
                    </a:cubicBezTo>
                    <a:cubicBezTo>
                      <a:pt x="54" y="905"/>
                      <a:pt x="0" y="1026"/>
                      <a:pt x="0" y="1183"/>
                    </a:cubicBezTo>
                    <a:cubicBezTo>
                      <a:pt x="0" y="1337"/>
                      <a:pt x="52" y="1463"/>
                      <a:pt x="155" y="1560"/>
                    </a:cubicBezTo>
                    <a:cubicBezTo>
                      <a:pt x="258" y="1654"/>
                      <a:pt x="397" y="1701"/>
                      <a:pt x="572" y="1701"/>
                    </a:cubicBezTo>
                    <a:cubicBezTo>
                      <a:pt x="686" y="1701"/>
                      <a:pt x="788" y="1683"/>
                      <a:pt x="877" y="1646"/>
                    </a:cubicBezTo>
                    <a:cubicBezTo>
                      <a:pt x="965" y="1608"/>
                      <a:pt x="1037" y="1556"/>
                      <a:pt x="1093" y="1485"/>
                    </a:cubicBezTo>
                    <a:lnTo>
                      <a:pt x="1093" y="1679"/>
                    </a:lnTo>
                    <a:lnTo>
                      <a:pt x="1560" y="1679"/>
                    </a:lnTo>
                    <a:lnTo>
                      <a:pt x="1556" y="596"/>
                    </a:lnTo>
                    <a:cubicBezTo>
                      <a:pt x="1555" y="408"/>
                      <a:pt x="1492" y="263"/>
                      <a:pt x="1368" y="157"/>
                    </a:cubicBezTo>
                    <a:cubicBezTo>
                      <a:pt x="1246" y="53"/>
                      <a:pt x="1075" y="0"/>
                      <a:pt x="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0"/>
              <p:cNvSpPr/>
              <p:nvPr/>
            </p:nvSpPr>
            <p:spPr>
              <a:xfrm>
                <a:off x="-2124328" y="3396566"/>
                <a:ext cx="52875" cy="31034"/>
              </a:xfrm>
              <a:custGeom>
                <a:avLst/>
                <a:gdLst/>
                <a:ahLst/>
                <a:cxnLst/>
                <a:rect l="l" t="t" r="r" b="b"/>
                <a:pathLst>
                  <a:path w="2798" h="1680" extrusionOk="0">
                    <a:moveTo>
                      <a:pt x="1038" y="0"/>
                    </a:moveTo>
                    <a:cubicBezTo>
                      <a:pt x="779" y="4"/>
                      <a:pt x="591" y="106"/>
                      <a:pt x="477" y="305"/>
                    </a:cubicBezTo>
                    <a:lnTo>
                      <a:pt x="477" y="18"/>
                    </a:lnTo>
                    <a:lnTo>
                      <a:pt x="0" y="18"/>
                    </a:lnTo>
                    <a:lnTo>
                      <a:pt x="0" y="1679"/>
                    </a:lnTo>
                    <a:lnTo>
                      <a:pt x="477" y="1679"/>
                    </a:lnTo>
                    <a:lnTo>
                      <a:pt x="477" y="858"/>
                    </a:lnTo>
                    <a:cubicBezTo>
                      <a:pt x="477" y="735"/>
                      <a:pt x="509" y="634"/>
                      <a:pt x="574" y="556"/>
                    </a:cubicBezTo>
                    <a:cubicBezTo>
                      <a:pt x="643" y="477"/>
                      <a:pt x="734" y="438"/>
                      <a:pt x="847" y="435"/>
                    </a:cubicBezTo>
                    <a:cubicBezTo>
                      <a:pt x="945" y="435"/>
                      <a:pt x="1022" y="466"/>
                      <a:pt x="1079" y="528"/>
                    </a:cubicBezTo>
                    <a:cubicBezTo>
                      <a:pt x="1135" y="588"/>
                      <a:pt x="1165" y="670"/>
                      <a:pt x="1165" y="775"/>
                    </a:cubicBezTo>
                    <a:lnTo>
                      <a:pt x="1165" y="1679"/>
                    </a:lnTo>
                    <a:lnTo>
                      <a:pt x="1637" y="1679"/>
                    </a:lnTo>
                    <a:lnTo>
                      <a:pt x="1637" y="858"/>
                    </a:lnTo>
                    <a:cubicBezTo>
                      <a:pt x="1637" y="735"/>
                      <a:pt x="1671" y="634"/>
                      <a:pt x="1736" y="556"/>
                    </a:cubicBezTo>
                    <a:cubicBezTo>
                      <a:pt x="1802" y="477"/>
                      <a:pt x="1892" y="438"/>
                      <a:pt x="2005" y="435"/>
                    </a:cubicBezTo>
                    <a:cubicBezTo>
                      <a:pt x="2103" y="435"/>
                      <a:pt x="2182" y="465"/>
                      <a:pt x="2239" y="525"/>
                    </a:cubicBezTo>
                    <a:cubicBezTo>
                      <a:pt x="2297" y="584"/>
                      <a:pt x="2326" y="668"/>
                      <a:pt x="2326" y="775"/>
                    </a:cubicBezTo>
                    <a:lnTo>
                      <a:pt x="2326" y="1679"/>
                    </a:lnTo>
                    <a:lnTo>
                      <a:pt x="2798" y="1679"/>
                    </a:lnTo>
                    <a:lnTo>
                      <a:pt x="2798" y="636"/>
                    </a:lnTo>
                    <a:cubicBezTo>
                      <a:pt x="2798" y="440"/>
                      <a:pt x="2744" y="286"/>
                      <a:pt x="2635" y="172"/>
                    </a:cubicBezTo>
                    <a:cubicBezTo>
                      <a:pt x="2528" y="58"/>
                      <a:pt x="2382" y="0"/>
                      <a:pt x="2200" y="0"/>
                    </a:cubicBezTo>
                    <a:cubicBezTo>
                      <a:pt x="2057" y="1"/>
                      <a:pt x="1935" y="35"/>
                      <a:pt x="1832" y="99"/>
                    </a:cubicBezTo>
                    <a:cubicBezTo>
                      <a:pt x="1731" y="162"/>
                      <a:pt x="1654" y="257"/>
                      <a:pt x="1600" y="382"/>
                    </a:cubicBezTo>
                    <a:cubicBezTo>
                      <a:pt x="1559" y="261"/>
                      <a:pt x="1491" y="167"/>
                      <a:pt x="1393" y="102"/>
                    </a:cubicBezTo>
                    <a:cubicBezTo>
                      <a:pt x="1296" y="33"/>
                      <a:pt x="1178"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0"/>
              <p:cNvSpPr/>
              <p:nvPr/>
            </p:nvSpPr>
            <p:spPr>
              <a:xfrm>
                <a:off x="-2065311" y="3396603"/>
                <a:ext cx="31653" cy="31348"/>
              </a:xfrm>
              <a:custGeom>
                <a:avLst/>
                <a:gdLst/>
                <a:ahLst/>
                <a:cxnLst/>
                <a:rect l="l" t="t" r="r" b="b"/>
                <a:pathLst>
                  <a:path w="1675" h="1697" extrusionOk="0">
                    <a:moveTo>
                      <a:pt x="859" y="349"/>
                    </a:moveTo>
                    <a:cubicBezTo>
                      <a:pt x="968" y="349"/>
                      <a:pt x="1056" y="383"/>
                      <a:pt x="1121" y="448"/>
                    </a:cubicBezTo>
                    <a:cubicBezTo>
                      <a:pt x="1187" y="514"/>
                      <a:pt x="1223" y="602"/>
                      <a:pt x="1227" y="711"/>
                    </a:cubicBezTo>
                    <a:lnTo>
                      <a:pt x="470" y="711"/>
                    </a:lnTo>
                    <a:cubicBezTo>
                      <a:pt x="488" y="600"/>
                      <a:pt x="532" y="513"/>
                      <a:pt x="600" y="448"/>
                    </a:cubicBezTo>
                    <a:cubicBezTo>
                      <a:pt x="670" y="383"/>
                      <a:pt x="756" y="349"/>
                      <a:pt x="859" y="349"/>
                    </a:cubicBezTo>
                    <a:close/>
                    <a:moveTo>
                      <a:pt x="856" y="1"/>
                    </a:moveTo>
                    <a:cubicBezTo>
                      <a:pt x="689" y="1"/>
                      <a:pt x="541" y="37"/>
                      <a:pt x="411" y="109"/>
                    </a:cubicBezTo>
                    <a:cubicBezTo>
                      <a:pt x="281" y="179"/>
                      <a:pt x="181" y="279"/>
                      <a:pt x="109" y="408"/>
                    </a:cubicBezTo>
                    <a:cubicBezTo>
                      <a:pt x="37" y="536"/>
                      <a:pt x="0" y="684"/>
                      <a:pt x="0" y="854"/>
                    </a:cubicBezTo>
                    <a:cubicBezTo>
                      <a:pt x="0" y="1020"/>
                      <a:pt x="35" y="1168"/>
                      <a:pt x="106" y="1295"/>
                    </a:cubicBezTo>
                    <a:cubicBezTo>
                      <a:pt x="178" y="1422"/>
                      <a:pt x="278" y="1522"/>
                      <a:pt x="408" y="1591"/>
                    </a:cubicBezTo>
                    <a:cubicBezTo>
                      <a:pt x="540" y="1662"/>
                      <a:pt x="693" y="1697"/>
                      <a:pt x="868" y="1697"/>
                    </a:cubicBezTo>
                    <a:cubicBezTo>
                      <a:pt x="1017" y="1697"/>
                      <a:pt x="1151" y="1672"/>
                      <a:pt x="1269" y="1622"/>
                    </a:cubicBezTo>
                    <a:cubicBezTo>
                      <a:pt x="1392" y="1570"/>
                      <a:pt x="1494" y="1497"/>
                      <a:pt x="1578" y="1403"/>
                    </a:cubicBezTo>
                    <a:lnTo>
                      <a:pt x="1328" y="1150"/>
                    </a:lnTo>
                    <a:cubicBezTo>
                      <a:pt x="1271" y="1208"/>
                      <a:pt x="1206" y="1251"/>
                      <a:pt x="1134" y="1282"/>
                    </a:cubicBezTo>
                    <a:cubicBezTo>
                      <a:pt x="1062" y="1312"/>
                      <a:pt x="986" y="1326"/>
                      <a:pt x="909" y="1326"/>
                    </a:cubicBezTo>
                    <a:cubicBezTo>
                      <a:pt x="801" y="1326"/>
                      <a:pt x="710" y="1296"/>
                      <a:pt x="634" y="1240"/>
                    </a:cubicBezTo>
                    <a:cubicBezTo>
                      <a:pt x="558" y="1179"/>
                      <a:pt x="506" y="1097"/>
                      <a:pt x="479" y="993"/>
                    </a:cubicBezTo>
                    <a:lnTo>
                      <a:pt x="1671" y="993"/>
                    </a:lnTo>
                    <a:cubicBezTo>
                      <a:pt x="1673" y="966"/>
                      <a:pt x="1675" y="927"/>
                      <a:pt x="1675" y="878"/>
                    </a:cubicBezTo>
                    <a:cubicBezTo>
                      <a:pt x="1675" y="602"/>
                      <a:pt x="1604" y="387"/>
                      <a:pt x="1465" y="232"/>
                    </a:cubicBezTo>
                    <a:cubicBezTo>
                      <a:pt x="1326" y="78"/>
                      <a:pt x="1124"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0"/>
              <p:cNvSpPr/>
              <p:nvPr/>
            </p:nvSpPr>
            <p:spPr>
              <a:xfrm>
                <a:off x="-1994634" y="3384245"/>
                <a:ext cx="5235" cy="43355"/>
              </a:xfrm>
              <a:custGeom>
                <a:avLst/>
                <a:gdLst/>
                <a:ahLst/>
                <a:cxnLst/>
                <a:rect l="l" t="t" r="r" b="b"/>
                <a:pathLst>
                  <a:path w="277" h="2347" extrusionOk="0">
                    <a:moveTo>
                      <a:pt x="0" y="0"/>
                    </a:moveTo>
                    <a:lnTo>
                      <a:pt x="0" y="2346"/>
                    </a:lnTo>
                    <a:lnTo>
                      <a:pt x="277" y="2346"/>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0"/>
              <p:cNvSpPr/>
              <p:nvPr/>
            </p:nvSpPr>
            <p:spPr>
              <a:xfrm>
                <a:off x="-1980707" y="3395624"/>
                <a:ext cx="29310" cy="32770"/>
              </a:xfrm>
              <a:custGeom>
                <a:avLst/>
                <a:gdLst/>
                <a:ahLst/>
                <a:cxnLst/>
                <a:rect l="l" t="t" r="r" b="b"/>
                <a:pathLst>
                  <a:path w="1551" h="1774" extrusionOk="0">
                    <a:moveTo>
                      <a:pt x="775" y="236"/>
                    </a:moveTo>
                    <a:cubicBezTo>
                      <a:pt x="923" y="236"/>
                      <a:pt x="1040" y="295"/>
                      <a:pt x="1126" y="413"/>
                    </a:cubicBezTo>
                    <a:cubicBezTo>
                      <a:pt x="1213" y="530"/>
                      <a:pt x="1256" y="688"/>
                      <a:pt x="1256" y="887"/>
                    </a:cubicBezTo>
                    <a:cubicBezTo>
                      <a:pt x="1256" y="1089"/>
                      <a:pt x="1213" y="1248"/>
                      <a:pt x="1126" y="1365"/>
                    </a:cubicBezTo>
                    <a:cubicBezTo>
                      <a:pt x="1040" y="1481"/>
                      <a:pt x="923" y="1540"/>
                      <a:pt x="775" y="1540"/>
                    </a:cubicBezTo>
                    <a:cubicBezTo>
                      <a:pt x="626" y="1540"/>
                      <a:pt x="507" y="1482"/>
                      <a:pt x="421" y="1366"/>
                    </a:cubicBezTo>
                    <a:cubicBezTo>
                      <a:pt x="335" y="1249"/>
                      <a:pt x="292" y="1089"/>
                      <a:pt x="292" y="887"/>
                    </a:cubicBezTo>
                    <a:cubicBezTo>
                      <a:pt x="292" y="685"/>
                      <a:pt x="336" y="527"/>
                      <a:pt x="422" y="411"/>
                    </a:cubicBezTo>
                    <a:cubicBezTo>
                      <a:pt x="509" y="294"/>
                      <a:pt x="627" y="236"/>
                      <a:pt x="775" y="236"/>
                    </a:cubicBezTo>
                    <a:close/>
                    <a:moveTo>
                      <a:pt x="775" y="1"/>
                    </a:moveTo>
                    <a:cubicBezTo>
                      <a:pt x="533" y="1"/>
                      <a:pt x="343" y="79"/>
                      <a:pt x="205" y="236"/>
                    </a:cubicBezTo>
                    <a:cubicBezTo>
                      <a:pt x="69" y="393"/>
                      <a:pt x="0" y="611"/>
                      <a:pt x="0" y="887"/>
                    </a:cubicBezTo>
                    <a:cubicBezTo>
                      <a:pt x="0" y="1164"/>
                      <a:pt x="69" y="1382"/>
                      <a:pt x="205" y="1540"/>
                    </a:cubicBezTo>
                    <a:cubicBezTo>
                      <a:pt x="343" y="1696"/>
                      <a:pt x="533" y="1774"/>
                      <a:pt x="775" y="1774"/>
                    </a:cubicBezTo>
                    <a:cubicBezTo>
                      <a:pt x="1017" y="1774"/>
                      <a:pt x="1206" y="1696"/>
                      <a:pt x="1344" y="1540"/>
                    </a:cubicBezTo>
                    <a:cubicBezTo>
                      <a:pt x="1481" y="1382"/>
                      <a:pt x="1551" y="1164"/>
                      <a:pt x="1551" y="887"/>
                    </a:cubicBezTo>
                    <a:cubicBezTo>
                      <a:pt x="1551" y="611"/>
                      <a:pt x="1481" y="393"/>
                      <a:pt x="1344" y="236"/>
                    </a:cubicBezTo>
                    <a:cubicBezTo>
                      <a:pt x="1206" y="79"/>
                      <a:pt x="1017"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0"/>
              <p:cNvSpPr/>
              <p:nvPr/>
            </p:nvSpPr>
            <p:spPr>
              <a:xfrm>
                <a:off x="-1945009" y="3395624"/>
                <a:ext cx="29310" cy="32770"/>
              </a:xfrm>
              <a:custGeom>
                <a:avLst/>
                <a:gdLst/>
                <a:ahLst/>
                <a:cxnLst/>
                <a:rect l="l" t="t" r="r" b="b"/>
                <a:pathLst>
                  <a:path w="1551" h="1774" extrusionOk="0">
                    <a:moveTo>
                      <a:pt x="776" y="236"/>
                    </a:moveTo>
                    <a:cubicBezTo>
                      <a:pt x="923" y="236"/>
                      <a:pt x="1040" y="295"/>
                      <a:pt x="1128" y="413"/>
                    </a:cubicBezTo>
                    <a:cubicBezTo>
                      <a:pt x="1214" y="530"/>
                      <a:pt x="1256" y="688"/>
                      <a:pt x="1256" y="887"/>
                    </a:cubicBezTo>
                    <a:cubicBezTo>
                      <a:pt x="1256" y="1089"/>
                      <a:pt x="1214" y="1248"/>
                      <a:pt x="1128" y="1365"/>
                    </a:cubicBezTo>
                    <a:cubicBezTo>
                      <a:pt x="1040" y="1481"/>
                      <a:pt x="923" y="1540"/>
                      <a:pt x="776" y="1540"/>
                    </a:cubicBezTo>
                    <a:cubicBezTo>
                      <a:pt x="626" y="1540"/>
                      <a:pt x="507" y="1482"/>
                      <a:pt x="421" y="1366"/>
                    </a:cubicBezTo>
                    <a:cubicBezTo>
                      <a:pt x="336" y="1249"/>
                      <a:pt x="294" y="1089"/>
                      <a:pt x="294" y="887"/>
                    </a:cubicBezTo>
                    <a:cubicBezTo>
                      <a:pt x="294" y="685"/>
                      <a:pt x="336" y="527"/>
                      <a:pt x="422" y="411"/>
                    </a:cubicBezTo>
                    <a:cubicBezTo>
                      <a:pt x="510" y="294"/>
                      <a:pt x="627" y="236"/>
                      <a:pt x="776" y="236"/>
                    </a:cubicBezTo>
                    <a:close/>
                    <a:moveTo>
                      <a:pt x="776" y="1"/>
                    </a:moveTo>
                    <a:cubicBezTo>
                      <a:pt x="533" y="1"/>
                      <a:pt x="344" y="79"/>
                      <a:pt x="206" y="236"/>
                    </a:cubicBezTo>
                    <a:cubicBezTo>
                      <a:pt x="69" y="393"/>
                      <a:pt x="0" y="611"/>
                      <a:pt x="0" y="887"/>
                    </a:cubicBezTo>
                    <a:cubicBezTo>
                      <a:pt x="0" y="1164"/>
                      <a:pt x="69" y="1382"/>
                      <a:pt x="206" y="1540"/>
                    </a:cubicBezTo>
                    <a:cubicBezTo>
                      <a:pt x="344" y="1696"/>
                      <a:pt x="533" y="1774"/>
                      <a:pt x="776" y="1774"/>
                    </a:cubicBezTo>
                    <a:cubicBezTo>
                      <a:pt x="1017" y="1774"/>
                      <a:pt x="1206" y="1696"/>
                      <a:pt x="1344" y="1540"/>
                    </a:cubicBezTo>
                    <a:cubicBezTo>
                      <a:pt x="1481" y="1382"/>
                      <a:pt x="1551" y="1164"/>
                      <a:pt x="1551" y="887"/>
                    </a:cubicBezTo>
                    <a:cubicBezTo>
                      <a:pt x="1551" y="611"/>
                      <a:pt x="1481" y="393"/>
                      <a:pt x="1344" y="236"/>
                    </a:cubicBezTo>
                    <a:cubicBezTo>
                      <a:pt x="1206" y="79"/>
                      <a:pt x="1017" y="1"/>
                      <a:pt x="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0"/>
              <p:cNvSpPr/>
              <p:nvPr/>
            </p:nvSpPr>
            <p:spPr>
              <a:xfrm>
                <a:off x="-1908820" y="3384245"/>
                <a:ext cx="28346" cy="43355"/>
              </a:xfrm>
              <a:custGeom>
                <a:avLst/>
                <a:gdLst/>
                <a:ahLst/>
                <a:cxnLst/>
                <a:rect l="l" t="t" r="r" b="b"/>
                <a:pathLst>
                  <a:path w="1500" h="2347" extrusionOk="0">
                    <a:moveTo>
                      <a:pt x="0" y="0"/>
                    </a:moveTo>
                    <a:lnTo>
                      <a:pt x="0" y="2346"/>
                    </a:lnTo>
                    <a:lnTo>
                      <a:pt x="279" y="2346"/>
                    </a:lnTo>
                    <a:lnTo>
                      <a:pt x="279" y="1521"/>
                    </a:lnTo>
                    <a:lnTo>
                      <a:pt x="1136" y="2346"/>
                    </a:lnTo>
                    <a:lnTo>
                      <a:pt x="1499" y="2346"/>
                    </a:lnTo>
                    <a:lnTo>
                      <a:pt x="565" y="1448"/>
                    </a:lnTo>
                    <a:lnTo>
                      <a:pt x="1461" y="658"/>
                    </a:lnTo>
                    <a:lnTo>
                      <a:pt x="1107" y="658"/>
                    </a:lnTo>
                    <a:lnTo>
                      <a:pt x="279" y="1386"/>
                    </a:lnTo>
                    <a:lnTo>
                      <a:pt x="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0"/>
              <p:cNvSpPr/>
              <p:nvPr/>
            </p:nvSpPr>
            <p:spPr>
              <a:xfrm>
                <a:off x="-1874824" y="3384245"/>
                <a:ext cx="5235" cy="43355"/>
              </a:xfrm>
              <a:custGeom>
                <a:avLst/>
                <a:gdLst/>
                <a:ahLst/>
                <a:cxnLst/>
                <a:rect l="l" t="t" r="r" b="b"/>
                <a:pathLst>
                  <a:path w="277" h="2347" extrusionOk="0">
                    <a:moveTo>
                      <a:pt x="0" y="0"/>
                    </a:moveTo>
                    <a:lnTo>
                      <a:pt x="0" y="352"/>
                    </a:lnTo>
                    <a:lnTo>
                      <a:pt x="277" y="352"/>
                    </a:lnTo>
                    <a:lnTo>
                      <a:pt x="277" y="0"/>
                    </a:lnTo>
                    <a:close/>
                    <a:moveTo>
                      <a:pt x="0" y="658"/>
                    </a:moveTo>
                    <a:lnTo>
                      <a:pt x="0" y="2346"/>
                    </a:lnTo>
                    <a:lnTo>
                      <a:pt x="277" y="2346"/>
                    </a:lnTo>
                    <a:lnTo>
                      <a:pt x="277" y="65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0"/>
              <p:cNvSpPr/>
              <p:nvPr/>
            </p:nvSpPr>
            <p:spPr>
              <a:xfrm>
                <a:off x="-1858837" y="3395624"/>
                <a:ext cx="26778" cy="31976"/>
              </a:xfrm>
              <a:custGeom>
                <a:avLst/>
                <a:gdLst/>
                <a:ahLst/>
                <a:cxnLst/>
                <a:rect l="l" t="t" r="r" b="b"/>
                <a:pathLst>
                  <a:path w="1417" h="1731" extrusionOk="0">
                    <a:moveTo>
                      <a:pt x="826" y="1"/>
                    </a:moveTo>
                    <a:cubicBezTo>
                      <a:pt x="708" y="1"/>
                      <a:pt x="604" y="27"/>
                      <a:pt x="514" y="77"/>
                    </a:cubicBezTo>
                    <a:cubicBezTo>
                      <a:pt x="424" y="127"/>
                      <a:pt x="347" y="203"/>
                      <a:pt x="280" y="305"/>
                    </a:cubicBezTo>
                    <a:lnTo>
                      <a:pt x="280" y="42"/>
                    </a:lnTo>
                    <a:lnTo>
                      <a:pt x="1" y="42"/>
                    </a:lnTo>
                    <a:lnTo>
                      <a:pt x="1" y="1730"/>
                    </a:lnTo>
                    <a:lnTo>
                      <a:pt x="280" y="1730"/>
                    </a:lnTo>
                    <a:lnTo>
                      <a:pt x="280" y="777"/>
                    </a:lnTo>
                    <a:cubicBezTo>
                      <a:pt x="280" y="611"/>
                      <a:pt x="324" y="481"/>
                      <a:pt x="410" y="386"/>
                    </a:cubicBezTo>
                    <a:cubicBezTo>
                      <a:pt x="496" y="290"/>
                      <a:pt x="615" y="243"/>
                      <a:pt x="764" y="243"/>
                    </a:cubicBezTo>
                    <a:cubicBezTo>
                      <a:pt x="889" y="243"/>
                      <a:pt x="983" y="283"/>
                      <a:pt x="1044" y="361"/>
                    </a:cubicBezTo>
                    <a:cubicBezTo>
                      <a:pt x="1107" y="441"/>
                      <a:pt x="1138" y="561"/>
                      <a:pt x="1138" y="720"/>
                    </a:cubicBezTo>
                    <a:lnTo>
                      <a:pt x="1138" y="1730"/>
                    </a:lnTo>
                    <a:lnTo>
                      <a:pt x="1416" y="1730"/>
                    </a:lnTo>
                    <a:lnTo>
                      <a:pt x="1416" y="711"/>
                    </a:lnTo>
                    <a:cubicBezTo>
                      <a:pt x="1416" y="478"/>
                      <a:pt x="1366" y="302"/>
                      <a:pt x="1267" y="182"/>
                    </a:cubicBezTo>
                    <a:cubicBezTo>
                      <a:pt x="1167" y="61"/>
                      <a:pt x="1020" y="1"/>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0"/>
              <p:cNvSpPr/>
              <p:nvPr/>
            </p:nvSpPr>
            <p:spPr>
              <a:xfrm>
                <a:off x="-1821098" y="3395624"/>
                <a:ext cx="28554" cy="43854"/>
              </a:xfrm>
              <a:custGeom>
                <a:avLst/>
                <a:gdLst/>
                <a:ahLst/>
                <a:cxnLst/>
                <a:rect l="l" t="t" r="r" b="b"/>
                <a:pathLst>
                  <a:path w="1511" h="2374" extrusionOk="0">
                    <a:moveTo>
                      <a:pt x="760" y="234"/>
                    </a:moveTo>
                    <a:cubicBezTo>
                      <a:pt x="909" y="234"/>
                      <a:pt x="1025" y="289"/>
                      <a:pt x="1109" y="400"/>
                    </a:cubicBezTo>
                    <a:cubicBezTo>
                      <a:pt x="1191" y="510"/>
                      <a:pt x="1234" y="666"/>
                      <a:pt x="1234" y="867"/>
                    </a:cubicBezTo>
                    <a:cubicBezTo>
                      <a:pt x="1234" y="1066"/>
                      <a:pt x="1191" y="1222"/>
                      <a:pt x="1109" y="1333"/>
                    </a:cubicBezTo>
                    <a:cubicBezTo>
                      <a:pt x="1025" y="1443"/>
                      <a:pt x="909" y="1499"/>
                      <a:pt x="760" y="1499"/>
                    </a:cubicBezTo>
                    <a:cubicBezTo>
                      <a:pt x="611" y="1499"/>
                      <a:pt x="495" y="1443"/>
                      <a:pt x="411" y="1333"/>
                    </a:cubicBezTo>
                    <a:cubicBezTo>
                      <a:pt x="329" y="1222"/>
                      <a:pt x="288" y="1066"/>
                      <a:pt x="288" y="867"/>
                    </a:cubicBezTo>
                    <a:cubicBezTo>
                      <a:pt x="288" y="666"/>
                      <a:pt x="329" y="510"/>
                      <a:pt x="411" y="400"/>
                    </a:cubicBezTo>
                    <a:cubicBezTo>
                      <a:pt x="495" y="289"/>
                      <a:pt x="611" y="234"/>
                      <a:pt x="760" y="234"/>
                    </a:cubicBezTo>
                    <a:close/>
                    <a:moveTo>
                      <a:pt x="692" y="1"/>
                    </a:moveTo>
                    <a:cubicBezTo>
                      <a:pt x="485" y="1"/>
                      <a:pt x="317" y="81"/>
                      <a:pt x="191" y="238"/>
                    </a:cubicBezTo>
                    <a:cubicBezTo>
                      <a:pt x="65" y="396"/>
                      <a:pt x="1" y="606"/>
                      <a:pt x="1" y="867"/>
                    </a:cubicBezTo>
                    <a:cubicBezTo>
                      <a:pt x="1" y="1127"/>
                      <a:pt x="65" y="1337"/>
                      <a:pt x="191" y="1493"/>
                    </a:cubicBezTo>
                    <a:cubicBezTo>
                      <a:pt x="317" y="1652"/>
                      <a:pt x="485" y="1730"/>
                      <a:pt x="692" y="1730"/>
                    </a:cubicBezTo>
                    <a:cubicBezTo>
                      <a:pt x="817" y="1730"/>
                      <a:pt x="923" y="1706"/>
                      <a:pt x="1014" y="1657"/>
                    </a:cubicBezTo>
                    <a:cubicBezTo>
                      <a:pt x="1102" y="1608"/>
                      <a:pt x="1176" y="1533"/>
                      <a:pt x="1234" y="1434"/>
                    </a:cubicBezTo>
                    <a:lnTo>
                      <a:pt x="1234" y="1571"/>
                    </a:lnTo>
                    <a:cubicBezTo>
                      <a:pt x="1234" y="1762"/>
                      <a:pt x="1189" y="1907"/>
                      <a:pt x="1097" y="2000"/>
                    </a:cubicBezTo>
                    <a:cubicBezTo>
                      <a:pt x="1007" y="2096"/>
                      <a:pt x="871" y="2143"/>
                      <a:pt x="689" y="2143"/>
                    </a:cubicBezTo>
                    <a:cubicBezTo>
                      <a:pt x="607" y="2143"/>
                      <a:pt x="526" y="2133"/>
                      <a:pt x="446" y="2112"/>
                    </a:cubicBezTo>
                    <a:cubicBezTo>
                      <a:pt x="366" y="2091"/>
                      <a:pt x="286" y="2058"/>
                      <a:pt x="205" y="2015"/>
                    </a:cubicBezTo>
                    <a:lnTo>
                      <a:pt x="205" y="2284"/>
                    </a:lnTo>
                    <a:cubicBezTo>
                      <a:pt x="286" y="2314"/>
                      <a:pt x="370" y="2336"/>
                      <a:pt x="456" y="2350"/>
                    </a:cubicBezTo>
                    <a:cubicBezTo>
                      <a:pt x="543" y="2366"/>
                      <a:pt x="635" y="2374"/>
                      <a:pt x="733" y="2374"/>
                    </a:cubicBezTo>
                    <a:cubicBezTo>
                      <a:pt x="995" y="2374"/>
                      <a:pt x="1191" y="2303"/>
                      <a:pt x="1320" y="2163"/>
                    </a:cubicBezTo>
                    <a:cubicBezTo>
                      <a:pt x="1447" y="2022"/>
                      <a:pt x="1510" y="1809"/>
                      <a:pt x="1510" y="1521"/>
                    </a:cubicBezTo>
                    <a:lnTo>
                      <a:pt x="1510" y="42"/>
                    </a:lnTo>
                    <a:lnTo>
                      <a:pt x="1234" y="42"/>
                    </a:lnTo>
                    <a:lnTo>
                      <a:pt x="1234" y="298"/>
                    </a:lnTo>
                    <a:cubicBezTo>
                      <a:pt x="1176" y="199"/>
                      <a:pt x="1102" y="124"/>
                      <a:pt x="1014" y="75"/>
                    </a:cubicBezTo>
                    <a:cubicBezTo>
                      <a:pt x="923" y="25"/>
                      <a:pt x="817" y="1"/>
                      <a:pt x="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0"/>
              <p:cNvSpPr/>
              <p:nvPr/>
            </p:nvSpPr>
            <p:spPr>
              <a:xfrm>
                <a:off x="-1765483" y="3395624"/>
                <a:ext cx="28554" cy="43854"/>
              </a:xfrm>
              <a:custGeom>
                <a:avLst/>
                <a:gdLst/>
                <a:ahLst/>
                <a:cxnLst/>
                <a:rect l="l" t="t" r="r" b="b"/>
                <a:pathLst>
                  <a:path w="1511" h="2374" extrusionOk="0">
                    <a:moveTo>
                      <a:pt x="759" y="234"/>
                    </a:moveTo>
                    <a:cubicBezTo>
                      <a:pt x="909" y="234"/>
                      <a:pt x="1025" y="289"/>
                      <a:pt x="1107" y="400"/>
                    </a:cubicBezTo>
                    <a:cubicBezTo>
                      <a:pt x="1191" y="510"/>
                      <a:pt x="1232" y="666"/>
                      <a:pt x="1232" y="867"/>
                    </a:cubicBezTo>
                    <a:cubicBezTo>
                      <a:pt x="1232" y="1066"/>
                      <a:pt x="1191" y="1222"/>
                      <a:pt x="1107" y="1333"/>
                    </a:cubicBezTo>
                    <a:cubicBezTo>
                      <a:pt x="1025" y="1443"/>
                      <a:pt x="909" y="1499"/>
                      <a:pt x="759" y="1499"/>
                    </a:cubicBezTo>
                    <a:cubicBezTo>
                      <a:pt x="611" y="1499"/>
                      <a:pt x="494" y="1443"/>
                      <a:pt x="410" y="1333"/>
                    </a:cubicBezTo>
                    <a:cubicBezTo>
                      <a:pt x="328" y="1222"/>
                      <a:pt x="286" y="1066"/>
                      <a:pt x="286" y="867"/>
                    </a:cubicBezTo>
                    <a:cubicBezTo>
                      <a:pt x="286" y="666"/>
                      <a:pt x="328" y="510"/>
                      <a:pt x="410" y="400"/>
                    </a:cubicBezTo>
                    <a:cubicBezTo>
                      <a:pt x="494" y="289"/>
                      <a:pt x="611" y="234"/>
                      <a:pt x="759" y="234"/>
                    </a:cubicBezTo>
                    <a:close/>
                    <a:moveTo>
                      <a:pt x="690" y="1"/>
                    </a:moveTo>
                    <a:cubicBezTo>
                      <a:pt x="483" y="1"/>
                      <a:pt x="317" y="81"/>
                      <a:pt x="190" y="238"/>
                    </a:cubicBezTo>
                    <a:cubicBezTo>
                      <a:pt x="64" y="396"/>
                      <a:pt x="1" y="606"/>
                      <a:pt x="1" y="867"/>
                    </a:cubicBezTo>
                    <a:cubicBezTo>
                      <a:pt x="1" y="1127"/>
                      <a:pt x="64" y="1337"/>
                      <a:pt x="190" y="1493"/>
                    </a:cubicBezTo>
                    <a:cubicBezTo>
                      <a:pt x="317" y="1652"/>
                      <a:pt x="483" y="1730"/>
                      <a:pt x="690" y="1730"/>
                    </a:cubicBezTo>
                    <a:cubicBezTo>
                      <a:pt x="815" y="1730"/>
                      <a:pt x="922" y="1706"/>
                      <a:pt x="1012" y="1657"/>
                    </a:cubicBezTo>
                    <a:cubicBezTo>
                      <a:pt x="1102" y="1608"/>
                      <a:pt x="1176" y="1533"/>
                      <a:pt x="1232" y="1434"/>
                    </a:cubicBezTo>
                    <a:lnTo>
                      <a:pt x="1232" y="1571"/>
                    </a:lnTo>
                    <a:cubicBezTo>
                      <a:pt x="1232" y="1762"/>
                      <a:pt x="1187" y="1907"/>
                      <a:pt x="1097" y="2000"/>
                    </a:cubicBezTo>
                    <a:cubicBezTo>
                      <a:pt x="1006" y="2096"/>
                      <a:pt x="869" y="2143"/>
                      <a:pt x="688" y="2143"/>
                    </a:cubicBezTo>
                    <a:cubicBezTo>
                      <a:pt x="605" y="2143"/>
                      <a:pt x="524" y="2133"/>
                      <a:pt x="445" y="2112"/>
                    </a:cubicBezTo>
                    <a:cubicBezTo>
                      <a:pt x="366" y="2091"/>
                      <a:pt x="285" y="2058"/>
                      <a:pt x="204" y="2015"/>
                    </a:cubicBezTo>
                    <a:lnTo>
                      <a:pt x="204" y="2284"/>
                    </a:lnTo>
                    <a:cubicBezTo>
                      <a:pt x="285" y="2314"/>
                      <a:pt x="369" y="2336"/>
                      <a:pt x="456" y="2350"/>
                    </a:cubicBezTo>
                    <a:cubicBezTo>
                      <a:pt x="542" y="2366"/>
                      <a:pt x="634" y="2374"/>
                      <a:pt x="732" y="2374"/>
                    </a:cubicBezTo>
                    <a:cubicBezTo>
                      <a:pt x="995" y="2374"/>
                      <a:pt x="1191" y="2303"/>
                      <a:pt x="1318" y="2163"/>
                    </a:cubicBezTo>
                    <a:cubicBezTo>
                      <a:pt x="1446" y="2022"/>
                      <a:pt x="1510" y="1809"/>
                      <a:pt x="1510" y="1521"/>
                    </a:cubicBezTo>
                    <a:lnTo>
                      <a:pt x="1510" y="42"/>
                    </a:lnTo>
                    <a:lnTo>
                      <a:pt x="1232" y="42"/>
                    </a:lnTo>
                    <a:lnTo>
                      <a:pt x="1232" y="298"/>
                    </a:lnTo>
                    <a:cubicBezTo>
                      <a:pt x="1176" y="199"/>
                      <a:pt x="1102" y="124"/>
                      <a:pt x="1012" y="75"/>
                    </a:cubicBezTo>
                    <a:cubicBezTo>
                      <a:pt x="922" y="25"/>
                      <a:pt x="815" y="1"/>
                      <a:pt x="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0"/>
              <p:cNvSpPr/>
              <p:nvPr/>
            </p:nvSpPr>
            <p:spPr>
              <a:xfrm>
                <a:off x="-1728444" y="3395624"/>
                <a:ext cx="29310" cy="32770"/>
              </a:xfrm>
              <a:custGeom>
                <a:avLst/>
                <a:gdLst/>
                <a:ahLst/>
                <a:cxnLst/>
                <a:rect l="l" t="t" r="r" b="b"/>
                <a:pathLst>
                  <a:path w="1551" h="1774" extrusionOk="0">
                    <a:moveTo>
                      <a:pt x="775" y="236"/>
                    </a:moveTo>
                    <a:cubicBezTo>
                      <a:pt x="923" y="236"/>
                      <a:pt x="1040" y="295"/>
                      <a:pt x="1128" y="413"/>
                    </a:cubicBezTo>
                    <a:cubicBezTo>
                      <a:pt x="1214" y="530"/>
                      <a:pt x="1256" y="688"/>
                      <a:pt x="1256" y="887"/>
                    </a:cubicBezTo>
                    <a:cubicBezTo>
                      <a:pt x="1256" y="1089"/>
                      <a:pt x="1214" y="1248"/>
                      <a:pt x="1128" y="1365"/>
                    </a:cubicBezTo>
                    <a:cubicBezTo>
                      <a:pt x="1040" y="1481"/>
                      <a:pt x="923" y="1540"/>
                      <a:pt x="775" y="1540"/>
                    </a:cubicBezTo>
                    <a:cubicBezTo>
                      <a:pt x="626" y="1540"/>
                      <a:pt x="507" y="1482"/>
                      <a:pt x="421" y="1366"/>
                    </a:cubicBezTo>
                    <a:cubicBezTo>
                      <a:pt x="336" y="1249"/>
                      <a:pt x="293" y="1089"/>
                      <a:pt x="293" y="887"/>
                    </a:cubicBezTo>
                    <a:cubicBezTo>
                      <a:pt x="293" y="685"/>
                      <a:pt x="336" y="527"/>
                      <a:pt x="423" y="411"/>
                    </a:cubicBezTo>
                    <a:cubicBezTo>
                      <a:pt x="509" y="294"/>
                      <a:pt x="627" y="236"/>
                      <a:pt x="775" y="236"/>
                    </a:cubicBezTo>
                    <a:close/>
                    <a:moveTo>
                      <a:pt x="775" y="1"/>
                    </a:moveTo>
                    <a:cubicBezTo>
                      <a:pt x="533" y="1"/>
                      <a:pt x="344" y="79"/>
                      <a:pt x="206" y="236"/>
                    </a:cubicBezTo>
                    <a:cubicBezTo>
                      <a:pt x="69" y="393"/>
                      <a:pt x="0" y="611"/>
                      <a:pt x="0" y="887"/>
                    </a:cubicBezTo>
                    <a:cubicBezTo>
                      <a:pt x="0" y="1164"/>
                      <a:pt x="69" y="1382"/>
                      <a:pt x="206" y="1540"/>
                    </a:cubicBezTo>
                    <a:cubicBezTo>
                      <a:pt x="344" y="1696"/>
                      <a:pt x="533" y="1774"/>
                      <a:pt x="775" y="1774"/>
                    </a:cubicBezTo>
                    <a:cubicBezTo>
                      <a:pt x="1017" y="1774"/>
                      <a:pt x="1206" y="1696"/>
                      <a:pt x="1344" y="1540"/>
                    </a:cubicBezTo>
                    <a:cubicBezTo>
                      <a:pt x="1482" y="1382"/>
                      <a:pt x="1551" y="1164"/>
                      <a:pt x="1551" y="887"/>
                    </a:cubicBezTo>
                    <a:cubicBezTo>
                      <a:pt x="1551" y="611"/>
                      <a:pt x="1482" y="393"/>
                      <a:pt x="1344" y="236"/>
                    </a:cubicBezTo>
                    <a:cubicBezTo>
                      <a:pt x="1206" y="79"/>
                      <a:pt x="1017"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0"/>
              <p:cNvSpPr/>
              <p:nvPr/>
            </p:nvSpPr>
            <p:spPr>
              <a:xfrm>
                <a:off x="-1692746" y="3395624"/>
                <a:ext cx="29310" cy="32770"/>
              </a:xfrm>
              <a:custGeom>
                <a:avLst/>
                <a:gdLst/>
                <a:ahLst/>
                <a:cxnLst/>
                <a:rect l="l" t="t" r="r" b="b"/>
                <a:pathLst>
                  <a:path w="1551" h="1774" extrusionOk="0">
                    <a:moveTo>
                      <a:pt x="776" y="236"/>
                    </a:moveTo>
                    <a:cubicBezTo>
                      <a:pt x="924" y="236"/>
                      <a:pt x="1041" y="295"/>
                      <a:pt x="1128" y="413"/>
                    </a:cubicBezTo>
                    <a:cubicBezTo>
                      <a:pt x="1214" y="530"/>
                      <a:pt x="1258" y="688"/>
                      <a:pt x="1258" y="887"/>
                    </a:cubicBezTo>
                    <a:cubicBezTo>
                      <a:pt x="1258" y="1089"/>
                      <a:pt x="1214" y="1248"/>
                      <a:pt x="1128" y="1365"/>
                    </a:cubicBezTo>
                    <a:cubicBezTo>
                      <a:pt x="1041" y="1481"/>
                      <a:pt x="924" y="1540"/>
                      <a:pt x="776" y="1540"/>
                    </a:cubicBezTo>
                    <a:cubicBezTo>
                      <a:pt x="626" y="1540"/>
                      <a:pt x="509" y="1482"/>
                      <a:pt x="421" y="1366"/>
                    </a:cubicBezTo>
                    <a:cubicBezTo>
                      <a:pt x="336" y="1249"/>
                      <a:pt x="294" y="1089"/>
                      <a:pt x="294" y="887"/>
                    </a:cubicBezTo>
                    <a:cubicBezTo>
                      <a:pt x="294" y="685"/>
                      <a:pt x="336" y="527"/>
                      <a:pt x="424" y="411"/>
                    </a:cubicBezTo>
                    <a:cubicBezTo>
                      <a:pt x="510" y="294"/>
                      <a:pt x="627" y="236"/>
                      <a:pt x="776" y="236"/>
                    </a:cubicBezTo>
                    <a:close/>
                    <a:moveTo>
                      <a:pt x="776" y="1"/>
                    </a:moveTo>
                    <a:cubicBezTo>
                      <a:pt x="534" y="1"/>
                      <a:pt x="344" y="79"/>
                      <a:pt x="206" y="236"/>
                    </a:cubicBezTo>
                    <a:cubicBezTo>
                      <a:pt x="70" y="393"/>
                      <a:pt x="0" y="611"/>
                      <a:pt x="0" y="887"/>
                    </a:cubicBezTo>
                    <a:cubicBezTo>
                      <a:pt x="0" y="1164"/>
                      <a:pt x="70" y="1382"/>
                      <a:pt x="206" y="1540"/>
                    </a:cubicBezTo>
                    <a:cubicBezTo>
                      <a:pt x="344" y="1696"/>
                      <a:pt x="534" y="1774"/>
                      <a:pt x="776" y="1774"/>
                    </a:cubicBezTo>
                    <a:cubicBezTo>
                      <a:pt x="1017" y="1774"/>
                      <a:pt x="1207" y="1696"/>
                      <a:pt x="1345" y="1540"/>
                    </a:cubicBezTo>
                    <a:cubicBezTo>
                      <a:pt x="1483" y="1382"/>
                      <a:pt x="1551" y="1164"/>
                      <a:pt x="1551" y="887"/>
                    </a:cubicBezTo>
                    <a:cubicBezTo>
                      <a:pt x="1551" y="611"/>
                      <a:pt x="1483" y="393"/>
                      <a:pt x="1345" y="236"/>
                    </a:cubicBezTo>
                    <a:cubicBezTo>
                      <a:pt x="1207" y="79"/>
                      <a:pt x="1017" y="1"/>
                      <a:pt x="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0"/>
              <p:cNvSpPr/>
              <p:nvPr/>
            </p:nvSpPr>
            <p:spPr>
              <a:xfrm>
                <a:off x="-1657030" y="3384245"/>
                <a:ext cx="28554" cy="44149"/>
              </a:xfrm>
              <a:custGeom>
                <a:avLst/>
                <a:gdLst/>
                <a:ahLst/>
                <a:cxnLst/>
                <a:rect l="l" t="t" r="r" b="b"/>
                <a:pathLst>
                  <a:path w="1511" h="2390" extrusionOk="0">
                    <a:moveTo>
                      <a:pt x="759" y="850"/>
                    </a:moveTo>
                    <a:cubicBezTo>
                      <a:pt x="905" y="850"/>
                      <a:pt x="1021" y="908"/>
                      <a:pt x="1106" y="1025"/>
                    </a:cubicBezTo>
                    <a:cubicBezTo>
                      <a:pt x="1190" y="1139"/>
                      <a:pt x="1232" y="1300"/>
                      <a:pt x="1232" y="1503"/>
                    </a:cubicBezTo>
                    <a:cubicBezTo>
                      <a:pt x="1232" y="1708"/>
                      <a:pt x="1190" y="1869"/>
                      <a:pt x="1106" y="1985"/>
                    </a:cubicBezTo>
                    <a:cubicBezTo>
                      <a:pt x="1021" y="2100"/>
                      <a:pt x="905" y="2158"/>
                      <a:pt x="759" y="2158"/>
                    </a:cubicBezTo>
                    <a:cubicBezTo>
                      <a:pt x="612" y="2158"/>
                      <a:pt x="496" y="2100"/>
                      <a:pt x="412" y="1985"/>
                    </a:cubicBezTo>
                    <a:cubicBezTo>
                      <a:pt x="329" y="1869"/>
                      <a:pt x="288" y="1708"/>
                      <a:pt x="288" y="1503"/>
                    </a:cubicBezTo>
                    <a:cubicBezTo>
                      <a:pt x="288" y="1300"/>
                      <a:pt x="329" y="1139"/>
                      <a:pt x="412" y="1025"/>
                    </a:cubicBezTo>
                    <a:cubicBezTo>
                      <a:pt x="496" y="908"/>
                      <a:pt x="612" y="850"/>
                      <a:pt x="759" y="850"/>
                    </a:cubicBezTo>
                    <a:close/>
                    <a:moveTo>
                      <a:pt x="1232" y="0"/>
                    </a:moveTo>
                    <a:lnTo>
                      <a:pt x="1232" y="914"/>
                    </a:lnTo>
                    <a:cubicBezTo>
                      <a:pt x="1174" y="814"/>
                      <a:pt x="1101" y="739"/>
                      <a:pt x="1011" y="691"/>
                    </a:cubicBezTo>
                    <a:cubicBezTo>
                      <a:pt x="922" y="641"/>
                      <a:pt x="815" y="617"/>
                      <a:pt x="692" y="617"/>
                    </a:cubicBezTo>
                    <a:cubicBezTo>
                      <a:pt x="487" y="617"/>
                      <a:pt x="321" y="699"/>
                      <a:pt x="192" y="861"/>
                    </a:cubicBezTo>
                    <a:cubicBezTo>
                      <a:pt x="64" y="1025"/>
                      <a:pt x="1" y="1238"/>
                      <a:pt x="1" y="1503"/>
                    </a:cubicBezTo>
                    <a:cubicBezTo>
                      <a:pt x="1" y="1770"/>
                      <a:pt x="64" y="1983"/>
                      <a:pt x="192" y="2147"/>
                    </a:cubicBezTo>
                    <a:cubicBezTo>
                      <a:pt x="321" y="2309"/>
                      <a:pt x="487" y="2390"/>
                      <a:pt x="692" y="2390"/>
                    </a:cubicBezTo>
                    <a:cubicBezTo>
                      <a:pt x="815" y="2390"/>
                      <a:pt x="922" y="2367"/>
                      <a:pt x="1011" y="2318"/>
                    </a:cubicBezTo>
                    <a:cubicBezTo>
                      <a:pt x="1101" y="2269"/>
                      <a:pt x="1174" y="2194"/>
                      <a:pt x="1232" y="2094"/>
                    </a:cubicBezTo>
                    <a:lnTo>
                      <a:pt x="1232" y="2346"/>
                    </a:lnTo>
                    <a:lnTo>
                      <a:pt x="1510" y="2346"/>
                    </a:lnTo>
                    <a:lnTo>
                      <a:pt x="15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0"/>
              <p:cNvSpPr/>
              <p:nvPr/>
            </p:nvSpPr>
            <p:spPr>
              <a:xfrm>
                <a:off x="-1614397" y="3386000"/>
                <a:ext cx="5802" cy="41600"/>
              </a:xfrm>
              <a:custGeom>
                <a:avLst/>
                <a:gdLst/>
                <a:ahLst/>
                <a:cxnLst/>
                <a:rect l="l" t="t" r="r" b="b"/>
                <a:pathLst>
                  <a:path w="307" h="2252" extrusionOk="0">
                    <a:moveTo>
                      <a:pt x="0" y="1"/>
                    </a:moveTo>
                    <a:lnTo>
                      <a:pt x="0" y="988"/>
                    </a:lnTo>
                    <a:lnTo>
                      <a:pt x="33" y="1527"/>
                    </a:lnTo>
                    <a:lnTo>
                      <a:pt x="276" y="1527"/>
                    </a:lnTo>
                    <a:lnTo>
                      <a:pt x="307" y="988"/>
                    </a:lnTo>
                    <a:lnTo>
                      <a:pt x="307" y="1"/>
                    </a:lnTo>
                    <a:close/>
                    <a:moveTo>
                      <a:pt x="0" y="1869"/>
                    </a:moveTo>
                    <a:lnTo>
                      <a:pt x="0" y="2251"/>
                    </a:lnTo>
                    <a:lnTo>
                      <a:pt x="307" y="2251"/>
                    </a:lnTo>
                    <a:lnTo>
                      <a:pt x="307" y="18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0"/>
              <p:cNvSpPr/>
              <p:nvPr/>
            </p:nvSpPr>
            <p:spPr>
              <a:xfrm>
                <a:off x="-2009676" y="3135846"/>
                <a:ext cx="114311" cy="98976"/>
              </a:xfrm>
              <a:custGeom>
                <a:avLst/>
                <a:gdLst/>
                <a:ahLst/>
                <a:cxnLst/>
                <a:rect l="l" t="t" r="r" b="b"/>
                <a:pathLst>
                  <a:path w="6049" h="5358" extrusionOk="0">
                    <a:moveTo>
                      <a:pt x="5663" y="275"/>
                    </a:moveTo>
                    <a:lnTo>
                      <a:pt x="3089" y="4811"/>
                    </a:lnTo>
                    <a:lnTo>
                      <a:pt x="2590" y="2076"/>
                    </a:lnTo>
                    <a:cubicBezTo>
                      <a:pt x="2590" y="2044"/>
                      <a:pt x="2574" y="2012"/>
                      <a:pt x="2542" y="1995"/>
                    </a:cubicBezTo>
                    <a:lnTo>
                      <a:pt x="531" y="275"/>
                    </a:lnTo>
                    <a:close/>
                    <a:moveTo>
                      <a:pt x="162" y="1"/>
                    </a:moveTo>
                    <a:cubicBezTo>
                      <a:pt x="97" y="1"/>
                      <a:pt x="48" y="33"/>
                      <a:pt x="16" y="97"/>
                    </a:cubicBezTo>
                    <a:cubicBezTo>
                      <a:pt x="1" y="146"/>
                      <a:pt x="16" y="210"/>
                      <a:pt x="65" y="242"/>
                    </a:cubicBezTo>
                    <a:lnTo>
                      <a:pt x="2332" y="2173"/>
                    </a:lnTo>
                    <a:lnTo>
                      <a:pt x="2332" y="2188"/>
                    </a:lnTo>
                    <a:lnTo>
                      <a:pt x="2879" y="5244"/>
                    </a:lnTo>
                    <a:cubicBezTo>
                      <a:pt x="2896" y="5293"/>
                      <a:pt x="2944" y="5341"/>
                      <a:pt x="3008" y="5357"/>
                    </a:cubicBezTo>
                    <a:cubicBezTo>
                      <a:pt x="3057" y="5357"/>
                      <a:pt x="3121" y="5341"/>
                      <a:pt x="3153" y="5276"/>
                    </a:cubicBezTo>
                    <a:lnTo>
                      <a:pt x="6017" y="210"/>
                    </a:lnTo>
                    <a:cubicBezTo>
                      <a:pt x="6049" y="161"/>
                      <a:pt x="6049" y="114"/>
                      <a:pt x="6017" y="65"/>
                    </a:cubicBezTo>
                    <a:cubicBezTo>
                      <a:pt x="6000" y="17"/>
                      <a:pt x="5952" y="1"/>
                      <a:pt x="5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0"/>
              <p:cNvSpPr/>
              <p:nvPr/>
            </p:nvSpPr>
            <p:spPr>
              <a:xfrm>
                <a:off x="-1965891" y="3135846"/>
                <a:ext cx="70525" cy="41323"/>
              </a:xfrm>
              <a:custGeom>
                <a:avLst/>
                <a:gdLst/>
                <a:ahLst/>
                <a:cxnLst/>
                <a:rect l="l" t="t" r="r" b="b"/>
                <a:pathLst>
                  <a:path w="3732" h="2237" extrusionOk="0">
                    <a:moveTo>
                      <a:pt x="3571" y="1"/>
                    </a:moveTo>
                    <a:cubicBezTo>
                      <a:pt x="3554" y="1"/>
                      <a:pt x="3539" y="1"/>
                      <a:pt x="3507" y="17"/>
                    </a:cubicBezTo>
                    <a:lnTo>
                      <a:pt x="64" y="1980"/>
                    </a:lnTo>
                    <a:cubicBezTo>
                      <a:pt x="32" y="1995"/>
                      <a:pt x="15" y="2027"/>
                      <a:pt x="0" y="2059"/>
                    </a:cubicBezTo>
                    <a:cubicBezTo>
                      <a:pt x="0" y="2092"/>
                      <a:pt x="0" y="2140"/>
                      <a:pt x="15" y="2173"/>
                    </a:cubicBezTo>
                    <a:cubicBezTo>
                      <a:pt x="37" y="2215"/>
                      <a:pt x="87" y="2237"/>
                      <a:pt x="136" y="2237"/>
                    </a:cubicBezTo>
                    <a:cubicBezTo>
                      <a:pt x="162" y="2237"/>
                      <a:pt x="187" y="2231"/>
                      <a:pt x="209" y="2220"/>
                    </a:cubicBezTo>
                    <a:lnTo>
                      <a:pt x="3651" y="258"/>
                    </a:lnTo>
                    <a:cubicBezTo>
                      <a:pt x="3683" y="242"/>
                      <a:pt x="3700" y="210"/>
                      <a:pt x="3715" y="178"/>
                    </a:cubicBezTo>
                    <a:cubicBezTo>
                      <a:pt x="3732" y="146"/>
                      <a:pt x="3715" y="97"/>
                      <a:pt x="3700" y="65"/>
                    </a:cubicBezTo>
                    <a:cubicBezTo>
                      <a:pt x="3683" y="17"/>
                      <a:pt x="3635" y="1"/>
                      <a:pt x="3571" y="1"/>
                    </a:cubicBezTo>
                    <a:close/>
                  </a:path>
                </a:pathLst>
              </a:custGeom>
              <a:solidFill>
                <a:srgbClr val="454B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0"/>
              <p:cNvSpPr/>
              <p:nvPr/>
            </p:nvSpPr>
            <p:spPr>
              <a:xfrm>
                <a:off x="-1043488" y="3134959"/>
                <a:ext cx="81184" cy="94838"/>
              </a:xfrm>
              <a:custGeom>
                <a:avLst/>
                <a:gdLst/>
                <a:ahLst/>
                <a:cxnLst/>
                <a:rect l="l" t="t" r="r" b="b"/>
                <a:pathLst>
                  <a:path w="4296" h="5134" extrusionOk="0">
                    <a:moveTo>
                      <a:pt x="4006" y="274"/>
                    </a:moveTo>
                    <a:lnTo>
                      <a:pt x="4006" y="4681"/>
                    </a:lnTo>
                    <a:lnTo>
                      <a:pt x="2237" y="3121"/>
                    </a:lnTo>
                    <a:cubicBezTo>
                      <a:pt x="2213" y="3105"/>
                      <a:pt x="2180" y="3097"/>
                      <a:pt x="2148" y="3097"/>
                    </a:cubicBezTo>
                    <a:cubicBezTo>
                      <a:pt x="2116" y="3097"/>
                      <a:pt x="2084" y="3105"/>
                      <a:pt x="2059" y="3121"/>
                    </a:cubicBezTo>
                    <a:lnTo>
                      <a:pt x="275" y="4681"/>
                    </a:lnTo>
                    <a:lnTo>
                      <a:pt x="275" y="274"/>
                    </a:lnTo>
                    <a:close/>
                    <a:moveTo>
                      <a:pt x="129" y="1"/>
                    </a:moveTo>
                    <a:cubicBezTo>
                      <a:pt x="65" y="1"/>
                      <a:pt x="1" y="65"/>
                      <a:pt x="1" y="145"/>
                    </a:cubicBezTo>
                    <a:lnTo>
                      <a:pt x="1" y="4987"/>
                    </a:lnTo>
                    <a:cubicBezTo>
                      <a:pt x="1" y="5052"/>
                      <a:pt x="33" y="5099"/>
                      <a:pt x="82" y="5116"/>
                    </a:cubicBezTo>
                    <a:cubicBezTo>
                      <a:pt x="100" y="5128"/>
                      <a:pt x="120" y="5133"/>
                      <a:pt x="140" y="5133"/>
                    </a:cubicBezTo>
                    <a:cubicBezTo>
                      <a:pt x="173" y="5133"/>
                      <a:pt x="206" y="5119"/>
                      <a:pt x="226" y="5099"/>
                    </a:cubicBezTo>
                    <a:lnTo>
                      <a:pt x="2140" y="3426"/>
                    </a:lnTo>
                    <a:lnTo>
                      <a:pt x="4054" y="5099"/>
                    </a:lnTo>
                    <a:cubicBezTo>
                      <a:pt x="4084" y="5119"/>
                      <a:pt x="4121" y="5133"/>
                      <a:pt x="4155" y="5133"/>
                    </a:cubicBezTo>
                    <a:cubicBezTo>
                      <a:pt x="4176" y="5133"/>
                      <a:pt x="4197" y="5128"/>
                      <a:pt x="4215" y="5116"/>
                    </a:cubicBezTo>
                    <a:cubicBezTo>
                      <a:pt x="4264" y="5099"/>
                      <a:pt x="4296" y="5052"/>
                      <a:pt x="4296" y="4987"/>
                    </a:cubicBezTo>
                    <a:lnTo>
                      <a:pt x="4296" y="145"/>
                    </a:lnTo>
                    <a:cubicBezTo>
                      <a:pt x="4296" y="65"/>
                      <a:pt x="4231" y="1"/>
                      <a:pt x="4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0"/>
              <p:cNvSpPr/>
              <p:nvPr/>
            </p:nvSpPr>
            <p:spPr>
              <a:xfrm>
                <a:off x="-2386379" y="3470272"/>
                <a:ext cx="29953" cy="43152"/>
              </a:xfrm>
              <a:custGeom>
                <a:avLst/>
                <a:gdLst/>
                <a:ahLst/>
                <a:cxnLst/>
                <a:rect l="l" t="t" r="r" b="b"/>
                <a:pathLst>
                  <a:path w="1585" h="2336" extrusionOk="0">
                    <a:moveTo>
                      <a:pt x="790" y="0"/>
                    </a:moveTo>
                    <a:cubicBezTo>
                      <a:pt x="543" y="0"/>
                      <a:pt x="350" y="57"/>
                      <a:pt x="210" y="171"/>
                    </a:cubicBezTo>
                    <a:cubicBezTo>
                      <a:pt x="70" y="286"/>
                      <a:pt x="0" y="443"/>
                      <a:pt x="0" y="642"/>
                    </a:cubicBezTo>
                    <a:cubicBezTo>
                      <a:pt x="0" y="815"/>
                      <a:pt x="50" y="949"/>
                      <a:pt x="152" y="1045"/>
                    </a:cubicBezTo>
                    <a:cubicBezTo>
                      <a:pt x="254" y="1142"/>
                      <a:pt x="418" y="1212"/>
                      <a:pt x="645" y="1258"/>
                    </a:cubicBezTo>
                    <a:lnTo>
                      <a:pt x="830" y="1294"/>
                    </a:lnTo>
                    <a:cubicBezTo>
                      <a:pt x="986" y="1324"/>
                      <a:pt x="1096" y="1372"/>
                      <a:pt x="1163" y="1434"/>
                    </a:cubicBezTo>
                    <a:cubicBezTo>
                      <a:pt x="1233" y="1497"/>
                      <a:pt x="1266" y="1583"/>
                      <a:pt x="1266" y="1694"/>
                    </a:cubicBezTo>
                    <a:cubicBezTo>
                      <a:pt x="1266" y="1820"/>
                      <a:pt x="1219" y="1918"/>
                      <a:pt x="1125" y="1986"/>
                    </a:cubicBezTo>
                    <a:cubicBezTo>
                      <a:pt x="1029" y="2054"/>
                      <a:pt x="896" y="2089"/>
                      <a:pt x="722" y="2089"/>
                    </a:cubicBezTo>
                    <a:cubicBezTo>
                      <a:pt x="607" y="2089"/>
                      <a:pt x="490" y="2071"/>
                      <a:pt x="372" y="2036"/>
                    </a:cubicBezTo>
                    <a:cubicBezTo>
                      <a:pt x="254" y="2000"/>
                      <a:pt x="133" y="1949"/>
                      <a:pt x="9" y="1879"/>
                    </a:cubicBezTo>
                    <a:lnTo>
                      <a:pt x="9" y="2193"/>
                    </a:lnTo>
                    <a:cubicBezTo>
                      <a:pt x="138" y="2239"/>
                      <a:pt x="261" y="2275"/>
                      <a:pt x="381" y="2300"/>
                    </a:cubicBezTo>
                    <a:cubicBezTo>
                      <a:pt x="502" y="2324"/>
                      <a:pt x="615" y="2336"/>
                      <a:pt x="722" y="2336"/>
                    </a:cubicBezTo>
                    <a:cubicBezTo>
                      <a:pt x="1005" y="2336"/>
                      <a:pt x="1219" y="2279"/>
                      <a:pt x="1364" y="2167"/>
                    </a:cubicBezTo>
                    <a:cubicBezTo>
                      <a:pt x="1511" y="2054"/>
                      <a:pt x="1584" y="1889"/>
                      <a:pt x="1584" y="1671"/>
                    </a:cubicBezTo>
                    <a:cubicBezTo>
                      <a:pt x="1584" y="1488"/>
                      <a:pt x="1530" y="1342"/>
                      <a:pt x="1422" y="1233"/>
                    </a:cubicBezTo>
                    <a:cubicBezTo>
                      <a:pt x="1314" y="1124"/>
                      <a:pt x="1147" y="1048"/>
                      <a:pt x="920" y="1004"/>
                    </a:cubicBezTo>
                    <a:lnTo>
                      <a:pt x="736" y="967"/>
                    </a:lnTo>
                    <a:cubicBezTo>
                      <a:pt x="569" y="936"/>
                      <a:pt x="456" y="895"/>
                      <a:pt x="395" y="844"/>
                    </a:cubicBezTo>
                    <a:cubicBezTo>
                      <a:pt x="336" y="793"/>
                      <a:pt x="306" y="718"/>
                      <a:pt x="306" y="618"/>
                    </a:cubicBezTo>
                    <a:cubicBezTo>
                      <a:pt x="306" y="500"/>
                      <a:pt x="350" y="408"/>
                      <a:pt x="440" y="344"/>
                    </a:cubicBezTo>
                    <a:cubicBezTo>
                      <a:pt x="530" y="280"/>
                      <a:pt x="659" y="247"/>
                      <a:pt x="825" y="247"/>
                    </a:cubicBezTo>
                    <a:cubicBezTo>
                      <a:pt x="920" y="247"/>
                      <a:pt x="1019" y="260"/>
                      <a:pt x="1122" y="289"/>
                    </a:cubicBezTo>
                    <a:cubicBezTo>
                      <a:pt x="1224" y="316"/>
                      <a:pt x="1333" y="357"/>
                      <a:pt x="1449" y="412"/>
                    </a:cubicBezTo>
                    <a:lnTo>
                      <a:pt x="1449" y="115"/>
                    </a:lnTo>
                    <a:cubicBezTo>
                      <a:pt x="1334" y="76"/>
                      <a:pt x="1223" y="48"/>
                      <a:pt x="1113" y="29"/>
                    </a:cubicBezTo>
                    <a:cubicBezTo>
                      <a:pt x="1002" y="9"/>
                      <a:pt x="896" y="0"/>
                      <a:pt x="7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0"/>
              <p:cNvSpPr/>
              <p:nvPr/>
            </p:nvSpPr>
            <p:spPr>
              <a:xfrm>
                <a:off x="-2349983" y="3480653"/>
                <a:ext cx="29612" cy="32770"/>
              </a:xfrm>
              <a:custGeom>
                <a:avLst/>
                <a:gdLst/>
                <a:ahLst/>
                <a:cxnLst/>
                <a:rect l="l" t="t" r="r" b="b"/>
                <a:pathLst>
                  <a:path w="1567" h="1774" extrusionOk="0">
                    <a:moveTo>
                      <a:pt x="832" y="236"/>
                    </a:moveTo>
                    <a:cubicBezTo>
                      <a:pt x="968" y="236"/>
                      <a:pt x="1077" y="281"/>
                      <a:pt x="1161" y="371"/>
                    </a:cubicBezTo>
                    <a:cubicBezTo>
                      <a:pt x="1243" y="461"/>
                      <a:pt x="1287" y="584"/>
                      <a:pt x="1288" y="735"/>
                    </a:cubicBezTo>
                    <a:lnTo>
                      <a:pt x="299" y="737"/>
                    </a:lnTo>
                    <a:cubicBezTo>
                      <a:pt x="313" y="577"/>
                      <a:pt x="367" y="455"/>
                      <a:pt x="460" y="367"/>
                    </a:cubicBezTo>
                    <a:cubicBezTo>
                      <a:pt x="552" y="280"/>
                      <a:pt x="677" y="236"/>
                      <a:pt x="832" y="236"/>
                    </a:cubicBezTo>
                    <a:close/>
                    <a:moveTo>
                      <a:pt x="829" y="1"/>
                    </a:moveTo>
                    <a:cubicBezTo>
                      <a:pt x="576" y="1"/>
                      <a:pt x="374" y="82"/>
                      <a:pt x="224" y="245"/>
                    </a:cubicBezTo>
                    <a:cubicBezTo>
                      <a:pt x="75" y="406"/>
                      <a:pt x="0" y="626"/>
                      <a:pt x="0" y="903"/>
                    </a:cubicBezTo>
                    <a:cubicBezTo>
                      <a:pt x="0" y="1169"/>
                      <a:pt x="79" y="1381"/>
                      <a:pt x="236" y="1538"/>
                    </a:cubicBezTo>
                    <a:cubicBezTo>
                      <a:pt x="394" y="1695"/>
                      <a:pt x="608" y="1774"/>
                      <a:pt x="877" y="1774"/>
                    </a:cubicBezTo>
                    <a:cubicBezTo>
                      <a:pt x="985" y="1774"/>
                      <a:pt x="1090" y="1762"/>
                      <a:pt x="1195" y="1740"/>
                    </a:cubicBezTo>
                    <a:cubicBezTo>
                      <a:pt x="1300" y="1718"/>
                      <a:pt x="1402" y="1686"/>
                      <a:pt x="1501" y="1644"/>
                    </a:cubicBezTo>
                    <a:lnTo>
                      <a:pt x="1501" y="1381"/>
                    </a:lnTo>
                    <a:cubicBezTo>
                      <a:pt x="1403" y="1434"/>
                      <a:pt x="1303" y="1473"/>
                      <a:pt x="1202" y="1500"/>
                    </a:cubicBezTo>
                    <a:cubicBezTo>
                      <a:pt x="1103" y="1525"/>
                      <a:pt x="1000" y="1538"/>
                      <a:pt x="893" y="1538"/>
                    </a:cubicBezTo>
                    <a:cubicBezTo>
                      <a:pt x="709" y="1538"/>
                      <a:pt x="565" y="1489"/>
                      <a:pt x="462" y="1389"/>
                    </a:cubicBezTo>
                    <a:cubicBezTo>
                      <a:pt x="359" y="1289"/>
                      <a:pt x="303" y="1143"/>
                      <a:pt x="290" y="952"/>
                    </a:cubicBezTo>
                    <a:lnTo>
                      <a:pt x="1566" y="952"/>
                    </a:lnTo>
                    <a:lnTo>
                      <a:pt x="1566" y="816"/>
                    </a:lnTo>
                    <a:cubicBezTo>
                      <a:pt x="1566" y="566"/>
                      <a:pt x="1499" y="366"/>
                      <a:pt x="1367" y="221"/>
                    </a:cubicBezTo>
                    <a:cubicBezTo>
                      <a:pt x="1236" y="74"/>
                      <a:pt x="1056" y="1"/>
                      <a:pt x="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0"/>
              <p:cNvSpPr/>
              <p:nvPr/>
            </p:nvSpPr>
            <p:spPr>
              <a:xfrm>
                <a:off x="-2314077"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7" y="236"/>
                      <a:pt x="832" y="236"/>
                    </a:cubicBezTo>
                    <a:close/>
                    <a:moveTo>
                      <a:pt x="828" y="1"/>
                    </a:moveTo>
                    <a:cubicBezTo>
                      <a:pt x="575" y="1"/>
                      <a:pt x="374" y="82"/>
                      <a:pt x="224"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3" y="1389"/>
                    </a:cubicBezTo>
                    <a:cubicBezTo>
                      <a:pt x="360" y="1289"/>
                      <a:pt x="302" y="1143"/>
                      <a:pt x="290" y="952"/>
                    </a:cubicBezTo>
                    <a:lnTo>
                      <a:pt x="1566" y="952"/>
                    </a:lnTo>
                    <a:lnTo>
                      <a:pt x="1566" y="816"/>
                    </a:lnTo>
                    <a:cubicBezTo>
                      <a:pt x="1566" y="566"/>
                      <a:pt x="1500" y="366"/>
                      <a:pt x="1368" y="221"/>
                    </a:cubicBezTo>
                    <a:cubicBezTo>
                      <a:pt x="1235" y="74"/>
                      <a:pt x="1056" y="1"/>
                      <a:pt x="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0"/>
              <p:cNvSpPr/>
              <p:nvPr/>
            </p:nvSpPr>
            <p:spPr>
              <a:xfrm>
                <a:off x="-2261278" y="3472544"/>
                <a:ext cx="19956" cy="40085"/>
              </a:xfrm>
              <a:custGeom>
                <a:avLst/>
                <a:gdLst/>
                <a:ahLst/>
                <a:cxnLst/>
                <a:rect l="l" t="t" r="r" b="b"/>
                <a:pathLst>
                  <a:path w="1056" h="2170" extrusionOk="0">
                    <a:moveTo>
                      <a:pt x="205" y="1"/>
                    </a:moveTo>
                    <a:lnTo>
                      <a:pt x="205" y="481"/>
                    </a:lnTo>
                    <a:lnTo>
                      <a:pt x="1" y="481"/>
                    </a:lnTo>
                    <a:lnTo>
                      <a:pt x="1" y="696"/>
                    </a:lnTo>
                    <a:lnTo>
                      <a:pt x="205" y="696"/>
                    </a:lnTo>
                    <a:lnTo>
                      <a:pt x="205" y="1613"/>
                    </a:lnTo>
                    <a:cubicBezTo>
                      <a:pt x="205" y="1824"/>
                      <a:pt x="245" y="1970"/>
                      <a:pt x="327" y="2049"/>
                    </a:cubicBezTo>
                    <a:cubicBezTo>
                      <a:pt x="408" y="2129"/>
                      <a:pt x="556" y="2169"/>
                      <a:pt x="770" y="2169"/>
                    </a:cubicBezTo>
                    <a:lnTo>
                      <a:pt x="1056" y="2169"/>
                    </a:lnTo>
                    <a:lnTo>
                      <a:pt x="1056" y="1937"/>
                    </a:lnTo>
                    <a:lnTo>
                      <a:pt x="770" y="1937"/>
                    </a:lnTo>
                    <a:cubicBezTo>
                      <a:pt x="654" y="1937"/>
                      <a:pt x="577" y="1917"/>
                      <a:pt x="540" y="1878"/>
                    </a:cubicBezTo>
                    <a:cubicBezTo>
                      <a:pt x="502" y="1838"/>
                      <a:pt x="483" y="1751"/>
                      <a:pt x="483" y="1613"/>
                    </a:cubicBezTo>
                    <a:lnTo>
                      <a:pt x="483" y="696"/>
                    </a:lnTo>
                    <a:lnTo>
                      <a:pt x="1056" y="696"/>
                    </a:lnTo>
                    <a:lnTo>
                      <a:pt x="1056" y="481"/>
                    </a:lnTo>
                    <a:lnTo>
                      <a:pt x="483" y="481"/>
                    </a:lnTo>
                    <a:lnTo>
                      <a:pt x="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0"/>
              <p:cNvSpPr/>
              <p:nvPr/>
            </p:nvSpPr>
            <p:spPr>
              <a:xfrm>
                <a:off x="-2239338" y="3469274"/>
                <a:ext cx="26740" cy="43355"/>
              </a:xfrm>
              <a:custGeom>
                <a:avLst/>
                <a:gdLst/>
                <a:ahLst/>
                <a:cxnLst/>
                <a:rect l="l" t="t" r="r" b="b"/>
                <a:pathLst>
                  <a:path w="1415" h="2347" extrusionOk="0">
                    <a:moveTo>
                      <a:pt x="0" y="0"/>
                    </a:moveTo>
                    <a:lnTo>
                      <a:pt x="0" y="2346"/>
                    </a:lnTo>
                    <a:lnTo>
                      <a:pt x="279" y="2346"/>
                    </a:lnTo>
                    <a:lnTo>
                      <a:pt x="279" y="1391"/>
                    </a:lnTo>
                    <a:cubicBezTo>
                      <a:pt x="279" y="1227"/>
                      <a:pt x="322" y="1097"/>
                      <a:pt x="409" y="1001"/>
                    </a:cubicBezTo>
                    <a:cubicBezTo>
                      <a:pt x="496" y="905"/>
                      <a:pt x="614" y="857"/>
                      <a:pt x="763" y="857"/>
                    </a:cubicBezTo>
                    <a:cubicBezTo>
                      <a:pt x="888" y="857"/>
                      <a:pt x="981" y="897"/>
                      <a:pt x="1044" y="977"/>
                    </a:cubicBezTo>
                    <a:cubicBezTo>
                      <a:pt x="1106" y="1057"/>
                      <a:pt x="1138" y="1176"/>
                      <a:pt x="1138" y="1336"/>
                    </a:cubicBezTo>
                    <a:lnTo>
                      <a:pt x="1138" y="2346"/>
                    </a:lnTo>
                    <a:lnTo>
                      <a:pt x="1414" y="2346"/>
                    </a:lnTo>
                    <a:lnTo>
                      <a:pt x="1414" y="1327"/>
                    </a:lnTo>
                    <a:cubicBezTo>
                      <a:pt x="1414" y="1094"/>
                      <a:pt x="1365" y="916"/>
                      <a:pt x="1265" y="797"/>
                    </a:cubicBezTo>
                    <a:cubicBezTo>
                      <a:pt x="1166" y="677"/>
                      <a:pt x="1019" y="617"/>
                      <a:pt x="825" y="617"/>
                    </a:cubicBezTo>
                    <a:cubicBezTo>
                      <a:pt x="708" y="617"/>
                      <a:pt x="604" y="641"/>
                      <a:pt x="512" y="691"/>
                    </a:cubicBezTo>
                    <a:cubicBezTo>
                      <a:pt x="424" y="743"/>
                      <a:pt x="345" y="819"/>
                      <a:pt x="279" y="919"/>
                    </a:cubicBezTo>
                    <a:lnTo>
                      <a:pt x="2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0"/>
              <p:cNvSpPr/>
              <p:nvPr/>
            </p:nvSpPr>
            <p:spPr>
              <a:xfrm>
                <a:off x="-2201599" y="3480653"/>
                <a:ext cx="29593" cy="32770"/>
              </a:xfrm>
              <a:custGeom>
                <a:avLst/>
                <a:gdLst/>
                <a:ahLst/>
                <a:cxnLst/>
                <a:rect l="l" t="t" r="r" b="b"/>
                <a:pathLst>
                  <a:path w="1566" h="1774" extrusionOk="0">
                    <a:moveTo>
                      <a:pt x="832" y="236"/>
                    </a:moveTo>
                    <a:cubicBezTo>
                      <a:pt x="968" y="236"/>
                      <a:pt x="1077" y="281"/>
                      <a:pt x="1160" y="371"/>
                    </a:cubicBezTo>
                    <a:cubicBezTo>
                      <a:pt x="1243" y="461"/>
                      <a:pt x="1286" y="584"/>
                      <a:pt x="1288" y="735"/>
                    </a:cubicBezTo>
                    <a:lnTo>
                      <a:pt x="299" y="737"/>
                    </a:lnTo>
                    <a:cubicBezTo>
                      <a:pt x="313" y="577"/>
                      <a:pt x="366" y="455"/>
                      <a:pt x="458" y="367"/>
                    </a:cubicBezTo>
                    <a:cubicBezTo>
                      <a:pt x="552" y="280"/>
                      <a:pt x="676" y="236"/>
                      <a:pt x="832" y="236"/>
                    </a:cubicBezTo>
                    <a:close/>
                    <a:moveTo>
                      <a:pt x="828" y="1"/>
                    </a:moveTo>
                    <a:cubicBezTo>
                      <a:pt x="574" y="1"/>
                      <a:pt x="373" y="82"/>
                      <a:pt x="223" y="245"/>
                    </a:cubicBezTo>
                    <a:cubicBezTo>
                      <a:pt x="75" y="406"/>
                      <a:pt x="0" y="626"/>
                      <a:pt x="0" y="903"/>
                    </a:cubicBezTo>
                    <a:cubicBezTo>
                      <a:pt x="0" y="1169"/>
                      <a:pt x="79" y="1381"/>
                      <a:pt x="236" y="1538"/>
                    </a:cubicBezTo>
                    <a:cubicBezTo>
                      <a:pt x="393" y="1695"/>
                      <a:pt x="606" y="1774"/>
                      <a:pt x="877" y="1774"/>
                    </a:cubicBezTo>
                    <a:cubicBezTo>
                      <a:pt x="983" y="1774"/>
                      <a:pt x="1090" y="1762"/>
                      <a:pt x="1194" y="1740"/>
                    </a:cubicBezTo>
                    <a:cubicBezTo>
                      <a:pt x="1299" y="1718"/>
                      <a:pt x="1402" y="1686"/>
                      <a:pt x="1501" y="1644"/>
                    </a:cubicBezTo>
                    <a:lnTo>
                      <a:pt x="1501" y="1381"/>
                    </a:lnTo>
                    <a:cubicBezTo>
                      <a:pt x="1402" y="1434"/>
                      <a:pt x="1303" y="1473"/>
                      <a:pt x="1202" y="1500"/>
                    </a:cubicBezTo>
                    <a:cubicBezTo>
                      <a:pt x="1103" y="1525"/>
                      <a:pt x="999" y="1538"/>
                      <a:pt x="893" y="1538"/>
                    </a:cubicBezTo>
                    <a:cubicBezTo>
                      <a:pt x="709" y="1538"/>
                      <a:pt x="565" y="1489"/>
                      <a:pt x="462" y="1389"/>
                    </a:cubicBezTo>
                    <a:cubicBezTo>
                      <a:pt x="359" y="1289"/>
                      <a:pt x="301" y="1143"/>
                      <a:pt x="290" y="952"/>
                    </a:cubicBezTo>
                    <a:lnTo>
                      <a:pt x="1565" y="952"/>
                    </a:lnTo>
                    <a:lnTo>
                      <a:pt x="1565" y="816"/>
                    </a:lnTo>
                    <a:cubicBezTo>
                      <a:pt x="1565" y="566"/>
                      <a:pt x="1499" y="366"/>
                      <a:pt x="1367" y="221"/>
                    </a:cubicBezTo>
                    <a:cubicBezTo>
                      <a:pt x="1234" y="74"/>
                      <a:pt x="1055" y="1"/>
                      <a:pt x="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0"/>
              <p:cNvSpPr/>
              <p:nvPr/>
            </p:nvSpPr>
            <p:spPr>
              <a:xfrm>
                <a:off x="-2143943" y="3471011"/>
                <a:ext cx="25323" cy="41619"/>
              </a:xfrm>
              <a:custGeom>
                <a:avLst/>
                <a:gdLst/>
                <a:ahLst/>
                <a:cxnLst/>
                <a:rect l="l" t="t" r="r" b="b"/>
                <a:pathLst>
                  <a:path w="1340" h="2253" extrusionOk="0">
                    <a:moveTo>
                      <a:pt x="538" y="0"/>
                    </a:moveTo>
                    <a:lnTo>
                      <a:pt x="0" y="110"/>
                    </a:lnTo>
                    <a:lnTo>
                      <a:pt x="0" y="386"/>
                    </a:lnTo>
                    <a:lnTo>
                      <a:pt x="541" y="278"/>
                    </a:lnTo>
                    <a:lnTo>
                      <a:pt x="541" y="1996"/>
                    </a:lnTo>
                    <a:lnTo>
                      <a:pt x="44" y="1996"/>
                    </a:lnTo>
                    <a:lnTo>
                      <a:pt x="44" y="2252"/>
                    </a:lnTo>
                    <a:lnTo>
                      <a:pt x="1340" y="2252"/>
                    </a:lnTo>
                    <a:lnTo>
                      <a:pt x="1340" y="1996"/>
                    </a:lnTo>
                    <a:lnTo>
                      <a:pt x="843" y="1996"/>
                    </a:lnTo>
                    <a:lnTo>
                      <a:pt x="8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0"/>
              <p:cNvSpPr/>
              <p:nvPr/>
            </p:nvSpPr>
            <p:spPr>
              <a:xfrm>
                <a:off x="-2108737" y="3505517"/>
                <a:ext cx="8353" cy="13744"/>
              </a:xfrm>
              <a:custGeom>
                <a:avLst/>
                <a:gdLst/>
                <a:ahLst/>
                <a:cxnLst/>
                <a:rect l="l" t="t" r="r" b="b"/>
                <a:pathLst>
                  <a:path w="442" h="744" extrusionOk="0">
                    <a:moveTo>
                      <a:pt x="124" y="1"/>
                    </a:moveTo>
                    <a:lnTo>
                      <a:pt x="124" y="261"/>
                    </a:lnTo>
                    <a:lnTo>
                      <a:pt x="1" y="743"/>
                    </a:lnTo>
                    <a:lnTo>
                      <a:pt x="195" y="743"/>
                    </a:lnTo>
                    <a:lnTo>
                      <a:pt x="442" y="261"/>
                    </a:lnTo>
                    <a:lnTo>
                      <a:pt x="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0"/>
              <p:cNvSpPr/>
              <p:nvPr/>
            </p:nvSpPr>
            <p:spPr>
              <a:xfrm>
                <a:off x="-2096189" y="3470272"/>
                <a:ext cx="27042" cy="42357"/>
              </a:xfrm>
              <a:custGeom>
                <a:avLst/>
                <a:gdLst/>
                <a:ahLst/>
                <a:cxnLst/>
                <a:rect l="l" t="t" r="r" b="b"/>
                <a:pathLst>
                  <a:path w="1431" h="2293" extrusionOk="0">
                    <a:moveTo>
                      <a:pt x="652" y="0"/>
                    </a:moveTo>
                    <a:cubicBezTo>
                      <a:pt x="563" y="0"/>
                      <a:pt x="465" y="13"/>
                      <a:pt x="359" y="38"/>
                    </a:cubicBezTo>
                    <a:cubicBezTo>
                      <a:pt x="253" y="63"/>
                      <a:pt x="138" y="99"/>
                      <a:pt x="15" y="150"/>
                    </a:cubicBezTo>
                    <a:lnTo>
                      <a:pt x="15" y="457"/>
                    </a:lnTo>
                    <a:cubicBezTo>
                      <a:pt x="136" y="389"/>
                      <a:pt x="249" y="339"/>
                      <a:pt x="354" y="307"/>
                    </a:cubicBezTo>
                    <a:cubicBezTo>
                      <a:pt x="461" y="273"/>
                      <a:pt x="562" y="256"/>
                      <a:pt x="658" y="256"/>
                    </a:cubicBezTo>
                    <a:cubicBezTo>
                      <a:pt x="792" y="256"/>
                      <a:pt x="901" y="294"/>
                      <a:pt x="985" y="370"/>
                    </a:cubicBezTo>
                    <a:cubicBezTo>
                      <a:pt x="1070" y="444"/>
                      <a:pt x="1111" y="542"/>
                      <a:pt x="1111" y="662"/>
                    </a:cubicBezTo>
                    <a:cubicBezTo>
                      <a:pt x="1111" y="735"/>
                      <a:pt x="1092" y="810"/>
                      <a:pt x="1053" y="887"/>
                    </a:cubicBezTo>
                    <a:cubicBezTo>
                      <a:pt x="1014" y="962"/>
                      <a:pt x="946" y="1054"/>
                      <a:pt x="848" y="1164"/>
                    </a:cubicBezTo>
                    <a:cubicBezTo>
                      <a:pt x="798" y="1223"/>
                      <a:pt x="672" y="1353"/>
                      <a:pt x="471" y="1555"/>
                    </a:cubicBezTo>
                    <a:cubicBezTo>
                      <a:pt x="273" y="1755"/>
                      <a:pt x="116" y="1916"/>
                      <a:pt x="0" y="2036"/>
                    </a:cubicBezTo>
                    <a:lnTo>
                      <a:pt x="0" y="2292"/>
                    </a:lnTo>
                    <a:lnTo>
                      <a:pt x="1430" y="2292"/>
                    </a:lnTo>
                    <a:lnTo>
                      <a:pt x="1430" y="2036"/>
                    </a:lnTo>
                    <a:lnTo>
                      <a:pt x="366" y="2036"/>
                    </a:lnTo>
                    <a:cubicBezTo>
                      <a:pt x="612" y="1785"/>
                      <a:pt x="802" y="1591"/>
                      <a:pt x="936" y="1452"/>
                    </a:cubicBezTo>
                    <a:cubicBezTo>
                      <a:pt x="1071" y="1313"/>
                      <a:pt x="1151" y="1228"/>
                      <a:pt x="1177" y="1198"/>
                    </a:cubicBezTo>
                    <a:cubicBezTo>
                      <a:pt x="1268" y="1086"/>
                      <a:pt x="1331" y="989"/>
                      <a:pt x="1364" y="906"/>
                    </a:cubicBezTo>
                    <a:cubicBezTo>
                      <a:pt x="1401" y="823"/>
                      <a:pt x="1417" y="735"/>
                      <a:pt x="1417" y="642"/>
                    </a:cubicBezTo>
                    <a:cubicBezTo>
                      <a:pt x="1417" y="447"/>
                      <a:pt x="1348" y="291"/>
                      <a:pt x="1210" y="175"/>
                    </a:cubicBezTo>
                    <a:cubicBezTo>
                      <a:pt x="1071" y="58"/>
                      <a:pt x="885" y="0"/>
                      <a:pt x="6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0"/>
              <p:cNvSpPr/>
              <p:nvPr/>
            </p:nvSpPr>
            <p:spPr>
              <a:xfrm>
                <a:off x="-2058885" y="3470272"/>
                <a:ext cx="28025" cy="43152"/>
              </a:xfrm>
              <a:custGeom>
                <a:avLst/>
                <a:gdLst/>
                <a:ahLst/>
                <a:cxnLst/>
                <a:rect l="l" t="t" r="r" b="b"/>
                <a:pathLst>
                  <a:path w="1483" h="2336" extrusionOk="0">
                    <a:moveTo>
                      <a:pt x="679" y="0"/>
                    </a:moveTo>
                    <a:cubicBezTo>
                      <a:pt x="588" y="0"/>
                      <a:pt x="493" y="8"/>
                      <a:pt x="392" y="25"/>
                    </a:cubicBezTo>
                    <a:cubicBezTo>
                      <a:pt x="291" y="40"/>
                      <a:pt x="183" y="65"/>
                      <a:pt x="67" y="97"/>
                    </a:cubicBezTo>
                    <a:lnTo>
                      <a:pt x="67" y="368"/>
                    </a:lnTo>
                    <a:cubicBezTo>
                      <a:pt x="182" y="330"/>
                      <a:pt x="287" y="301"/>
                      <a:pt x="383" y="283"/>
                    </a:cubicBezTo>
                    <a:cubicBezTo>
                      <a:pt x="479" y="265"/>
                      <a:pt x="568" y="256"/>
                      <a:pt x="652" y="256"/>
                    </a:cubicBezTo>
                    <a:cubicBezTo>
                      <a:pt x="805" y="256"/>
                      <a:pt x="922" y="287"/>
                      <a:pt x="1003" y="350"/>
                    </a:cubicBezTo>
                    <a:cubicBezTo>
                      <a:pt x="1085" y="411"/>
                      <a:pt x="1126" y="500"/>
                      <a:pt x="1126" y="615"/>
                    </a:cubicBezTo>
                    <a:cubicBezTo>
                      <a:pt x="1126" y="727"/>
                      <a:pt x="1086" y="815"/>
                      <a:pt x="1007" y="874"/>
                    </a:cubicBezTo>
                    <a:cubicBezTo>
                      <a:pt x="928" y="935"/>
                      <a:pt x="814" y="964"/>
                      <a:pt x="663" y="964"/>
                    </a:cubicBezTo>
                    <a:lnTo>
                      <a:pt x="389" y="964"/>
                    </a:lnTo>
                    <a:lnTo>
                      <a:pt x="389" y="1214"/>
                    </a:lnTo>
                    <a:lnTo>
                      <a:pt x="652" y="1214"/>
                    </a:lnTo>
                    <a:cubicBezTo>
                      <a:pt x="818" y="1214"/>
                      <a:pt x="946" y="1251"/>
                      <a:pt x="1039" y="1327"/>
                    </a:cubicBezTo>
                    <a:cubicBezTo>
                      <a:pt x="1133" y="1402"/>
                      <a:pt x="1179" y="1505"/>
                      <a:pt x="1179" y="1637"/>
                    </a:cubicBezTo>
                    <a:cubicBezTo>
                      <a:pt x="1179" y="1781"/>
                      <a:pt x="1129" y="1891"/>
                      <a:pt x="1029" y="1967"/>
                    </a:cubicBezTo>
                    <a:cubicBezTo>
                      <a:pt x="929" y="2041"/>
                      <a:pt x="784" y="2080"/>
                      <a:pt x="592" y="2080"/>
                    </a:cubicBezTo>
                    <a:cubicBezTo>
                      <a:pt x="483" y="2080"/>
                      <a:pt x="377" y="2067"/>
                      <a:pt x="277" y="2041"/>
                    </a:cubicBezTo>
                    <a:cubicBezTo>
                      <a:pt x="177" y="2017"/>
                      <a:pt x="84" y="1979"/>
                      <a:pt x="0" y="1930"/>
                    </a:cubicBezTo>
                    <a:lnTo>
                      <a:pt x="0" y="2224"/>
                    </a:lnTo>
                    <a:cubicBezTo>
                      <a:pt x="106" y="2261"/>
                      <a:pt x="210" y="2290"/>
                      <a:pt x="309" y="2308"/>
                    </a:cubicBezTo>
                    <a:cubicBezTo>
                      <a:pt x="410" y="2327"/>
                      <a:pt x="507" y="2336"/>
                      <a:pt x="601" y="2336"/>
                    </a:cubicBezTo>
                    <a:cubicBezTo>
                      <a:pt x="883" y="2336"/>
                      <a:pt x="1101" y="2275"/>
                      <a:pt x="1254" y="2153"/>
                    </a:cubicBezTo>
                    <a:cubicBezTo>
                      <a:pt x="1406" y="2032"/>
                      <a:pt x="1483" y="1860"/>
                      <a:pt x="1483" y="1637"/>
                    </a:cubicBezTo>
                    <a:cubicBezTo>
                      <a:pt x="1483" y="1493"/>
                      <a:pt x="1442" y="1371"/>
                      <a:pt x="1359" y="1273"/>
                    </a:cubicBezTo>
                    <a:cubicBezTo>
                      <a:pt x="1277" y="1174"/>
                      <a:pt x="1164" y="1110"/>
                      <a:pt x="1018" y="1079"/>
                    </a:cubicBezTo>
                    <a:cubicBezTo>
                      <a:pt x="1149" y="1045"/>
                      <a:pt x="1251" y="986"/>
                      <a:pt x="1322" y="900"/>
                    </a:cubicBezTo>
                    <a:cubicBezTo>
                      <a:pt x="1394" y="814"/>
                      <a:pt x="1430" y="708"/>
                      <a:pt x="1430" y="583"/>
                    </a:cubicBezTo>
                    <a:cubicBezTo>
                      <a:pt x="1430" y="404"/>
                      <a:pt x="1362" y="263"/>
                      <a:pt x="1228" y="159"/>
                    </a:cubicBezTo>
                    <a:cubicBezTo>
                      <a:pt x="1093" y="53"/>
                      <a:pt x="910" y="0"/>
                      <a:pt x="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0"/>
              <p:cNvSpPr/>
              <p:nvPr/>
            </p:nvSpPr>
            <p:spPr>
              <a:xfrm>
                <a:off x="-2023358" y="3471011"/>
                <a:ext cx="31030" cy="41619"/>
              </a:xfrm>
              <a:custGeom>
                <a:avLst/>
                <a:gdLst/>
                <a:ahLst/>
                <a:cxnLst/>
                <a:rect l="l" t="t" r="r" b="b"/>
                <a:pathLst>
                  <a:path w="1642" h="2253" extrusionOk="0">
                    <a:moveTo>
                      <a:pt x="1017" y="267"/>
                    </a:moveTo>
                    <a:lnTo>
                      <a:pt x="1017" y="1468"/>
                    </a:lnTo>
                    <a:lnTo>
                      <a:pt x="247" y="1468"/>
                    </a:lnTo>
                    <a:lnTo>
                      <a:pt x="1017" y="267"/>
                    </a:lnTo>
                    <a:close/>
                    <a:moveTo>
                      <a:pt x="937" y="0"/>
                    </a:moveTo>
                    <a:lnTo>
                      <a:pt x="0" y="1427"/>
                    </a:lnTo>
                    <a:lnTo>
                      <a:pt x="0" y="1722"/>
                    </a:lnTo>
                    <a:lnTo>
                      <a:pt x="1017" y="1722"/>
                    </a:lnTo>
                    <a:lnTo>
                      <a:pt x="1017" y="2252"/>
                    </a:lnTo>
                    <a:lnTo>
                      <a:pt x="1319" y="2252"/>
                    </a:lnTo>
                    <a:lnTo>
                      <a:pt x="1319" y="1722"/>
                    </a:lnTo>
                    <a:lnTo>
                      <a:pt x="1641" y="1722"/>
                    </a:lnTo>
                    <a:lnTo>
                      <a:pt x="1641" y="1468"/>
                    </a:lnTo>
                    <a:lnTo>
                      <a:pt x="1319" y="1468"/>
                    </a:lnTo>
                    <a:lnTo>
                      <a:pt x="13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0"/>
              <p:cNvSpPr/>
              <p:nvPr/>
            </p:nvSpPr>
            <p:spPr>
              <a:xfrm>
                <a:off x="-1976889" y="3480653"/>
                <a:ext cx="25285" cy="32770"/>
              </a:xfrm>
              <a:custGeom>
                <a:avLst/>
                <a:gdLst/>
                <a:ahLst/>
                <a:cxnLst/>
                <a:rect l="l" t="t" r="r" b="b"/>
                <a:pathLst>
                  <a:path w="1338" h="1774" extrusionOk="0">
                    <a:moveTo>
                      <a:pt x="850" y="1"/>
                    </a:moveTo>
                    <a:cubicBezTo>
                      <a:pt x="586" y="1"/>
                      <a:pt x="379" y="79"/>
                      <a:pt x="227" y="237"/>
                    </a:cubicBezTo>
                    <a:cubicBezTo>
                      <a:pt x="76" y="396"/>
                      <a:pt x="0" y="612"/>
                      <a:pt x="0" y="887"/>
                    </a:cubicBezTo>
                    <a:cubicBezTo>
                      <a:pt x="0" y="1159"/>
                      <a:pt x="76" y="1374"/>
                      <a:pt x="226" y="1534"/>
                    </a:cubicBezTo>
                    <a:cubicBezTo>
                      <a:pt x="375" y="1694"/>
                      <a:pt x="577" y="1774"/>
                      <a:pt x="832" y="1774"/>
                    </a:cubicBezTo>
                    <a:cubicBezTo>
                      <a:pt x="926" y="1774"/>
                      <a:pt x="1013" y="1765"/>
                      <a:pt x="1095" y="1747"/>
                    </a:cubicBezTo>
                    <a:cubicBezTo>
                      <a:pt x="1179" y="1729"/>
                      <a:pt x="1259" y="1702"/>
                      <a:pt x="1337" y="1666"/>
                    </a:cubicBezTo>
                    <a:lnTo>
                      <a:pt x="1337" y="1408"/>
                    </a:lnTo>
                    <a:cubicBezTo>
                      <a:pt x="1259" y="1452"/>
                      <a:pt x="1179" y="1484"/>
                      <a:pt x="1101" y="1507"/>
                    </a:cubicBezTo>
                    <a:cubicBezTo>
                      <a:pt x="1022" y="1528"/>
                      <a:pt x="942" y="1538"/>
                      <a:pt x="861" y="1538"/>
                    </a:cubicBezTo>
                    <a:cubicBezTo>
                      <a:pt x="682" y="1538"/>
                      <a:pt x="542" y="1482"/>
                      <a:pt x="443" y="1368"/>
                    </a:cubicBezTo>
                    <a:cubicBezTo>
                      <a:pt x="343" y="1254"/>
                      <a:pt x="294" y="1093"/>
                      <a:pt x="294" y="887"/>
                    </a:cubicBezTo>
                    <a:cubicBezTo>
                      <a:pt x="294" y="681"/>
                      <a:pt x="343" y="522"/>
                      <a:pt x="443" y="407"/>
                    </a:cubicBezTo>
                    <a:cubicBezTo>
                      <a:pt x="542" y="293"/>
                      <a:pt x="682" y="236"/>
                      <a:pt x="861" y="236"/>
                    </a:cubicBezTo>
                    <a:cubicBezTo>
                      <a:pt x="942" y="236"/>
                      <a:pt x="1022" y="246"/>
                      <a:pt x="1101" y="268"/>
                    </a:cubicBezTo>
                    <a:cubicBezTo>
                      <a:pt x="1179" y="290"/>
                      <a:pt x="1259" y="322"/>
                      <a:pt x="1337" y="365"/>
                    </a:cubicBezTo>
                    <a:lnTo>
                      <a:pt x="1337" y="106"/>
                    </a:lnTo>
                    <a:cubicBezTo>
                      <a:pt x="1260" y="71"/>
                      <a:pt x="1182" y="44"/>
                      <a:pt x="1101" y="28"/>
                    </a:cubicBezTo>
                    <a:cubicBezTo>
                      <a:pt x="1018" y="10"/>
                      <a:pt x="936" y="1"/>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0"/>
              <p:cNvSpPr/>
              <p:nvPr/>
            </p:nvSpPr>
            <p:spPr>
              <a:xfrm>
                <a:off x="-1944801" y="3480653"/>
                <a:ext cx="29329" cy="32770"/>
              </a:xfrm>
              <a:custGeom>
                <a:avLst/>
                <a:gdLst/>
                <a:ahLst/>
                <a:cxnLst/>
                <a:rect l="l" t="t" r="r" b="b"/>
                <a:pathLst>
                  <a:path w="1552" h="1774" extrusionOk="0">
                    <a:moveTo>
                      <a:pt x="776" y="236"/>
                    </a:moveTo>
                    <a:cubicBezTo>
                      <a:pt x="924" y="236"/>
                      <a:pt x="1041" y="294"/>
                      <a:pt x="1127" y="412"/>
                    </a:cubicBezTo>
                    <a:cubicBezTo>
                      <a:pt x="1213" y="528"/>
                      <a:pt x="1257" y="686"/>
                      <a:pt x="1257" y="887"/>
                    </a:cubicBezTo>
                    <a:cubicBezTo>
                      <a:pt x="1257" y="1088"/>
                      <a:pt x="1213" y="1248"/>
                      <a:pt x="1127" y="1363"/>
                    </a:cubicBezTo>
                    <a:cubicBezTo>
                      <a:pt x="1041" y="1480"/>
                      <a:pt x="924" y="1538"/>
                      <a:pt x="776" y="1538"/>
                    </a:cubicBezTo>
                    <a:cubicBezTo>
                      <a:pt x="626" y="1538"/>
                      <a:pt x="508" y="1480"/>
                      <a:pt x="422" y="1365"/>
                    </a:cubicBezTo>
                    <a:cubicBezTo>
                      <a:pt x="336" y="1249"/>
                      <a:pt x="293" y="1089"/>
                      <a:pt x="293" y="887"/>
                    </a:cubicBezTo>
                    <a:cubicBezTo>
                      <a:pt x="293" y="685"/>
                      <a:pt x="337" y="526"/>
                      <a:pt x="423" y="411"/>
                    </a:cubicBezTo>
                    <a:cubicBezTo>
                      <a:pt x="509" y="294"/>
                      <a:pt x="628" y="236"/>
                      <a:pt x="776" y="236"/>
                    </a:cubicBezTo>
                    <a:close/>
                    <a:moveTo>
                      <a:pt x="776" y="1"/>
                    </a:moveTo>
                    <a:cubicBezTo>
                      <a:pt x="534" y="1"/>
                      <a:pt x="343" y="79"/>
                      <a:pt x="206" y="236"/>
                    </a:cubicBezTo>
                    <a:cubicBezTo>
                      <a:pt x="69" y="393"/>
                      <a:pt x="1" y="609"/>
                      <a:pt x="1" y="887"/>
                    </a:cubicBezTo>
                    <a:cubicBezTo>
                      <a:pt x="1" y="1164"/>
                      <a:pt x="69" y="1381"/>
                      <a:pt x="206" y="1538"/>
                    </a:cubicBezTo>
                    <a:cubicBezTo>
                      <a:pt x="343" y="1695"/>
                      <a:pt x="534" y="1774"/>
                      <a:pt x="776" y="1774"/>
                    </a:cubicBezTo>
                    <a:cubicBezTo>
                      <a:pt x="1018" y="1774"/>
                      <a:pt x="1207" y="1695"/>
                      <a:pt x="1344" y="1538"/>
                    </a:cubicBezTo>
                    <a:cubicBezTo>
                      <a:pt x="1482" y="1381"/>
                      <a:pt x="1552" y="1164"/>
                      <a:pt x="1552" y="887"/>
                    </a:cubicBezTo>
                    <a:cubicBezTo>
                      <a:pt x="1552" y="609"/>
                      <a:pt x="1482" y="393"/>
                      <a:pt x="1344" y="236"/>
                    </a:cubicBezTo>
                    <a:cubicBezTo>
                      <a:pt x="1207" y="79"/>
                      <a:pt x="1018"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0"/>
              <p:cNvSpPr/>
              <p:nvPr/>
            </p:nvSpPr>
            <p:spPr>
              <a:xfrm>
                <a:off x="-1907006" y="3480653"/>
                <a:ext cx="46620" cy="31976"/>
              </a:xfrm>
              <a:custGeom>
                <a:avLst/>
                <a:gdLst/>
                <a:ahLst/>
                <a:cxnLst/>
                <a:rect l="l" t="t" r="r" b="b"/>
                <a:pathLst>
                  <a:path w="2467" h="1731" extrusionOk="0">
                    <a:moveTo>
                      <a:pt x="822"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3" y="557"/>
                      <a:pt x="1093" y="720"/>
                    </a:cubicBezTo>
                    <a:lnTo>
                      <a:pt x="1093" y="1730"/>
                    </a:lnTo>
                    <a:lnTo>
                      <a:pt x="1372" y="1730"/>
                    </a:lnTo>
                    <a:lnTo>
                      <a:pt x="1372" y="775"/>
                    </a:lnTo>
                    <a:cubicBezTo>
                      <a:pt x="1372" y="611"/>
                      <a:pt x="1415" y="481"/>
                      <a:pt x="1497" y="385"/>
                    </a:cubicBezTo>
                    <a:cubicBezTo>
                      <a:pt x="1581" y="289"/>
                      <a:pt x="1695" y="241"/>
                      <a:pt x="1838" y="241"/>
                    </a:cubicBezTo>
                    <a:cubicBezTo>
                      <a:pt x="1957" y="241"/>
                      <a:pt x="2044" y="281"/>
                      <a:pt x="2101" y="360"/>
                    </a:cubicBezTo>
                    <a:cubicBezTo>
                      <a:pt x="2159" y="438"/>
                      <a:pt x="2187" y="558"/>
                      <a:pt x="2187" y="720"/>
                    </a:cubicBezTo>
                    <a:lnTo>
                      <a:pt x="2187" y="1730"/>
                    </a:lnTo>
                    <a:lnTo>
                      <a:pt x="2466" y="1730"/>
                    </a:lnTo>
                    <a:lnTo>
                      <a:pt x="2466" y="711"/>
                    </a:lnTo>
                    <a:cubicBezTo>
                      <a:pt x="2466" y="483"/>
                      <a:pt x="2418" y="308"/>
                      <a:pt x="2322" y="186"/>
                    </a:cubicBezTo>
                    <a:cubicBezTo>
                      <a:pt x="2227" y="62"/>
                      <a:pt x="2092" y="1"/>
                      <a:pt x="1915" y="1"/>
                    </a:cubicBezTo>
                    <a:cubicBezTo>
                      <a:pt x="1784" y="1"/>
                      <a:pt x="1671" y="30"/>
                      <a:pt x="1574" y="89"/>
                    </a:cubicBezTo>
                    <a:cubicBezTo>
                      <a:pt x="1478" y="149"/>
                      <a:pt x="1395" y="241"/>
                      <a:pt x="1326" y="365"/>
                    </a:cubicBezTo>
                    <a:cubicBezTo>
                      <a:pt x="1285" y="246"/>
                      <a:pt x="1220" y="156"/>
                      <a:pt x="1134" y="95"/>
                    </a:cubicBezTo>
                    <a:cubicBezTo>
                      <a:pt x="1049" y="32"/>
                      <a:pt x="945" y="1"/>
                      <a:pt x="8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0"/>
              <p:cNvSpPr/>
              <p:nvPr/>
            </p:nvSpPr>
            <p:spPr>
              <a:xfrm>
                <a:off x="-1843926" y="3480653"/>
                <a:ext cx="46601" cy="31976"/>
              </a:xfrm>
              <a:custGeom>
                <a:avLst/>
                <a:gdLst/>
                <a:ahLst/>
                <a:cxnLst/>
                <a:rect l="l" t="t" r="r" b="b"/>
                <a:pathLst>
                  <a:path w="2466" h="1731" extrusionOk="0">
                    <a:moveTo>
                      <a:pt x="823" y="1"/>
                    </a:moveTo>
                    <a:cubicBezTo>
                      <a:pt x="701" y="1"/>
                      <a:pt x="595" y="25"/>
                      <a:pt x="508" y="74"/>
                    </a:cubicBezTo>
                    <a:cubicBezTo>
                      <a:pt x="419" y="124"/>
                      <a:pt x="343" y="200"/>
                      <a:pt x="280" y="303"/>
                    </a:cubicBezTo>
                    <a:lnTo>
                      <a:pt x="280" y="42"/>
                    </a:lnTo>
                    <a:lnTo>
                      <a:pt x="1" y="42"/>
                    </a:lnTo>
                    <a:lnTo>
                      <a:pt x="1" y="1730"/>
                    </a:lnTo>
                    <a:lnTo>
                      <a:pt x="280" y="1730"/>
                    </a:lnTo>
                    <a:lnTo>
                      <a:pt x="280" y="775"/>
                    </a:lnTo>
                    <a:cubicBezTo>
                      <a:pt x="280" y="612"/>
                      <a:pt x="321" y="482"/>
                      <a:pt x="405" y="387"/>
                    </a:cubicBezTo>
                    <a:cubicBezTo>
                      <a:pt x="488" y="290"/>
                      <a:pt x="600" y="241"/>
                      <a:pt x="742" y="241"/>
                    </a:cubicBezTo>
                    <a:cubicBezTo>
                      <a:pt x="861" y="241"/>
                      <a:pt x="950" y="281"/>
                      <a:pt x="1008" y="360"/>
                    </a:cubicBezTo>
                    <a:cubicBezTo>
                      <a:pt x="1065" y="437"/>
                      <a:pt x="1094" y="557"/>
                      <a:pt x="1094" y="720"/>
                    </a:cubicBezTo>
                    <a:lnTo>
                      <a:pt x="1094" y="1730"/>
                    </a:lnTo>
                    <a:lnTo>
                      <a:pt x="1372" y="1730"/>
                    </a:lnTo>
                    <a:lnTo>
                      <a:pt x="1372" y="775"/>
                    </a:lnTo>
                    <a:cubicBezTo>
                      <a:pt x="1372" y="611"/>
                      <a:pt x="1415" y="481"/>
                      <a:pt x="1498" y="385"/>
                    </a:cubicBezTo>
                    <a:cubicBezTo>
                      <a:pt x="1581" y="289"/>
                      <a:pt x="1695" y="241"/>
                      <a:pt x="1838" y="241"/>
                    </a:cubicBezTo>
                    <a:cubicBezTo>
                      <a:pt x="1956" y="241"/>
                      <a:pt x="2044" y="281"/>
                      <a:pt x="2101" y="360"/>
                    </a:cubicBezTo>
                    <a:cubicBezTo>
                      <a:pt x="2158" y="438"/>
                      <a:pt x="2187" y="558"/>
                      <a:pt x="2187" y="720"/>
                    </a:cubicBezTo>
                    <a:lnTo>
                      <a:pt x="2187" y="1730"/>
                    </a:lnTo>
                    <a:lnTo>
                      <a:pt x="2466" y="1730"/>
                    </a:lnTo>
                    <a:lnTo>
                      <a:pt x="2466" y="711"/>
                    </a:lnTo>
                    <a:cubicBezTo>
                      <a:pt x="2466" y="483"/>
                      <a:pt x="2418" y="308"/>
                      <a:pt x="2323" y="186"/>
                    </a:cubicBezTo>
                    <a:cubicBezTo>
                      <a:pt x="2227" y="62"/>
                      <a:pt x="2092" y="1"/>
                      <a:pt x="1915" y="1"/>
                    </a:cubicBezTo>
                    <a:cubicBezTo>
                      <a:pt x="1785" y="1"/>
                      <a:pt x="1671" y="30"/>
                      <a:pt x="1574" y="89"/>
                    </a:cubicBezTo>
                    <a:cubicBezTo>
                      <a:pt x="1478" y="149"/>
                      <a:pt x="1395" y="241"/>
                      <a:pt x="1326" y="365"/>
                    </a:cubicBezTo>
                    <a:cubicBezTo>
                      <a:pt x="1285" y="246"/>
                      <a:pt x="1220" y="156"/>
                      <a:pt x="1134" y="95"/>
                    </a:cubicBezTo>
                    <a:cubicBezTo>
                      <a:pt x="1049" y="32"/>
                      <a:pt x="945" y="1"/>
                      <a:pt x="8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0"/>
              <p:cNvSpPr/>
              <p:nvPr/>
            </p:nvSpPr>
            <p:spPr>
              <a:xfrm>
                <a:off x="-1783700" y="3480653"/>
                <a:ext cx="29593" cy="32770"/>
              </a:xfrm>
              <a:custGeom>
                <a:avLst/>
                <a:gdLst/>
                <a:ahLst/>
                <a:cxnLst/>
                <a:rect l="l" t="t" r="r" b="b"/>
                <a:pathLst>
                  <a:path w="1566" h="1774" extrusionOk="0">
                    <a:moveTo>
                      <a:pt x="832" y="236"/>
                    </a:moveTo>
                    <a:cubicBezTo>
                      <a:pt x="969" y="236"/>
                      <a:pt x="1078" y="281"/>
                      <a:pt x="1160" y="371"/>
                    </a:cubicBezTo>
                    <a:cubicBezTo>
                      <a:pt x="1244" y="461"/>
                      <a:pt x="1286" y="584"/>
                      <a:pt x="1289" y="735"/>
                    </a:cubicBezTo>
                    <a:lnTo>
                      <a:pt x="299" y="737"/>
                    </a:lnTo>
                    <a:cubicBezTo>
                      <a:pt x="314" y="577"/>
                      <a:pt x="366" y="455"/>
                      <a:pt x="459" y="367"/>
                    </a:cubicBezTo>
                    <a:cubicBezTo>
                      <a:pt x="553" y="280"/>
                      <a:pt x="676" y="236"/>
                      <a:pt x="832" y="236"/>
                    </a:cubicBezTo>
                    <a:close/>
                    <a:moveTo>
                      <a:pt x="828" y="1"/>
                    </a:moveTo>
                    <a:cubicBezTo>
                      <a:pt x="575" y="1"/>
                      <a:pt x="374" y="82"/>
                      <a:pt x="223" y="245"/>
                    </a:cubicBezTo>
                    <a:cubicBezTo>
                      <a:pt x="76" y="406"/>
                      <a:pt x="1" y="626"/>
                      <a:pt x="1" y="903"/>
                    </a:cubicBezTo>
                    <a:cubicBezTo>
                      <a:pt x="1" y="1169"/>
                      <a:pt x="79" y="1381"/>
                      <a:pt x="236" y="1538"/>
                    </a:cubicBezTo>
                    <a:cubicBezTo>
                      <a:pt x="393" y="1695"/>
                      <a:pt x="607" y="1774"/>
                      <a:pt x="877" y="1774"/>
                    </a:cubicBezTo>
                    <a:cubicBezTo>
                      <a:pt x="984" y="1774"/>
                      <a:pt x="1091" y="1762"/>
                      <a:pt x="1195" y="1740"/>
                    </a:cubicBezTo>
                    <a:cubicBezTo>
                      <a:pt x="1299" y="1718"/>
                      <a:pt x="1402" y="1686"/>
                      <a:pt x="1501" y="1644"/>
                    </a:cubicBezTo>
                    <a:lnTo>
                      <a:pt x="1501" y="1381"/>
                    </a:lnTo>
                    <a:cubicBezTo>
                      <a:pt x="1402" y="1434"/>
                      <a:pt x="1303" y="1473"/>
                      <a:pt x="1203" y="1500"/>
                    </a:cubicBezTo>
                    <a:cubicBezTo>
                      <a:pt x="1104" y="1525"/>
                      <a:pt x="999" y="1538"/>
                      <a:pt x="894" y="1538"/>
                    </a:cubicBezTo>
                    <a:cubicBezTo>
                      <a:pt x="710" y="1538"/>
                      <a:pt x="566" y="1489"/>
                      <a:pt x="462" y="1389"/>
                    </a:cubicBezTo>
                    <a:cubicBezTo>
                      <a:pt x="360" y="1289"/>
                      <a:pt x="302" y="1143"/>
                      <a:pt x="290" y="952"/>
                    </a:cubicBezTo>
                    <a:lnTo>
                      <a:pt x="1566" y="952"/>
                    </a:lnTo>
                    <a:lnTo>
                      <a:pt x="1566" y="816"/>
                    </a:lnTo>
                    <a:cubicBezTo>
                      <a:pt x="1566" y="566"/>
                      <a:pt x="1500" y="366"/>
                      <a:pt x="1367" y="221"/>
                    </a:cubicBezTo>
                    <a:cubicBezTo>
                      <a:pt x="1235" y="74"/>
                      <a:pt x="1056" y="1"/>
                      <a:pt x="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0"/>
              <p:cNvSpPr/>
              <p:nvPr/>
            </p:nvSpPr>
            <p:spPr>
              <a:xfrm>
                <a:off x="-1745716" y="3480653"/>
                <a:ext cx="26740" cy="31976"/>
              </a:xfrm>
              <a:custGeom>
                <a:avLst/>
                <a:gdLst/>
                <a:ahLst/>
                <a:cxnLst/>
                <a:rect l="l" t="t" r="r" b="b"/>
                <a:pathLst>
                  <a:path w="1415" h="1731" extrusionOk="0">
                    <a:moveTo>
                      <a:pt x="826" y="1"/>
                    </a:moveTo>
                    <a:cubicBezTo>
                      <a:pt x="709" y="1"/>
                      <a:pt x="604" y="25"/>
                      <a:pt x="513" y="75"/>
                    </a:cubicBezTo>
                    <a:cubicBezTo>
                      <a:pt x="424" y="127"/>
                      <a:pt x="346" y="203"/>
                      <a:pt x="280" y="303"/>
                    </a:cubicBezTo>
                    <a:lnTo>
                      <a:pt x="280" y="42"/>
                    </a:lnTo>
                    <a:lnTo>
                      <a:pt x="1" y="42"/>
                    </a:lnTo>
                    <a:lnTo>
                      <a:pt x="1" y="1730"/>
                    </a:lnTo>
                    <a:lnTo>
                      <a:pt x="280" y="1730"/>
                    </a:lnTo>
                    <a:lnTo>
                      <a:pt x="280" y="775"/>
                    </a:lnTo>
                    <a:cubicBezTo>
                      <a:pt x="280" y="611"/>
                      <a:pt x="323" y="481"/>
                      <a:pt x="410" y="385"/>
                    </a:cubicBezTo>
                    <a:cubicBezTo>
                      <a:pt x="496" y="289"/>
                      <a:pt x="615" y="241"/>
                      <a:pt x="764" y="241"/>
                    </a:cubicBezTo>
                    <a:cubicBezTo>
                      <a:pt x="889" y="241"/>
                      <a:pt x="981" y="281"/>
                      <a:pt x="1044" y="361"/>
                    </a:cubicBezTo>
                    <a:cubicBezTo>
                      <a:pt x="1106" y="441"/>
                      <a:pt x="1138" y="560"/>
                      <a:pt x="1138" y="720"/>
                    </a:cubicBezTo>
                    <a:lnTo>
                      <a:pt x="1138" y="1730"/>
                    </a:lnTo>
                    <a:lnTo>
                      <a:pt x="1415" y="1730"/>
                    </a:lnTo>
                    <a:lnTo>
                      <a:pt x="1415" y="711"/>
                    </a:lnTo>
                    <a:cubicBezTo>
                      <a:pt x="1415" y="478"/>
                      <a:pt x="1366" y="300"/>
                      <a:pt x="1266" y="181"/>
                    </a:cubicBezTo>
                    <a:cubicBezTo>
                      <a:pt x="1167" y="61"/>
                      <a:pt x="1020" y="1"/>
                      <a:pt x="8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0"/>
              <p:cNvSpPr/>
              <p:nvPr/>
            </p:nvSpPr>
            <p:spPr>
              <a:xfrm>
                <a:off x="-1712438" y="3472544"/>
                <a:ext cx="19937" cy="40085"/>
              </a:xfrm>
              <a:custGeom>
                <a:avLst/>
                <a:gdLst/>
                <a:ahLst/>
                <a:cxnLst/>
                <a:rect l="l" t="t" r="r" b="b"/>
                <a:pathLst>
                  <a:path w="1055" h="2170" extrusionOk="0">
                    <a:moveTo>
                      <a:pt x="203" y="1"/>
                    </a:moveTo>
                    <a:lnTo>
                      <a:pt x="203" y="481"/>
                    </a:lnTo>
                    <a:lnTo>
                      <a:pt x="0" y="481"/>
                    </a:lnTo>
                    <a:lnTo>
                      <a:pt x="0" y="696"/>
                    </a:lnTo>
                    <a:lnTo>
                      <a:pt x="203" y="696"/>
                    </a:lnTo>
                    <a:lnTo>
                      <a:pt x="203" y="1613"/>
                    </a:lnTo>
                    <a:cubicBezTo>
                      <a:pt x="203" y="1824"/>
                      <a:pt x="243" y="1970"/>
                      <a:pt x="326" y="2049"/>
                    </a:cubicBezTo>
                    <a:cubicBezTo>
                      <a:pt x="407" y="2129"/>
                      <a:pt x="555" y="2169"/>
                      <a:pt x="768" y="2169"/>
                    </a:cubicBezTo>
                    <a:lnTo>
                      <a:pt x="1054" y="2169"/>
                    </a:lnTo>
                    <a:lnTo>
                      <a:pt x="1054" y="1937"/>
                    </a:lnTo>
                    <a:lnTo>
                      <a:pt x="768" y="1937"/>
                    </a:lnTo>
                    <a:cubicBezTo>
                      <a:pt x="653" y="1937"/>
                      <a:pt x="577" y="1917"/>
                      <a:pt x="538" y="1878"/>
                    </a:cubicBezTo>
                    <a:cubicBezTo>
                      <a:pt x="501" y="1838"/>
                      <a:pt x="483" y="1751"/>
                      <a:pt x="483" y="1613"/>
                    </a:cubicBezTo>
                    <a:lnTo>
                      <a:pt x="483" y="696"/>
                    </a:lnTo>
                    <a:lnTo>
                      <a:pt x="1054" y="696"/>
                    </a:lnTo>
                    <a:lnTo>
                      <a:pt x="1054" y="481"/>
                    </a:lnTo>
                    <a:lnTo>
                      <a:pt x="483" y="481"/>
                    </a:lnTo>
                    <a:lnTo>
                      <a:pt x="4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0"/>
              <p:cNvSpPr/>
              <p:nvPr/>
            </p:nvSpPr>
            <p:spPr>
              <a:xfrm>
                <a:off x="-1687984" y="3480653"/>
                <a:ext cx="24416" cy="32770"/>
              </a:xfrm>
              <a:custGeom>
                <a:avLst/>
                <a:gdLst/>
                <a:ahLst/>
                <a:cxnLst/>
                <a:rect l="l" t="t" r="r" b="b"/>
                <a:pathLst>
                  <a:path w="1292" h="1774" extrusionOk="0">
                    <a:moveTo>
                      <a:pt x="661" y="1"/>
                    </a:moveTo>
                    <a:cubicBezTo>
                      <a:pt x="455" y="1"/>
                      <a:pt x="294" y="43"/>
                      <a:pt x="182" y="131"/>
                    </a:cubicBezTo>
                    <a:cubicBezTo>
                      <a:pt x="69" y="217"/>
                      <a:pt x="14" y="339"/>
                      <a:pt x="14" y="499"/>
                    </a:cubicBezTo>
                    <a:cubicBezTo>
                      <a:pt x="14" y="629"/>
                      <a:pt x="51" y="732"/>
                      <a:pt x="128" y="807"/>
                    </a:cubicBezTo>
                    <a:cubicBezTo>
                      <a:pt x="204" y="882"/>
                      <a:pt x="327" y="937"/>
                      <a:pt x="500" y="973"/>
                    </a:cubicBezTo>
                    <a:lnTo>
                      <a:pt x="596" y="995"/>
                    </a:lnTo>
                    <a:cubicBezTo>
                      <a:pt x="769" y="1033"/>
                      <a:pt x="880" y="1071"/>
                      <a:pt x="930" y="1112"/>
                    </a:cubicBezTo>
                    <a:cubicBezTo>
                      <a:pt x="981" y="1152"/>
                      <a:pt x="1007" y="1210"/>
                      <a:pt x="1007" y="1285"/>
                    </a:cubicBezTo>
                    <a:cubicBezTo>
                      <a:pt x="1007" y="1367"/>
                      <a:pt x="971" y="1430"/>
                      <a:pt x="901" y="1475"/>
                    </a:cubicBezTo>
                    <a:cubicBezTo>
                      <a:pt x="831" y="1519"/>
                      <a:pt x="730" y="1542"/>
                      <a:pt x="599" y="1542"/>
                    </a:cubicBezTo>
                    <a:cubicBezTo>
                      <a:pt x="502" y="1542"/>
                      <a:pt x="403" y="1528"/>
                      <a:pt x="304" y="1502"/>
                    </a:cubicBezTo>
                    <a:cubicBezTo>
                      <a:pt x="204" y="1475"/>
                      <a:pt x="104" y="1435"/>
                      <a:pt x="1" y="1381"/>
                    </a:cubicBezTo>
                    <a:lnTo>
                      <a:pt x="1" y="1668"/>
                    </a:lnTo>
                    <a:cubicBezTo>
                      <a:pt x="110" y="1703"/>
                      <a:pt x="213" y="1730"/>
                      <a:pt x="309" y="1747"/>
                    </a:cubicBezTo>
                    <a:cubicBezTo>
                      <a:pt x="409" y="1765"/>
                      <a:pt x="502" y="1774"/>
                      <a:pt x="594" y="1774"/>
                    </a:cubicBezTo>
                    <a:cubicBezTo>
                      <a:pt x="810" y="1774"/>
                      <a:pt x="981" y="1728"/>
                      <a:pt x="1105" y="1636"/>
                    </a:cubicBezTo>
                    <a:cubicBezTo>
                      <a:pt x="1230" y="1545"/>
                      <a:pt x="1291" y="1421"/>
                      <a:pt x="1291" y="1264"/>
                    </a:cubicBezTo>
                    <a:cubicBezTo>
                      <a:pt x="1291" y="1127"/>
                      <a:pt x="1250" y="1020"/>
                      <a:pt x="1166" y="943"/>
                    </a:cubicBezTo>
                    <a:cubicBezTo>
                      <a:pt x="1084" y="865"/>
                      <a:pt x="944" y="806"/>
                      <a:pt x="747" y="764"/>
                    </a:cubicBezTo>
                    <a:lnTo>
                      <a:pt x="652" y="742"/>
                    </a:lnTo>
                    <a:cubicBezTo>
                      <a:pt x="504" y="710"/>
                      <a:pt x="405" y="675"/>
                      <a:pt x="356" y="639"/>
                    </a:cubicBezTo>
                    <a:cubicBezTo>
                      <a:pt x="306" y="602"/>
                      <a:pt x="281" y="550"/>
                      <a:pt x="281" y="486"/>
                    </a:cubicBezTo>
                    <a:cubicBezTo>
                      <a:pt x="281" y="402"/>
                      <a:pt x="316" y="338"/>
                      <a:pt x="384" y="297"/>
                    </a:cubicBezTo>
                    <a:cubicBezTo>
                      <a:pt x="454" y="254"/>
                      <a:pt x="557" y="232"/>
                      <a:pt x="694" y="232"/>
                    </a:cubicBezTo>
                    <a:cubicBezTo>
                      <a:pt x="786" y="232"/>
                      <a:pt x="873" y="243"/>
                      <a:pt x="957" y="263"/>
                    </a:cubicBezTo>
                    <a:cubicBezTo>
                      <a:pt x="1042" y="282"/>
                      <a:pt x="1123" y="313"/>
                      <a:pt x="1201" y="353"/>
                    </a:cubicBezTo>
                    <a:lnTo>
                      <a:pt x="1201" y="91"/>
                    </a:lnTo>
                    <a:cubicBezTo>
                      <a:pt x="1125" y="61"/>
                      <a:pt x="1042" y="38"/>
                      <a:pt x="950" y="23"/>
                    </a:cubicBezTo>
                    <a:cubicBezTo>
                      <a:pt x="860" y="8"/>
                      <a:pt x="764" y="1"/>
                      <a:pt x="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0"/>
              <p:cNvSpPr/>
              <p:nvPr/>
            </p:nvSpPr>
            <p:spPr>
              <a:xfrm>
                <a:off x="-2385434" y="3565294"/>
                <a:ext cx="19030" cy="31219"/>
              </a:xfrm>
              <a:custGeom>
                <a:avLst/>
                <a:gdLst/>
                <a:ahLst/>
                <a:cxnLst/>
                <a:rect l="l" t="t" r="r" b="b"/>
                <a:pathLst>
                  <a:path w="1007" h="1690" extrusionOk="0">
                    <a:moveTo>
                      <a:pt x="404" y="1"/>
                    </a:moveTo>
                    <a:lnTo>
                      <a:pt x="0" y="82"/>
                    </a:lnTo>
                    <a:lnTo>
                      <a:pt x="0" y="290"/>
                    </a:lnTo>
                    <a:lnTo>
                      <a:pt x="407" y="208"/>
                    </a:lnTo>
                    <a:lnTo>
                      <a:pt x="407" y="1496"/>
                    </a:lnTo>
                    <a:lnTo>
                      <a:pt x="34" y="1496"/>
                    </a:lnTo>
                    <a:lnTo>
                      <a:pt x="34" y="1689"/>
                    </a:lnTo>
                    <a:lnTo>
                      <a:pt x="1007" y="1689"/>
                    </a:lnTo>
                    <a:lnTo>
                      <a:pt x="1007" y="1496"/>
                    </a:lnTo>
                    <a:lnTo>
                      <a:pt x="633" y="1496"/>
                    </a:lnTo>
                    <a:lnTo>
                      <a:pt x="6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0"/>
              <p:cNvSpPr/>
              <p:nvPr/>
            </p:nvSpPr>
            <p:spPr>
              <a:xfrm>
                <a:off x="-2358430" y="3563964"/>
                <a:ext cx="20088" cy="32549"/>
              </a:xfrm>
              <a:custGeom>
                <a:avLst/>
                <a:gdLst/>
                <a:ahLst/>
                <a:cxnLst/>
                <a:rect l="l" t="t" r="r" b="b"/>
                <a:pathLst>
                  <a:path w="1063" h="1762" extrusionOk="0">
                    <a:moveTo>
                      <a:pt x="1" y="1"/>
                    </a:moveTo>
                    <a:lnTo>
                      <a:pt x="1" y="1761"/>
                    </a:lnTo>
                    <a:lnTo>
                      <a:pt x="211" y="1761"/>
                    </a:lnTo>
                    <a:lnTo>
                      <a:pt x="211" y="1044"/>
                    </a:lnTo>
                    <a:cubicBezTo>
                      <a:pt x="211" y="921"/>
                      <a:pt x="243" y="824"/>
                      <a:pt x="307" y="752"/>
                    </a:cubicBezTo>
                    <a:cubicBezTo>
                      <a:pt x="373" y="680"/>
                      <a:pt x="462" y="644"/>
                      <a:pt x="573" y="644"/>
                    </a:cubicBezTo>
                    <a:cubicBezTo>
                      <a:pt x="667" y="644"/>
                      <a:pt x="737" y="674"/>
                      <a:pt x="783" y="734"/>
                    </a:cubicBezTo>
                    <a:cubicBezTo>
                      <a:pt x="831" y="793"/>
                      <a:pt x="854" y="884"/>
                      <a:pt x="854" y="1003"/>
                    </a:cubicBezTo>
                    <a:lnTo>
                      <a:pt x="854" y="1761"/>
                    </a:lnTo>
                    <a:lnTo>
                      <a:pt x="1062" y="1761"/>
                    </a:lnTo>
                    <a:lnTo>
                      <a:pt x="1062" y="997"/>
                    </a:lnTo>
                    <a:cubicBezTo>
                      <a:pt x="1062" y="822"/>
                      <a:pt x="1025" y="689"/>
                      <a:pt x="951" y="599"/>
                    </a:cubicBezTo>
                    <a:cubicBezTo>
                      <a:pt x="876" y="509"/>
                      <a:pt x="765" y="464"/>
                      <a:pt x="620" y="464"/>
                    </a:cubicBezTo>
                    <a:cubicBezTo>
                      <a:pt x="531" y="464"/>
                      <a:pt x="454" y="482"/>
                      <a:pt x="386" y="521"/>
                    </a:cubicBezTo>
                    <a:cubicBezTo>
                      <a:pt x="319" y="558"/>
                      <a:pt x="260" y="615"/>
                      <a:pt x="211" y="691"/>
                    </a:cubicBezTo>
                    <a:lnTo>
                      <a:pt x="2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0"/>
              <p:cNvSpPr/>
              <p:nvPr/>
            </p:nvSpPr>
            <p:spPr>
              <a:xfrm>
                <a:off x="-2330197" y="3572536"/>
                <a:ext cx="22016" cy="24568"/>
              </a:xfrm>
              <a:custGeom>
                <a:avLst/>
                <a:gdLst/>
                <a:ahLst/>
                <a:cxnLst/>
                <a:rect l="l" t="t" r="r" b="b"/>
                <a:pathLst>
                  <a:path w="1165" h="1330" extrusionOk="0">
                    <a:moveTo>
                      <a:pt x="582" y="176"/>
                    </a:moveTo>
                    <a:cubicBezTo>
                      <a:pt x="693" y="176"/>
                      <a:pt x="781" y="220"/>
                      <a:pt x="846" y="309"/>
                    </a:cubicBezTo>
                    <a:cubicBezTo>
                      <a:pt x="911" y="396"/>
                      <a:pt x="943" y="515"/>
                      <a:pt x="943" y="665"/>
                    </a:cubicBezTo>
                    <a:cubicBezTo>
                      <a:pt x="943" y="816"/>
                      <a:pt x="911" y="934"/>
                      <a:pt x="846" y="1022"/>
                    </a:cubicBezTo>
                    <a:cubicBezTo>
                      <a:pt x="781" y="1109"/>
                      <a:pt x="693" y="1153"/>
                      <a:pt x="582" y="1153"/>
                    </a:cubicBezTo>
                    <a:cubicBezTo>
                      <a:pt x="469" y="1153"/>
                      <a:pt x="382" y="1111"/>
                      <a:pt x="316" y="1023"/>
                    </a:cubicBezTo>
                    <a:cubicBezTo>
                      <a:pt x="252" y="936"/>
                      <a:pt x="221" y="816"/>
                      <a:pt x="221" y="665"/>
                    </a:cubicBezTo>
                    <a:cubicBezTo>
                      <a:pt x="221" y="513"/>
                      <a:pt x="253" y="394"/>
                      <a:pt x="317" y="308"/>
                    </a:cubicBezTo>
                    <a:cubicBezTo>
                      <a:pt x="383" y="220"/>
                      <a:pt x="470" y="176"/>
                      <a:pt x="582" y="176"/>
                    </a:cubicBezTo>
                    <a:close/>
                    <a:moveTo>
                      <a:pt x="582" y="0"/>
                    </a:moveTo>
                    <a:cubicBezTo>
                      <a:pt x="401" y="0"/>
                      <a:pt x="258" y="58"/>
                      <a:pt x="155" y="176"/>
                    </a:cubicBezTo>
                    <a:cubicBezTo>
                      <a:pt x="52" y="293"/>
                      <a:pt x="1" y="457"/>
                      <a:pt x="1" y="665"/>
                    </a:cubicBezTo>
                    <a:cubicBezTo>
                      <a:pt x="1" y="872"/>
                      <a:pt x="52" y="1035"/>
                      <a:pt x="155" y="1153"/>
                    </a:cubicBezTo>
                    <a:cubicBezTo>
                      <a:pt x="258" y="1271"/>
                      <a:pt x="401" y="1329"/>
                      <a:pt x="582" y="1329"/>
                    </a:cubicBezTo>
                    <a:cubicBezTo>
                      <a:pt x="763" y="1329"/>
                      <a:pt x="905" y="1271"/>
                      <a:pt x="1008" y="1153"/>
                    </a:cubicBezTo>
                    <a:cubicBezTo>
                      <a:pt x="1111" y="1035"/>
                      <a:pt x="1164" y="872"/>
                      <a:pt x="1164" y="665"/>
                    </a:cubicBezTo>
                    <a:cubicBezTo>
                      <a:pt x="1164" y="457"/>
                      <a:pt x="1111" y="293"/>
                      <a:pt x="1008" y="176"/>
                    </a:cubicBezTo>
                    <a:cubicBezTo>
                      <a:pt x="905" y="58"/>
                      <a:pt x="763"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0"/>
              <p:cNvSpPr/>
              <p:nvPr/>
            </p:nvSpPr>
            <p:spPr>
              <a:xfrm>
                <a:off x="-2302096" y="3573071"/>
                <a:ext cx="20050" cy="24033"/>
              </a:xfrm>
              <a:custGeom>
                <a:avLst/>
                <a:gdLst/>
                <a:ahLst/>
                <a:cxnLst/>
                <a:rect l="l" t="t" r="r" b="b"/>
                <a:pathLst>
                  <a:path w="1061" h="1301" extrusionOk="0">
                    <a:moveTo>
                      <a:pt x="0" y="1"/>
                    </a:moveTo>
                    <a:lnTo>
                      <a:pt x="0" y="768"/>
                    </a:lnTo>
                    <a:cubicBezTo>
                      <a:pt x="0" y="943"/>
                      <a:pt x="37" y="1075"/>
                      <a:pt x="113" y="1165"/>
                    </a:cubicBezTo>
                    <a:cubicBezTo>
                      <a:pt x="188" y="1255"/>
                      <a:pt x="299" y="1300"/>
                      <a:pt x="444" y="1300"/>
                    </a:cubicBezTo>
                    <a:cubicBezTo>
                      <a:pt x="533" y="1300"/>
                      <a:pt x="610" y="1282"/>
                      <a:pt x="677" y="1245"/>
                    </a:cubicBezTo>
                    <a:cubicBezTo>
                      <a:pt x="744" y="1208"/>
                      <a:pt x="802" y="1150"/>
                      <a:pt x="853" y="1074"/>
                    </a:cubicBezTo>
                    <a:lnTo>
                      <a:pt x="853" y="1268"/>
                    </a:lnTo>
                    <a:lnTo>
                      <a:pt x="1060" y="1268"/>
                    </a:lnTo>
                    <a:lnTo>
                      <a:pt x="1060" y="1"/>
                    </a:lnTo>
                    <a:lnTo>
                      <a:pt x="853" y="1"/>
                    </a:lnTo>
                    <a:lnTo>
                      <a:pt x="853" y="720"/>
                    </a:lnTo>
                    <a:cubicBezTo>
                      <a:pt x="853" y="843"/>
                      <a:pt x="820" y="941"/>
                      <a:pt x="754" y="1012"/>
                    </a:cubicBezTo>
                    <a:cubicBezTo>
                      <a:pt x="690" y="1084"/>
                      <a:pt x="601" y="1120"/>
                      <a:pt x="489" y="1120"/>
                    </a:cubicBezTo>
                    <a:cubicBezTo>
                      <a:pt x="395" y="1120"/>
                      <a:pt x="324" y="1091"/>
                      <a:pt x="278" y="1030"/>
                    </a:cubicBezTo>
                    <a:cubicBezTo>
                      <a:pt x="232" y="970"/>
                      <a:pt x="209" y="880"/>
                      <a:pt x="209" y="760"/>
                    </a:cubicBezTo>
                    <a:lnTo>
                      <a:pt x="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0"/>
              <p:cNvSpPr/>
              <p:nvPr/>
            </p:nvSpPr>
            <p:spPr>
              <a:xfrm>
                <a:off x="-2271482" y="3572536"/>
                <a:ext cx="14041" cy="23977"/>
              </a:xfrm>
              <a:custGeom>
                <a:avLst/>
                <a:gdLst/>
                <a:ahLst/>
                <a:cxnLst/>
                <a:rect l="l" t="t" r="r" b="b"/>
                <a:pathLst>
                  <a:path w="743" h="1298" extrusionOk="0">
                    <a:moveTo>
                      <a:pt x="636" y="0"/>
                    </a:moveTo>
                    <a:cubicBezTo>
                      <a:pt x="535" y="0"/>
                      <a:pt x="450" y="18"/>
                      <a:pt x="381" y="57"/>
                    </a:cubicBezTo>
                    <a:cubicBezTo>
                      <a:pt x="310" y="93"/>
                      <a:pt x="254" y="151"/>
                      <a:pt x="210" y="227"/>
                    </a:cubicBezTo>
                    <a:lnTo>
                      <a:pt x="210" y="30"/>
                    </a:lnTo>
                    <a:lnTo>
                      <a:pt x="0" y="30"/>
                    </a:lnTo>
                    <a:lnTo>
                      <a:pt x="0" y="1297"/>
                    </a:lnTo>
                    <a:lnTo>
                      <a:pt x="210" y="1297"/>
                    </a:lnTo>
                    <a:lnTo>
                      <a:pt x="210" y="629"/>
                    </a:lnTo>
                    <a:cubicBezTo>
                      <a:pt x="210" y="486"/>
                      <a:pt x="241" y="377"/>
                      <a:pt x="304" y="301"/>
                    </a:cubicBezTo>
                    <a:cubicBezTo>
                      <a:pt x="367" y="224"/>
                      <a:pt x="457" y="185"/>
                      <a:pt x="575" y="185"/>
                    </a:cubicBezTo>
                    <a:cubicBezTo>
                      <a:pt x="607" y="185"/>
                      <a:pt x="638" y="188"/>
                      <a:pt x="665" y="196"/>
                    </a:cubicBezTo>
                    <a:cubicBezTo>
                      <a:pt x="694" y="201"/>
                      <a:pt x="719" y="211"/>
                      <a:pt x="743" y="225"/>
                    </a:cubicBezTo>
                    <a:lnTo>
                      <a:pt x="741" y="12"/>
                    </a:lnTo>
                    <a:cubicBezTo>
                      <a:pt x="719" y="8"/>
                      <a:pt x="701" y="5"/>
                      <a:pt x="683" y="3"/>
                    </a:cubicBezTo>
                    <a:cubicBezTo>
                      <a:pt x="667" y="1"/>
                      <a:pt x="650" y="0"/>
                      <a:pt x="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0"/>
              <p:cNvSpPr/>
              <p:nvPr/>
            </p:nvSpPr>
            <p:spPr>
              <a:xfrm>
                <a:off x="-2255098" y="3572536"/>
                <a:ext cx="18331" cy="24568"/>
              </a:xfrm>
              <a:custGeom>
                <a:avLst/>
                <a:gdLst/>
                <a:ahLst/>
                <a:cxnLst/>
                <a:rect l="l" t="t" r="r" b="b"/>
                <a:pathLst>
                  <a:path w="970" h="1330" extrusionOk="0">
                    <a:moveTo>
                      <a:pt x="496" y="0"/>
                    </a:moveTo>
                    <a:cubicBezTo>
                      <a:pt x="341" y="0"/>
                      <a:pt x="220" y="32"/>
                      <a:pt x="137" y="97"/>
                    </a:cubicBezTo>
                    <a:cubicBezTo>
                      <a:pt x="52" y="162"/>
                      <a:pt x="9" y="254"/>
                      <a:pt x="9" y="373"/>
                    </a:cubicBezTo>
                    <a:cubicBezTo>
                      <a:pt x="9" y="471"/>
                      <a:pt x="39" y="548"/>
                      <a:pt x="96" y="605"/>
                    </a:cubicBezTo>
                    <a:cubicBezTo>
                      <a:pt x="154" y="660"/>
                      <a:pt x="246" y="703"/>
                      <a:pt x="375" y="730"/>
                    </a:cubicBezTo>
                    <a:lnTo>
                      <a:pt x="447" y="746"/>
                    </a:lnTo>
                    <a:cubicBezTo>
                      <a:pt x="577" y="773"/>
                      <a:pt x="659" y="803"/>
                      <a:pt x="698" y="833"/>
                    </a:cubicBezTo>
                    <a:cubicBezTo>
                      <a:pt x="736" y="863"/>
                      <a:pt x="756" y="907"/>
                      <a:pt x="756" y="964"/>
                    </a:cubicBezTo>
                    <a:cubicBezTo>
                      <a:pt x="756" y="1024"/>
                      <a:pt x="729" y="1072"/>
                      <a:pt x="676" y="1105"/>
                    </a:cubicBezTo>
                    <a:cubicBezTo>
                      <a:pt x="623" y="1139"/>
                      <a:pt x="547" y="1156"/>
                      <a:pt x="449" y="1156"/>
                    </a:cubicBezTo>
                    <a:cubicBezTo>
                      <a:pt x="376" y="1156"/>
                      <a:pt x="303" y="1145"/>
                      <a:pt x="228" y="1126"/>
                    </a:cubicBezTo>
                    <a:cubicBezTo>
                      <a:pt x="154" y="1105"/>
                      <a:pt x="78" y="1076"/>
                      <a:pt x="0" y="1036"/>
                    </a:cubicBezTo>
                    <a:lnTo>
                      <a:pt x="0" y="1251"/>
                    </a:lnTo>
                    <a:cubicBezTo>
                      <a:pt x="83" y="1277"/>
                      <a:pt x="160" y="1297"/>
                      <a:pt x="232" y="1309"/>
                    </a:cubicBezTo>
                    <a:cubicBezTo>
                      <a:pt x="307" y="1323"/>
                      <a:pt x="377" y="1329"/>
                      <a:pt x="446" y="1329"/>
                    </a:cubicBezTo>
                    <a:cubicBezTo>
                      <a:pt x="608" y="1329"/>
                      <a:pt x="736" y="1296"/>
                      <a:pt x="829" y="1226"/>
                    </a:cubicBezTo>
                    <a:cubicBezTo>
                      <a:pt x="922" y="1158"/>
                      <a:pt x="969" y="1066"/>
                      <a:pt x="969" y="947"/>
                    </a:cubicBezTo>
                    <a:cubicBezTo>
                      <a:pt x="969" y="844"/>
                      <a:pt x="937" y="764"/>
                      <a:pt x="875" y="707"/>
                    </a:cubicBezTo>
                    <a:cubicBezTo>
                      <a:pt x="814" y="649"/>
                      <a:pt x="708" y="604"/>
                      <a:pt x="560" y="571"/>
                    </a:cubicBezTo>
                    <a:lnTo>
                      <a:pt x="489" y="556"/>
                    </a:lnTo>
                    <a:cubicBezTo>
                      <a:pt x="377" y="531"/>
                      <a:pt x="304" y="506"/>
                      <a:pt x="267" y="477"/>
                    </a:cubicBezTo>
                    <a:cubicBezTo>
                      <a:pt x="229" y="450"/>
                      <a:pt x="211" y="412"/>
                      <a:pt x="211" y="364"/>
                    </a:cubicBezTo>
                    <a:cubicBezTo>
                      <a:pt x="211" y="301"/>
                      <a:pt x="237" y="254"/>
                      <a:pt x="289" y="221"/>
                    </a:cubicBezTo>
                    <a:cubicBezTo>
                      <a:pt x="340" y="189"/>
                      <a:pt x="417" y="174"/>
                      <a:pt x="522" y="174"/>
                    </a:cubicBezTo>
                    <a:cubicBezTo>
                      <a:pt x="588" y="174"/>
                      <a:pt x="654" y="181"/>
                      <a:pt x="718" y="197"/>
                    </a:cubicBezTo>
                    <a:cubicBezTo>
                      <a:pt x="781" y="211"/>
                      <a:pt x="842" y="234"/>
                      <a:pt x="901" y="264"/>
                    </a:cubicBezTo>
                    <a:lnTo>
                      <a:pt x="901" y="67"/>
                    </a:lnTo>
                    <a:cubicBezTo>
                      <a:pt x="843" y="45"/>
                      <a:pt x="781" y="28"/>
                      <a:pt x="713" y="17"/>
                    </a:cubicBezTo>
                    <a:cubicBezTo>
                      <a:pt x="645" y="5"/>
                      <a:pt x="573"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0"/>
              <p:cNvSpPr/>
              <p:nvPr/>
            </p:nvSpPr>
            <p:spPr>
              <a:xfrm>
                <a:off x="-2222009" y="3572536"/>
                <a:ext cx="20220" cy="24568"/>
              </a:xfrm>
              <a:custGeom>
                <a:avLst/>
                <a:gdLst/>
                <a:ahLst/>
                <a:cxnLst/>
                <a:rect l="l" t="t" r="r" b="b"/>
                <a:pathLst>
                  <a:path w="1070" h="1330" extrusionOk="0">
                    <a:moveTo>
                      <a:pt x="863" y="660"/>
                    </a:moveTo>
                    <a:lnTo>
                      <a:pt x="863" y="707"/>
                    </a:lnTo>
                    <a:cubicBezTo>
                      <a:pt x="863" y="843"/>
                      <a:pt x="827" y="951"/>
                      <a:pt x="757" y="1033"/>
                    </a:cubicBezTo>
                    <a:cubicBezTo>
                      <a:pt x="688" y="1114"/>
                      <a:pt x="595" y="1156"/>
                      <a:pt x="481" y="1156"/>
                    </a:cubicBezTo>
                    <a:cubicBezTo>
                      <a:pt x="396" y="1156"/>
                      <a:pt x="330" y="1134"/>
                      <a:pt x="281" y="1091"/>
                    </a:cubicBezTo>
                    <a:cubicBezTo>
                      <a:pt x="232" y="1047"/>
                      <a:pt x="209" y="988"/>
                      <a:pt x="209" y="915"/>
                    </a:cubicBezTo>
                    <a:cubicBezTo>
                      <a:pt x="209" y="822"/>
                      <a:pt x="241" y="757"/>
                      <a:pt x="306" y="718"/>
                    </a:cubicBezTo>
                    <a:cubicBezTo>
                      <a:pt x="371" y="679"/>
                      <a:pt x="487" y="660"/>
                      <a:pt x="656" y="660"/>
                    </a:cubicBezTo>
                    <a:close/>
                    <a:moveTo>
                      <a:pt x="524" y="0"/>
                    </a:moveTo>
                    <a:cubicBezTo>
                      <a:pt x="456" y="0"/>
                      <a:pt x="387" y="8"/>
                      <a:pt x="315" y="22"/>
                    </a:cubicBezTo>
                    <a:cubicBezTo>
                      <a:pt x="244" y="36"/>
                      <a:pt x="169" y="58"/>
                      <a:pt x="93" y="88"/>
                    </a:cubicBezTo>
                    <a:lnTo>
                      <a:pt x="93" y="281"/>
                    </a:lnTo>
                    <a:cubicBezTo>
                      <a:pt x="156" y="246"/>
                      <a:pt x="222" y="220"/>
                      <a:pt x="292" y="202"/>
                    </a:cubicBezTo>
                    <a:cubicBezTo>
                      <a:pt x="360" y="185"/>
                      <a:pt x="430" y="176"/>
                      <a:pt x="503" y="176"/>
                    </a:cubicBezTo>
                    <a:cubicBezTo>
                      <a:pt x="617" y="176"/>
                      <a:pt x="705" y="202"/>
                      <a:pt x="768" y="255"/>
                    </a:cubicBezTo>
                    <a:cubicBezTo>
                      <a:pt x="831" y="308"/>
                      <a:pt x="863" y="381"/>
                      <a:pt x="863" y="477"/>
                    </a:cubicBezTo>
                    <a:lnTo>
                      <a:pt x="863" y="497"/>
                    </a:lnTo>
                    <a:lnTo>
                      <a:pt x="571" y="497"/>
                    </a:lnTo>
                    <a:cubicBezTo>
                      <a:pt x="382" y="497"/>
                      <a:pt x="239" y="534"/>
                      <a:pt x="144" y="606"/>
                    </a:cubicBezTo>
                    <a:cubicBezTo>
                      <a:pt x="48" y="678"/>
                      <a:pt x="1" y="786"/>
                      <a:pt x="1" y="928"/>
                    </a:cubicBezTo>
                    <a:cubicBezTo>
                      <a:pt x="1" y="1050"/>
                      <a:pt x="38" y="1148"/>
                      <a:pt x="115" y="1221"/>
                    </a:cubicBezTo>
                    <a:cubicBezTo>
                      <a:pt x="191" y="1293"/>
                      <a:pt x="295" y="1329"/>
                      <a:pt x="424" y="1329"/>
                    </a:cubicBezTo>
                    <a:cubicBezTo>
                      <a:pt x="527" y="1329"/>
                      <a:pt x="614" y="1311"/>
                      <a:pt x="685" y="1275"/>
                    </a:cubicBezTo>
                    <a:cubicBezTo>
                      <a:pt x="756" y="1238"/>
                      <a:pt x="815" y="1181"/>
                      <a:pt x="863" y="1104"/>
                    </a:cubicBezTo>
                    <a:lnTo>
                      <a:pt x="863" y="1297"/>
                    </a:lnTo>
                    <a:lnTo>
                      <a:pt x="1070" y="1297"/>
                    </a:lnTo>
                    <a:lnTo>
                      <a:pt x="1070" y="574"/>
                    </a:lnTo>
                    <a:cubicBezTo>
                      <a:pt x="1070" y="381"/>
                      <a:pt x="1025" y="237"/>
                      <a:pt x="935" y="142"/>
                    </a:cubicBezTo>
                    <a:cubicBezTo>
                      <a:pt x="845" y="48"/>
                      <a:pt x="707" y="0"/>
                      <a:pt x="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0"/>
              <p:cNvSpPr/>
              <p:nvPr/>
            </p:nvSpPr>
            <p:spPr>
              <a:xfrm>
                <a:off x="-2195401" y="3572536"/>
                <a:ext cx="21411" cy="32863"/>
              </a:xfrm>
              <a:custGeom>
                <a:avLst/>
                <a:gdLst/>
                <a:ahLst/>
                <a:cxnLst/>
                <a:rect l="l" t="t" r="r" b="b"/>
                <a:pathLst>
                  <a:path w="1133" h="1779" extrusionOk="0">
                    <a:moveTo>
                      <a:pt x="569" y="174"/>
                    </a:moveTo>
                    <a:cubicBezTo>
                      <a:pt x="681" y="174"/>
                      <a:pt x="769" y="215"/>
                      <a:pt x="830" y="299"/>
                    </a:cubicBezTo>
                    <a:cubicBezTo>
                      <a:pt x="893" y="381"/>
                      <a:pt x="924" y="498"/>
                      <a:pt x="924" y="649"/>
                    </a:cubicBezTo>
                    <a:cubicBezTo>
                      <a:pt x="924" y="799"/>
                      <a:pt x="893" y="915"/>
                      <a:pt x="830" y="999"/>
                    </a:cubicBezTo>
                    <a:cubicBezTo>
                      <a:pt x="769" y="1081"/>
                      <a:pt x="681" y="1122"/>
                      <a:pt x="569" y="1122"/>
                    </a:cubicBezTo>
                    <a:cubicBezTo>
                      <a:pt x="457" y="1122"/>
                      <a:pt x="371" y="1081"/>
                      <a:pt x="308" y="999"/>
                    </a:cubicBezTo>
                    <a:cubicBezTo>
                      <a:pt x="246" y="915"/>
                      <a:pt x="215" y="799"/>
                      <a:pt x="215" y="649"/>
                    </a:cubicBezTo>
                    <a:cubicBezTo>
                      <a:pt x="215" y="498"/>
                      <a:pt x="246" y="381"/>
                      <a:pt x="308" y="299"/>
                    </a:cubicBezTo>
                    <a:cubicBezTo>
                      <a:pt x="371" y="215"/>
                      <a:pt x="457" y="174"/>
                      <a:pt x="569" y="174"/>
                    </a:cubicBezTo>
                    <a:close/>
                    <a:moveTo>
                      <a:pt x="519" y="0"/>
                    </a:moveTo>
                    <a:cubicBezTo>
                      <a:pt x="363" y="0"/>
                      <a:pt x="238" y="59"/>
                      <a:pt x="143" y="178"/>
                    </a:cubicBezTo>
                    <a:cubicBezTo>
                      <a:pt x="48" y="296"/>
                      <a:pt x="0" y="453"/>
                      <a:pt x="0" y="649"/>
                    </a:cubicBezTo>
                    <a:cubicBezTo>
                      <a:pt x="0" y="844"/>
                      <a:pt x="48" y="1001"/>
                      <a:pt x="143" y="1120"/>
                    </a:cubicBezTo>
                    <a:cubicBezTo>
                      <a:pt x="238" y="1238"/>
                      <a:pt x="363" y="1297"/>
                      <a:pt x="519" y="1297"/>
                    </a:cubicBezTo>
                    <a:cubicBezTo>
                      <a:pt x="612" y="1297"/>
                      <a:pt x="693" y="1278"/>
                      <a:pt x="760" y="1242"/>
                    </a:cubicBezTo>
                    <a:cubicBezTo>
                      <a:pt x="827" y="1204"/>
                      <a:pt x="882" y="1149"/>
                      <a:pt x="924" y="1075"/>
                    </a:cubicBezTo>
                    <a:lnTo>
                      <a:pt x="924" y="1177"/>
                    </a:lnTo>
                    <a:cubicBezTo>
                      <a:pt x="924" y="1322"/>
                      <a:pt x="891" y="1428"/>
                      <a:pt x="823" y="1499"/>
                    </a:cubicBezTo>
                    <a:cubicBezTo>
                      <a:pt x="754" y="1571"/>
                      <a:pt x="653" y="1607"/>
                      <a:pt x="516" y="1607"/>
                    </a:cubicBezTo>
                    <a:cubicBezTo>
                      <a:pt x="455" y="1607"/>
                      <a:pt x="394" y="1598"/>
                      <a:pt x="334" y="1583"/>
                    </a:cubicBezTo>
                    <a:cubicBezTo>
                      <a:pt x="275" y="1567"/>
                      <a:pt x="214" y="1543"/>
                      <a:pt x="154" y="1509"/>
                    </a:cubicBezTo>
                    <a:lnTo>
                      <a:pt x="154" y="1711"/>
                    </a:lnTo>
                    <a:cubicBezTo>
                      <a:pt x="214" y="1735"/>
                      <a:pt x="277" y="1751"/>
                      <a:pt x="343" y="1762"/>
                    </a:cubicBezTo>
                    <a:cubicBezTo>
                      <a:pt x="407" y="1773"/>
                      <a:pt x="477" y="1778"/>
                      <a:pt x="549" y="1778"/>
                    </a:cubicBezTo>
                    <a:cubicBezTo>
                      <a:pt x="747" y="1778"/>
                      <a:pt x="893" y="1726"/>
                      <a:pt x="989" y="1620"/>
                    </a:cubicBezTo>
                    <a:cubicBezTo>
                      <a:pt x="1085" y="1516"/>
                      <a:pt x="1133" y="1355"/>
                      <a:pt x="1133" y="1140"/>
                    </a:cubicBezTo>
                    <a:lnTo>
                      <a:pt x="1133" y="30"/>
                    </a:lnTo>
                    <a:lnTo>
                      <a:pt x="924" y="30"/>
                    </a:lnTo>
                    <a:lnTo>
                      <a:pt x="924" y="223"/>
                    </a:lnTo>
                    <a:cubicBezTo>
                      <a:pt x="882" y="148"/>
                      <a:pt x="827" y="91"/>
                      <a:pt x="760" y="55"/>
                    </a:cubicBezTo>
                    <a:cubicBezTo>
                      <a:pt x="693" y="18"/>
                      <a:pt x="612"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0"/>
              <p:cNvSpPr/>
              <p:nvPr/>
            </p:nvSpPr>
            <p:spPr>
              <a:xfrm>
                <a:off x="-2167603" y="3572536"/>
                <a:ext cx="21978" cy="24568"/>
              </a:xfrm>
              <a:custGeom>
                <a:avLst/>
                <a:gdLst/>
                <a:ahLst/>
                <a:cxnLst/>
                <a:rect l="l" t="t" r="r" b="b"/>
                <a:pathLst>
                  <a:path w="1163" h="1330" extrusionOk="0">
                    <a:moveTo>
                      <a:pt x="581" y="176"/>
                    </a:moveTo>
                    <a:cubicBezTo>
                      <a:pt x="693" y="176"/>
                      <a:pt x="780" y="220"/>
                      <a:pt x="844" y="309"/>
                    </a:cubicBezTo>
                    <a:cubicBezTo>
                      <a:pt x="910" y="396"/>
                      <a:pt x="942" y="515"/>
                      <a:pt x="942" y="665"/>
                    </a:cubicBezTo>
                    <a:cubicBezTo>
                      <a:pt x="942" y="816"/>
                      <a:pt x="910" y="934"/>
                      <a:pt x="844" y="1022"/>
                    </a:cubicBezTo>
                    <a:cubicBezTo>
                      <a:pt x="780" y="1109"/>
                      <a:pt x="693" y="1153"/>
                      <a:pt x="581" y="1153"/>
                    </a:cubicBezTo>
                    <a:cubicBezTo>
                      <a:pt x="469" y="1153"/>
                      <a:pt x="380" y="1111"/>
                      <a:pt x="315" y="1023"/>
                    </a:cubicBezTo>
                    <a:cubicBezTo>
                      <a:pt x="251" y="936"/>
                      <a:pt x="219" y="816"/>
                      <a:pt x="219" y="665"/>
                    </a:cubicBezTo>
                    <a:cubicBezTo>
                      <a:pt x="219" y="513"/>
                      <a:pt x="251" y="394"/>
                      <a:pt x="317" y="308"/>
                    </a:cubicBezTo>
                    <a:cubicBezTo>
                      <a:pt x="381" y="220"/>
                      <a:pt x="470" y="176"/>
                      <a:pt x="581" y="176"/>
                    </a:cubicBezTo>
                    <a:close/>
                    <a:moveTo>
                      <a:pt x="581" y="0"/>
                    </a:moveTo>
                    <a:cubicBezTo>
                      <a:pt x="399" y="0"/>
                      <a:pt x="256" y="58"/>
                      <a:pt x="153" y="176"/>
                    </a:cubicBezTo>
                    <a:cubicBezTo>
                      <a:pt x="52" y="293"/>
                      <a:pt x="0" y="457"/>
                      <a:pt x="0" y="665"/>
                    </a:cubicBezTo>
                    <a:cubicBezTo>
                      <a:pt x="0" y="872"/>
                      <a:pt x="52" y="1035"/>
                      <a:pt x="153" y="1153"/>
                    </a:cubicBezTo>
                    <a:cubicBezTo>
                      <a:pt x="256" y="1271"/>
                      <a:pt x="399" y="1329"/>
                      <a:pt x="581" y="1329"/>
                    </a:cubicBezTo>
                    <a:cubicBezTo>
                      <a:pt x="762" y="1329"/>
                      <a:pt x="905" y="1271"/>
                      <a:pt x="1008" y="1153"/>
                    </a:cubicBezTo>
                    <a:cubicBezTo>
                      <a:pt x="1111" y="1035"/>
                      <a:pt x="1162" y="872"/>
                      <a:pt x="1162" y="665"/>
                    </a:cubicBezTo>
                    <a:cubicBezTo>
                      <a:pt x="1162" y="457"/>
                      <a:pt x="1111" y="293"/>
                      <a:pt x="1008" y="176"/>
                    </a:cubicBezTo>
                    <a:cubicBezTo>
                      <a:pt x="905" y="58"/>
                      <a:pt x="762"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0"/>
              <p:cNvSpPr/>
              <p:nvPr/>
            </p:nvSpPr>
            <p:spPr>
              <a:xfrm>
                <a:off x="-1685962" y="3172994"/>
                <a:ext cx="24945" cy="24384"/>
              </a:xfrm>
              <a:custGeom>
                <a:avLst/>
                <a:gdLst/>
                <a:ahLst/>
                <a:cxnLst/>
                <a:rect l="l" t="t" r="r" b="b"/>
                <a:pathLst>
                  <a:path w="1320" h="1320" extrusionOk="0">
                    <a:moveTo>
                      <a:pt x="661" y="1"/>
                    </a:moveTo>
                    <a:cubicBezTo>
                      <a:pt x="307" y="1"/>
                      <a:pt x="0" y="306"/>
                      <a:pt x="0" y="660"/>
                    </a:cubicBezTo>
                    <a:cubicBezTo>
                      <a:pt x="0" y="1030"/>
                      <a:pt x="307" y="1320"/>
                      <a:pt x="661" y="1320"/>
                    </a:cubicBezTo>
                    <a:cubicBezTo>
                      <a:pt x="1030" y="1320"/>
                      <a:pt x="1319" y="1030"/>
                      <a:pt x="1319" y="660"/>
                    </a:cubicBezTo>
                    <a:cubicBezTo>
                      <a:pt x="1319" y="306"/>
                      <a:pt x="1030" y="1"/>
                      <a:pt x="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0"/>
              <p:cNvSpPr/>
              <p:nvPr/>
            </p:nvSpPr>
            <p:spPr>
              <a:xfrm>
                <a:off x="-1630026" y="3172994"/>
                <a:ext cx="24926" cy="24384"/>
              </a:xfrm>
              <a:custGeom>
                <a:avLst/>
                <a:gdLst/>
                <a:ahLst/>
                <a:cxnLst/>
                <a:rect l="l" t="t" r="r" b="b"/>
                <a:pathLst>
                  <a:path w="1319" h="1320" extrusionOk="0">
                    <a:moveTo>
                      <a:pt x="660" y="1"/>
                    </a:moveTo>
                    <a:cubicBezTo>
                      <a:pt x="290" y="1"/>
                      <a:pt x="0" y="306"/>
                      <a:pt x="0" y="660"/>
                    </a:cubicBezTo>
                    <a:cubicBezTo>
                      <a:pt x="0" y="1030"/>
                      <a:pt x="290" y="1320"/>
                      <a:pt x="660" y="1320"/>
                    </a:cubicBezTo>
                    <a:cubicBezTo>
                      <a:pt x="1029" y="1320"/>
                      <a:pt x="1319" y="1030"/>
                      <a:pt x="1319" y="660"/>
                    </a:cubicBezTo>
                    <a:cubicBezTo>
                      <a:pt x="1319" y="306"/>
                      <a:pt x="1029" y="1"/>
                      <a:pt x="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0"/>
              <p:cNvSpPr/>
              <p:nvPr/>
            </p:nvSpPr>
            <p:spPr>
              <a:xfrm>
                <a:off x="-1574108" y="3172994"/>
                <a:ext cx="24945" cy="24384"/>
              </a:xfrm>
              <a:custGeom>
                <a:avLst/>
                <a:gdLst/>
                <a:ahLst/>
                <a:cxnLst/>
                <a:rect l="l" t="t" r="r" b="b"/>
                <a:pathLst>
                  <a:path w="1320" h="1320" extrusionOk="0">
                    <a:moveTo>
                      <a:pt x="661" y="1"/>
                    </a:moveTo>
                    <a:cubicBezTo>
                      <a:pt x="290" y="1"/>
                      <a:pt x="1" y="306"/>
                      <a:pt x="1" y="660"/>
                    </a:cubicBezTo>
                    <a:cubicBezTo>
                      <a:pt x="1" y="1030"/>
                      <a:pt x="290" y="1320"/>
                      <a:pt x="661" y="1320"/>
                    </a:cubicBezTo>
                    <a:cubicBezTo>
                      <a:pt x="1015" y="1320"/>
                      <a:pt x="1320" y="1030"/>
                      <a:pt x="1320" y="660"/>
                    </a:cubicBezTo>
                    <a:cubicBezTo>
                      <a:pt x="1320" y="306"/>
                      <a:pt x="1015" y="1"/>
                      <a:pt x="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0"/>
              <p:cNvSpPr/>
              <p:nvPr/>
            </p:nvSpPr>
            <p:spPr>
              <a:xfrm>
                <a:off x="-1518474" y="3172994"/>
                <a:ext cx="24945" cy="24384"/>
              </a:xfrm>
              <a:custGeom>
                <a:avLst/>
                <a:gdLst/>
                <a:ahLst/>
                <a:cxnLst/>
                <a:rect l="l" t="t" r="r" b="b"/>
                <a:pathLst>
                  <a:path w="1320" h="1320" extrusionOk="0">
                    <a:moveTo>
                      <a:pt x="660" y="1"/>
                    </a:moveTo>
                    <a:cubicBezTo>
                      <a:pt x="306" y="1"/>
                      <a:pt x="1" y="306"/>
                      <a:pt x="1" y="660"/>
                    </a:cubicBezTo>
                    <a:cubicBezTo>
                      <a:pt x="1" y="1030"/>
                      <a:pt x="306" y="1320"/>
                      <a:pt x="660" y="1320"/>
                    </a:cubicBezTo>
                    <a:cubicBezTo>
                      <a:pt x="1030" y="1320"/>
                      <a:pt x="1320" y="1030"/>
                      <a:pt x="1320" y="660"/>
                    </a:cubicBezTo>
                    <a:cubicBezTo>
                      <a:pt x="1320" y="306"/>
                      <a:pt x="1030" y="1"/>
                      <a:pt x="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0"/>
              <p:cNvSpPr/>
              <p:nvPr/>
            </p:nvSpPr>
            <p:spPr>
              <a:xfrm>
                <a:off x="-1462537" y="3172994"/>
                <a:ext cx="24945" cy="24384"/>
              </a:xfrm>
              <a:custGeom>
                <a:avLst/>
                <a:gdLst/>
                <a:ahLst/>
                <a:cxnLst/>
                <a:rect l="l" t="t" r="r" b="b"/>
                <a:pathLst>
                  <a:path w="1320" h="1320" extrusionOk="0">
                    <a:moveTo>
                      <a:pt x="659" y="1"/>
                    </a:moveTo>
                    <a:cubicBezTo>
                      <a:pt x="290" y="1"/>
                      <a:pt x="0" y="306"/>
                      <a:pt x="0" y="660"/>
                    </a:cubicBezTo>
                    <a:cubicBezTo>
                      <a:pt x="0" y="1030"/>
                      <a:pt x="290" y="1320"/>
                      <a:pt x="659" y="1320"/>
                    </a:cubicBezTo>
                    <a:cubicBezTo>
                      <a:pt x="1030" y="1320"/>
                      <a:pt x="1319" y="1030"/>
                      <a:pt x="1319" y="660"/>
                    </a:cubicBezTo>
                    <a:cubicBezTo>
                      <a:pt x="1319" y="306"/>
                      <a:pt x="1030" y="1"/>
                      <a:pt x="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0"/>
              <p:cNvSpPr/>
              <p:nvPr/>
            </p:nvSpPr>
            <p:spPr>
              <a:xfrm>
                <a:off x="-2416974" y="1185224"/>
                <a:ext cx="155942" cy="152435"/>
              </a:xfrm>
              <a:custGeom>
                <a:avLst/>
                <a:gdLst/>
                <a:ahLst/>
                <a:cxnLst/>
                <a:rect l="l" t="t" r="r" b="b"/>
                <a:pathLst>
                  <a:path w="8252" h="8252" extrusionOk="0">
                    <a:moveTo>
                      <a:pt x="4133" y="1"/>
                    </a:moveTo>
                    <a:cubicBezTo>
                      <a:pt x="1849" y="1"/>
                      <a:pt x="0" y="1850"/>
                      <a:pt x="0" y="4118"/>
                    </a:cubicBezTo>
                    <a:cubicBezTo>
                      <a:pt x="0" y="6402"/>
                      <a:pt x="1849" y="8251"/>
                      <a:pt x="4133" y="8251"/>
                    </a:cubicBezTo>
                    <a:cubicBezTo>
                      <a:pt x="6417" y="8251"/>
                      <a:pt x="8251" y="6402"/>
                      <a:pt x="8251" y="4118"/>
                    </a:cubicBezTo>
                    <a:cubicBezTo>
                      <a:pt x="8251" y="1850"/>
                      <a:pt x="6417" y="1"/>
                      <a:pt x="4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0"/>
              <p:cNvSpPr/>
              <p:nvPr/>
            </p:nvSpPr>
            <p:spPr>
              <a:xfrm>
                <a:off x="-2208119" y="1245721"/>
                <a:ext cx="51439" cy="48509"/>
              </a:xfrm>
              <a:custGeom>
                <a:avLst/>
                <a:gdLst/>
                <a:ahLst/>
                <a:cxnLst/>
                <a:rect l="l" t="t" r="r" b="b"/>
                <a:pathLst>
                  <a:path w="2722" h="2626" extrusionOk="0">
                    <a:moveTo>
                      <a:pt x="1310" y="936"/>
                    </a:moveTo>
                    <a:cubicBezTo>
                      <a:pt x="1416" y="936"/>
                      <a:pt x="1498" y="973"/>
                      <a:pt x="1560" y="1047"/>
                    </a:cubicBezTo>
                    <a:cubicBezTo>
                      <a:pt x="1624" y="1119"/>
                      <a:pt x="1657" y="1209"/>
                      <a:pt x="1657" y="1316"/>
                    </a:cubicBezTo>
                    <a:cubicBezTo>
                      <a:pt x="1657" y="1429"/>
                      <a:pt x="1626" y="1524"/>
                      <a:pt x="1564" y="1600"/>
                    </a:cubicBezTo>
                    <a:cubicBezTo>
                      <a:pt x="1502" y="1676"/>
                      <a:pt x="1420" y="1714"/>
                      <a:pt x="1317" y="1714"/>
                    </a:cubicBezTo>
                    <a:cubicBezTo>
                      <a:pt x="1220" y="1714"/>
                      <a:pt x="1141" y="1675"/>
                      <a:pt x="1079" y="1596"/>
                    </a:cubicBezTo>
                    <a:cubicBezTo>
                      <a:pt x="1017" y="1519"/>
                      <a:pt x="986" y="1424"/>
                      <a:pt x="986" y="1312"/>
                    </a:cubicBezTo>
                    <a:cubicBezTo>
                      <a:pt x="986" y="1207"/>
                      <a:pt x="1016" y="1119"/>
                      <a:pt x="1076" y="1047"/>
                    </a:cubicBezTo>
                    <a:cubicBezTo>
                      <a:pt x="1138" y="973"/>
                      <a:pt x="1215" y="936"/>
                      <a:pt x="1310" y="936"/>
                    </a:cubicBezTo>
                    <a:close/>
                    <a:moveTo>
                      <a:pt x="1381" y="0"/>
                    </a:moveTo>
                    <a:cubicBezTo>
                      <a:pt x="1128" y="0"/>
                      <a:pt x="896" y="60"/>
                      <a:pt x="684" y="179"/>
                    </a:cubicBezTo>
                    <a:cubicBezTo>
                      <a:pt x="474" y="296"/>
                      <a:pt x="307" y="457"/>
                      <a:pt x="183" y="661"/>
                    </a:cubicBezTo>
                    <a:cubicBezTo>
                      <a:pt x="61" y="865"/>
                      <a:pt x="0" y="1090"/>
                      <a:pt x="0" y="1337"/>
                    </a:cubicBezTo>
                    <a:cubicBezTo>
                      <a:pt x="0" y="1579"/>
                      <a:pt x="60" y="1799"/>
                      <a:pt x="177" y="1995"/>
                    </a:cubicBezTo>
                    <a:cubicBezTo>
                      <a:pt x="294" y="2191"/>
                      <a:pt x="455" y="2344"/>
                      <a:pt x="659" y="2454"/>
                    </a:cubicBezTo>
                    <a:cubicBezTo>
                      <a:pt x="863" y="2569"/>
                      <a:pt x="1090" y="2625"/>
                      <a:pt x="1341" y="2625"/>
                    </a:cubicBezTo>
                    <a:cubicBezTo>
                      <a:pt x="1462" y="2625"/>
                      <a:pt x="1591" y="2605"/>
                      <a:pt x="1727" y="2564"/>
                    </a:cubicBezTo>
                    <a:cubicBezTo>
                      <a:pt x="1865" y="2523"/>
                      <a:pt x="1978" y="2469"/>
                      <a:pt x="2067" y="2403"/>
                    </a:cubicBezTo>
                    <a:lnTo>
                      <a:pt x="1928" y="2165"/>
                    </a:lnTo>
                    <a:cubicBezTo>
                      <a:pt x="1846" y="2224"/>
                      <a:pt x="1750" y="2269"/>
                      <a:pt x="1644" y="2301"/>
                    </a:cubicBezTo>
                    <a:cubicBezTo>
                      <a:pt x="1539" y="2333"/>
                      <a:pt x="1438" y="2350"/>
                      <a:pt x="1341" y="2350"/>
                    </a:cubicBezTo>
                    <a:cubicBezTo>
                      <a:pt x="1146" y="2350"/>
                      <a:pt x="968" y="2306"/>
                      <a:pt x="807" y="2218"/>
                    </a:cubicBezTo>
                    <a:cubicBezTo>
                      <a:pt x="648" y="2131"/>
                      <a:pt x="523" y="2010"/>
                      <a:pt x="430" y="1856"/>
                    </a:cubicBezTo>
                    <a:cubicBezTo>
                      <a:pt x="338" y="1702"/>
                      <a:pt x="291" y="1529"/>
                      <a:pt x="291" y="1337"/>
                    </a:cubicBezTo>
                    <a:cubicBezTo>
                      <a:pt x="291" y="1143"/>
                      <a:pt x="340" y="966"/>
                      <a:pt x="437" y="803"/>
                    </a:cubicBezTo>
                    <a:cubicBezTo>
                      <a:pt x="536" y="639"/>
                      <a:pt x="668" y="509"/>
                      <a:pt x="834" y="414"/>
                    </a:cubicBezTo>
                    <a:cubicBezTo>
                      <a:pt x="1002" y="317"/>
                      <a:pt x="1184" y="268"/>
                      <a:pt x="1381" y="268"/>
                    </a:cubicBezTo>
                    <a:cubicBezTo>
                      <a:pt x="1593" y="268"/>
                      <a:pt x="1779" y="314"/>
                      <a:pt x="1937" y="407"/>
                    </a:cubicBezTo>
                    <a:cubicBezTo>
                      <a:pt x="2098" y="500"/>
                      <a:pt x="2220" y="627"/>
                      <a:pt x="2305" y="788"/>
                    </a:cubicBezTo>
                    <a:cubicBezTo>
                      <a:pt x="2391" y="948"/>
                      <a:pt x="2435" y="1126"/>
                      <a:pt x="2435" y="1325"/>
                    </a:cubicBezTo>
                    <a:cubicBezTo>
                      <a:pt x="2435" y="1421"/>
                      <a:pt x="2422" y="1509"/>
                      <a:pt x="2398" y="1587"/>
                    </a:cubicBezTo>
                    <a:cubicBezTo>
                      <a:pt x="2373" y="1666"/>
                      <a:pt x="2340" y="1727"/>
                      <a:pt x="2299" y="1772"/>
                    </a:cubicBezTo>
                    <a:cubicBezTo>
                      <a:pt x="2257" y="1816"/>
                      <a:pt x="2214" y="1838"/>
                      <a:pt x="2169" y="1838"/>
                    </a:cubicBezTo>
                    <a:cubicBezTo>
                      <a:pt x="2085" y="1838"/>
                      <a:pt x="2043" y="1787"/>
                      <a:pt x="2043" y="1682"/>
                    </a:cubicBezTo>
                    <a:lnTo>
                      <a:pt x="2043" y="634"/>
                    </a:lnTo>
                    <a:lnTo>
                      <a:pt x="1681" y="634"/>
                    </a:lnTo>
                    <a:lnTo>
                      <a:pt x="1681" y="806"/>
                    </a:lnTo>
                    <a:cubicBezTo>
                      <a:pt x="1671" y="788"/>
                      <a:pt x="1645" y="762"/>
                      <a:pt x="1604" y="729"/>
                    </a:cubicBezTo>
                    <a:cubicBezTo>
                      <a:pt x="1565" y="695"/>
                      <a:pt x="1514" y="666"/>
                      <a:pt x="1449" y="639"/>
                    </a:cubicBezTo>
                    <a:cubicBezTo>
                      <a:pt x="1385" y="612"/>
                      <a:pt x="1316" y="599"/>
                      <a:pt x="1240" y="599"/>
                    </a:cubicBezTo>
                    <a:cubicBezTo>
                      <a:pt x="1111" y="599"/>
                      <a:pt x="999" y="632"/>
                      <a:pt x="900" y="698"/>
                    </a:cubicBezTo>
                    <a:cubicBezTo>
                      <a:pt x="801" y="762"/>
                      <a:pt x="725" y="850"/>
                      <a:pt x="671" y="960"/>
                    </a:cubicBezTo>
                    <a:cubicBezTo>
                      <a:pt x="617" y="1071"/>
                      <a:pt x="591" y="1193"/>
                      <a:pt x="591" y="1328"/>
                    </a:cubicBezTo>
                    <a:cubicBezTo>
                      <a:pt x="591" y="1466"/>
                      <a:pt x="623" y="1590"/>
                      <a:pt x="686" y="1698"/>
                    </a:cubicBezTo>
                    <a:cubicBezTo>
                      <a:pt x="751" y="1807"/>
                      <a:pt x="834" y="1893"/>
                      <a:pt x="940" y="1955"/>
                    </a:cubicBezTo>
                    <a:cubicBezTo>
                      <a:pt x="1045" y="2014"/>
                      <a:pt x="1157" y="2044"/>
                      <a:pt x="1277" y="2044"/>
                    </a:cubicBezTo>
                    <a:cubicBezTo>
                      <a:pt x="1375" y="2044"/>
                      <a:pt x="1467" y="2023"/>
                      <a:pt x="1551" y="1982"/>
                    </a:cubicBezTo>
                    <a:cubicBezTo>
                      <a:pt x="1636" y="1940"/>
                      <a:pt x="1707" y="1875"/>
                      <a:pt x="1765" y="1792"/>
                    </a:cubicBezTo>
                    <a:lnTo>
                      <a:pt x="1771" y="1838"/>
                    </a:lnTo>
                    <a:cubicBezTo>
                      <a:pt x="1792" y="1918"/>
                      <a:pt x="1833" y="1978"/>
                      <a:pt x="1895" y="2019"/>
                    </a:cubicBezTo>
                    <a:cubicBezTo>
                      <a:pt x="1956" y="2059"/>
                      <a:pt x="2035" y="2079"/>
                      <a:pt x="2131" y="2079"/>
                    </a:cubicBezTo>
                    <a:cubicBezTo>
                      <a:pt x="2247" y="2079"/>
                      <a:pt x="2349" y="2048"/>
                      <a:pt x="2438" y="1986"/>
                    </a:cubicBezTo>
                    <a:cubicBezTo>
                      <a:pt x="2526" y="1922"/>
                      <a:pt x="2595" y="1833"/>
                      <a:pt x="2645" y="1717"/>
                    </a:cubicBezTo>
                    <a:cubicBezTo>
                      <a:pt x="2696" y="1601"/>
                      <a:pt x="2722" y="1467"/>
                      <a:pt x="2722" y="1316"/>
                    </a:cubicBezTo>
                    <a:cubicBezTo>
                      <a:pt x="2722" y="1066"/>
                      <a:pt x="2663" y="842"/>
                      <a:pt x="2546" y="643"/>
                    </a:cubicBezTo>
                    <a:cubicBezTo>
                      <a:pt x="2430" y="441"/>
                      <a:pt x="2270" y="282"/>
                      <a:pt x="2067" y="170"/>
                    </a:cubicBezTo>
                    <a:cubicBezTo>
                      <a:pt x="1862" y="57"/>
                      <a:pt x="1635" y="0"/>
                      <a:pt x="1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0"/>
              <p:cNvSpPr/>
              <p:nvPr/>
            </p:nvSpPr>
            <p:spPr>
              <a:xfrm>
                <a:off x="-2151672" y="1254939"/>
                <a:ext cx="30765" cy="31071"/>
              </a:xfrm>
              <a:custGeom>
                <a:avLst/>
                <a:gdLst/>
                <a:ahLst/>
                <a:cxnLst/>
                <a:rect l="l" t="t" r="r" b="b"/>
                <a:pathLst>
                  <a:path w="1628" h="1682" extrusionOk="0">
                    <a:moveTo>
                      <a:pt x="0" y="1"/>
                    </a:moveTo>
                    <a:lnTo>
                      <a:pt x="0" y="1046"/>
                    </a:lnTo>
                    <a:cubicBezTo>
                      <a:pt x="0" y="1240"/>
                      <a:pt x="54" y="1396"/>
                      <a:pt x="161" y="1511"/>
                    </a:cubicBezTo>
                    <a:cubicBezTo>
                      <a:pt x="270" y="1625"/>
                      <a:pt x="416" y="1681"/>
                      <a:pt x="600" y="1681"/>
                    </a:cubicBezTo>
                    <a:cubicBezTo>
                      <a:pt x="857" y="1681"/>
                      <a:pt x="1042" y="1577"/>
                      <a:pt x="1156" y="1370"/>
                    </a:cubicBezTo>
                    <a:lnTo>
                      <a:pt x="1156" y="1663"/>
                    </a:lnTo>
                    <a:lnTo>
                      <a:pt x="1628" y="1663"/>
                    </a:lnTo>
                    <a:lnTo>
                      <a:pt x="1628" y="1"/>
                    </a:lnTo>
                    <a:lnTo>
                      <a:pt x="1156" y="1"/>
                    </a:lnTo>
                    <a:lnTo>
                      <a:pt x="1156" y="823"/>
                    </a:lnTo>
                    <a:cubicBezTo>
                      <a:pt x="1156" y="947"/>
                      <a:pt x="1122" y="1047"/>
                      <a:pt x="1057" y="1125"/>
                    </a:cubicBezTo>
                    <a:cubicBezTo>
                      <a:pt x="991" y="1204"/>
                      <a:pt x="901" y="1244"/>
                      <a:pt x="788" y="1246"/>
                    </a:cubicBezTo>
                    <a:cubicBezTo>
                      <a:pt x="691" y="1246"/>
                      <a:pt x="615" y="1215"/>
                      <a:pt x="559" y="1156"/>
                    </a:cubicBezTo>
                    <a:cubicBezTo>
                      <a:pt x="503" y="1096"/>
                      <a:pt x="476" y="1013"/>
                      <a:pt x="476" y="909"/>
                    </a:cubicBezTo>
                    <a:lnTo>
                      <a:pt x="4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0"/>
              <p:cNvSpPr/>
              <p:nvPr/>
            </p:nvSpPr>
            <p:spPr>
              <a:xfrm>
                <a:off x="-2115502" y="1254569"/>
                <a:ext cx="26400" cy="31440"/>
              </a:xfrm>
              <a:custGeom>
                <a:avLst/>
                <a:gdLst/>
                <a:ahLst/>
                <a:cxnLst/>
                <a:rect l="l" t="t" r="r" b="b"/>
                <a:pathLst>
                  <a:path w="1397" h="1702" extrusionOk="0">
                    <a:moveTo>
                      <a:pt x="736" y="0"/>
                    </a:moveTo>
                    <a:cubicBezTo>
                      <a:pt x="546" y="0"/>
                      <a:pt x="389" y="45"/>
                      <a:pt x="266" y="135"/>
                    </a:cubicBezTo>
                    <a:cubicBezTo>
                      <a:pt x="142" y="227"/>
                      <a:pt x="81" y="354"/>
                      <a:pt x="81" y="519"/>
                    </a:cubicBezTo>
                    <a:cubicBezTo>
                      <a:pt x="81" y="626"/>
                      <a:pt x="108" y="713"/>
                      <a:pt x="162" y="781"/>
                    </a:cubicBezTo>
                    <a:cubicBezTo>
                      <a:pt x="214" y="847"/>
                      <a:pt x="279" y="896"/>
                      <a:pt x="353" y="929"/>
                    </a:cubicBezTo>
                    <a:cubicBezTo>
                      <a:pt x="429" y="963"/>
                      <a:pt x="523" y="995"/>
                      <a:pt x="636" y="1028"/>
                    </a:cubicBezTo>
                    <a:cubicBezTo>
                      <a:pt x="745" y="1059"/>
                      <a:pt x="822" y="1087"/>
                      <a:pt x="868" y="1114"/>
                    </a:cubicBezTo>
                    <a:cubicBezTo>
                      <a:pt x="918" y="1142"/>
                      <a:pt x="943" y="1179"/>
                      <a:pt x="943" y="1225"/>
                    </a:cubicBezTo>
                    <a:cubicBezTo>
                      <a:pt x="943" y="1269"/>
                      <a:pt x="923" y="1302"/>
                      <a:pt x="884" y="1324"/>
                    </a:cubicBezTo>
                    <a:cubicBezTo>
                      <a:pt x="847" y="1345"/>
                      <a:pt x="796" y="1355"/>
                      <a:pt x="733" y="1355"/>
                    </a:cubicBezTo>
                    <a:cubicBezTo>
                      <a:pt x="640" y="1355"/>
                      <a:pt x="541" y="1338"/>
                      <a:pt x="436" y="1302"/>
                    </a:cubicBezTo>
                    <a:cubicBezTo>
                      <a:pt x="333" y="1266"/>
                      <a:pt x="240" y="1215"/>
                      <a:pt x="155" y="1148"/>
                    </a:cubicBezTo>
                    <a:lnTo>
                      <a:pt x="1" y="1470"/>
                    </a:lnTo>
                    <a:cubicBezTo>
                      <a:pt x="93" y="1544"/>
                      <a:pt x="203" y="1601"/>
                      <a:pt x="328" y="1642"/>
                    </a:cubicBezTo>
                    <a:cubicBezTo>
                      <a:pt x="454" y="1682"/>
                      <a:pt x="585" y="1701"/>
                      <a:pt x="720" y="1701"/>
                    </a:cubicBezTo>
                    <a:cubicBezTo>
                      <a:pt x="918" y="1701"/>
                      <a:pt x="1079" y="1656"/>
                      <a:pt x="1205" y="1565"/>
                    </a:cubicBezTo>
                    <a:cubicBezTo>
                      <a:pt x="1333" y="1472"/>
                      <a:pt x="1397" y="1344"/>
                      <a:pt x="1397" y="1179"/>
                    </a:cubicBezTo>
                    <a:cubicBezTo>
                      <a:pt x="1397" y="1071"/>
                      <a:pt x="1369" y="983"/>
                      <a:pt x="1313" y="916"/>
                    </a:cubicBezTo>
                    <a:cubicBezTo>
                      <a:pt x="1258" y="849"/>
                      <a:pt x="1192" y="798"/>
                      <a:pt x="1115" y="766"/>
                    </a:cubicBezTo>
                    <a:cubicBezTo>
                      <a:pt x="1039" y="730"/>
                      <a:pt x="943" y="695"/>
                      <a:pt x="826" y="660"/>
                    </a:cubicBezTo>
                    <a:cubicBezTo>
                      <a:pt x="719" y="629"/>
                      <a:pt x="642" y="602"/>
                      <a:pt x="594" y="577"/>
                    </a:cubicBezTo>
                    <a:cubicBezTo>
                      <a:pt x="546" y="552"/>
                      <a:pt x="523" y="517"/>
                      <a:pt x="523" y="472"/>
                    </a:cubicBezTo>
                    <a:cubicBezTo>
                      <a:pt x="523" y="431"/>
                      <a:pt x="540" y="400"/>
                      <a:pt x="575" y="380"/>
                    </a:cubicBezTo>
                    <a:cubicBezTo>
                      <a:pt x="611" y="359"/>
                      <a:pt x="657" y="349"/>
                      <a:pt x="714" y="349"/>
                    </a:cubicBezTo>
                    <a:cubicBezTo>
                      <a:pt x="784" y="349"/>
                      <a:pt x="863" y="363"/>
                      <a:pt x="952" y="391"/>
                    </a:cubicBezTo>
                    <a:cubicBezTo>
                      <a:pt x="1041" y="418"/>
                      <a:pt x="1131" y="458"/>
                      <a:pt x="1221" y="510"/>
                    </a:cubicBezTo>
                    <a:lnTo>
                      <a:pt x="1384" y="185"/>
                    </a:lnTo>
                    <a:cubicBezTo>
                      <a:pt x="1291" y="125"/>
                      <a:pt x="1188" y="80"/>
                      <a:pt x="1075" y="49"/>
                    </a:cubicBezTo>
                    <a:cubicBezTo>
                      <a:pt x="962" y="16"/>
                      <a:pt x="849" y="0"/>
                      <a:pt x="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0"/>
              <p:cNvSpPr/>
              <p:nvPr/>
            </p:nvSpPr>
            <p:spPr>
              <a:xfrm>
                <a:off x="-2085777"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5"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0"/>
              <p:cNvSpPr/>
              <p:nvPr/>
            </p:nvSpPr>
            <p:spPr>
              <a:xfrm>
                <a:off x="-2044424" y="1254606"/>
                <a:ext cx="19370" cy="31071"/>
              </a:xfrm>
              <a:custGeom>
                <a:avLst/>
                <a:gdLst/>
                <a:ahLst/>
                <a:cxnLst/>
                <a:rect l="l" t="t" r="r" b="b"/>
                <a:pathLst>
                  <a:path w="1025" h="1682" extrusionOk="0">
                    <a:moveTo>
                      <a:pt x="1025" y="1"/>
                    </a:moveTo>
                    <a:cubicBezTo>
                      <a:pt x="901" y="2"/>
                      <a:pt x="793" y="30"/>
                      <a:pt x="700" y="84"/>
                    </a:cubicBezTo>
                    <a:cubicBezTo>
                      <a:pt x="608" y="137"/>
                      <a:pt x="533" y="216"/>
                      <a:pt x="475" y="319"/>
                    </a:cubicBezTo>
                    <a:lnTo>
                      <a:pt x="475" y="19"/>
                    </a:lnTo>
                    <a:lnTo>
                      <a:pt x="0" y="19"/>
                    </a:lnTo>
                    <a:lnTo>
                      <a:pt x="0" y="1681"/>
                    </a:lnTo>
                    <a:lnTo>
                      <a:pt x="475" y="1681"/>
                    </a:lnTo>
                    <a:lnTo>
                      <a:pt x="475" y="881"/>
                    </a:lnTo>
                    <a:cubicBezTo>
                      <a:pt x="475" y="750"/>
                      <a:pt x="518" y="644"/>
                      <a:pt x="602" y="566"/>
                    </a:cubicBezTo>
                    <a:cubicBezTo>
                      <a:pt x="689" y="486"/>
                      <a:pt x="805" y="445"/>
                      <a:pt x="951" y="445"/>
                    </a:cubicBezTo>
                    <a:cubicBezTo>
                      <a:pt x="983" y="445"/>
                      <a:pt x="1009" y="446"/>
                      <a:pt x="1025" y="449"/>
                    </a:cubicBezTo>
                    <a:lnTo>
                      <a:pt x="1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0"/>
              <p:cNvSpPr/>
              <p:nvPr/>
            </p:nvSpPr>
            <p:spPr>
              <a:xfrm>
                <a:off x="-2016235" y="1254606"/>
                <a:ext cx="31370" cy="31071"/>
              </a:xfrm>
              <a:custGeom>
                <a:avLst/>
                <a:gdLst/>
                <a:ahLst/>
                <a:cxnLst/>
                <a:rect l="l" t="t" r="r" b="b"/>
                <a:pathLst>
                  <a:path w="1660" h="1682" extrusionOk="0">
                    <a:moveTo>
                      <a:pt x="1050" y="1"/>
                    </a:moveTo>
                    <a:cubicBezTo>
                      <a:pt x="783" y="5"/>
                      <a:pt x="591" y="108"/>
                      <a:pt x="477" y="310"/>
                    </a:cubicBezTo>
                    <a:lnTo>
                      <a:pt x="477" y="19"/>
                    </a:lnTo>
                    <a:lnTo>
                      <a:pt x="0" y="19"/>
                    </a:lnTo>
                    <a:lnTo>
                      <a:pt x="0" y="1681"/>
                    </a:lnTo>
                    <a:lnTo>
                      <a:pt x="477" y="1681"/>
                    </a:lnTo>
                    <a:lnTo>
                      <a:pt x="477" y="863"/>
                    </a:lnTo>
                    <a:cubicBezTo>
                      <a:pt x="477" y="739"/>
                      <a:pt x="510" y="638"/>
                      <a:pt x="578" y="559"/>
                    </a:cubicBezTo>
                    <a:cubicBezTo>
                      <a:pt x="646" y="479"/>
                      <a:pt x="739" y="438"/>
                      <a:pt x="856" y="436"/>
                    </a:cubicBezTo>
                    <a:cubicBezTo>
                      <a:pt x="957" y="436"/>
                      <a:pt x="1036" y="467"/>
                      <a:pt x="1094" y="528"/>
                    </a:cubicBezTo>
                    <a:cubicBezTo>
                      <a:pt x="1153" y="589"/>
                      <a:pt x="1183" y="671"/>
                      <a:pt x="1183" y="775"/>
                    </a:cubicBezTo>
                    <a:lnTo>
                      <a:pt x="1183" y="1681"/>
                    </a:lnTo>
                    <a:lnTo>
                      <a:pt x="1659" y="1681"/>
                    </a:lnTo>
                    <a:lnTo>
                      <a:pt x="1659" y="636"/>
                    </a:lnTo>
                    <a:cubicBezTo>
                      <a:pt x="1659" y="443"/>
                      <a:pt x="1604" y="289"/>
                      <a:pt x="1492" y="173"/>
                    </a:cubicBezTo>
                    <a:cubicBezTo>
                      <a:pt x="1382" y="59"/>
                      <a:pt x="1236" y="1"/>
                      <a:pt x="1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0"/>
              <p:cNvSpPr/>
              <p:nvPr/>
            </p:nvSpPr>
            <p:spPr>
              <a:xfrm>
                <a:off x="-1979593" y="1254606"/>
                <a:ext cx="29499" cy="31440"/>
              </a:xfrm>
              <a:custGeom>
                <a:avLst/>
                <a:gdLst/>
                <a:ahLst/>
                <a:cxnLst/>
                <a:rect l="l" t="t" r="r" b="b"/>
                <a:pathLst>
                  <a:path w="1561" h="1702" extrusionOk="0">
                    <a:moveTo>
                      <a:pt x="1091" y="965"/>
                    </a:moveTo>
                    <a:lnTo>
                      <a:pt x="1091" y="1112"/>
                    </a:lnTo>
                    <a:cubicBezTo>
                      <a:pt x="1076" y="1185"/>
                      <a:pt x="1034" y="1244"/>
                      <a:pt x="962" y="1291"/>
                    </a:cubicBezTo>
                    <a:cubicBezTo>
                      <a:pt x="890" y="1339"/>
                      <a:pt x="804" y="1362"/>
                      <a:pt x="705" y="1362"/>
                    </a:cubicBezTo>
                    <a:cubicBezTo>
                      <a:pt x="625" y="1362"/>
                      <a:pt x="560" y="1344"/>
                      <a:pt x="514" y="1307"/>
                    </a:cubicBezTo>
                    <a:cubicBezTo>
                      <a:pt x="468" y="1268"/>
                      <a:pt x="446" y="1217"/>
                      <a:pt x="446" y="1152"/>
                    </a:cubicBezTo>
                    <a:cubicBezTo>
                      <a:pt x="446" y="1087"/>
                      <a:pt x="468" y="1039"/>
                      <a:pt x="510" y="1011"/>
                    </a:cubicBezTo>
                    <a:cubicBezTo>
                      <a:pt x="555" y="980"/>
                      <a:pt x="625" y="965"/>
                      <a:pt x="717" y="965"/>
                    </a:cubicBezTo>
                    <a:close/>
                    <a:moveTo>
                      <a:pt x="854" y="1"/>
                    </a:moveTo>
                    <a:cubicBezTo>
                      <a:pt x="715" y="1"/>
                      <a:pt x="589" y="16"/>
                      <a:pt x="473" y="47"/>
                    </a:cubicBezTo>
                    <a:cubicBezTo>
                      <a:pt x="358" y="78"/>
                      <a:pt x="235" y="127"/>
                      <a:pt x="102" y="192"/>
                    </a:cubicBezTo>
                    <a:lnTo>
                      <a:pt x="252" y="519"/>
                    </a:lnTo>
                    <a:cubicBezTo>
                      <a:pt x="427" y="423"/>
                      <a:pt x="591" y="374"/>
                      <a:pt x="746" y="374"/>
                    </a:cubicBezTo>
                    <a:cubicBezTo>
                      <a:pt x="859" y="374"/>
                      <a:pt x="944" y="400"/>
                      <a:pt x="1002" y="449"/>
                    </a:cubicBezTo>
                    <a:cubicBezTo>
                      <a:pt x="1061" y="496"/>
                      <a:pt x="1091" y="564"/>
                      <a:pt x="1091" y="652"/>
                    </a:cubicBezTo>
                    <a:lnTo>
                      <a:pt x="1091" y="683"/>
                    </a:lnTo>
                    <a:lnTo>
                      <a:pt x="634" y="683"/>
                    </a:lnTo>
                    <a:cubicBezTo>
                      <a:pt x="432" y="685"/>
                      <a:pt x="276" y="730"/>
                      <a:pt x="164" y="819"/>
                    </a:cubicBezTo>
                    <a:cubicBezTo>
                      <a:pt x="56" y="905"/>
                      <a:pt x="1" y="1028"/>
                      <a:pt x="1" y="1183"/>
                    </a:cubicBezTo>
                    <a:cubicBezTo>
                      <a:pt x="1" y="1338"/>
                      <a:pt x="52" y="1464"/>
                      <a:pt x="155" y="1560"/>
                    </a:cubicBezTo>
                    <a:cubicBezTo>
                      <a:pt x="258" y="1656"/>
                      <a:pt x="397" y="1702"/>
                      <a:pt x="572" y="1702"/>
                    </a:cubicBezTo>
                    <a:cubicBezTo>
                      <a:pt x="688" y="1702"/>
                      <a:pt x="789" y="1684"/>
                      <a:pt x="878" y="1647"/>
                    </a:cubicBezTo>
                    <a:cubicBezTo>
                      <a:pt x="967" y="1609"/>
                      <a:pt x="1039" y="1556"/>
                      <a:pt x="1094" y="1486"/>
                    </a:cubicBezTo>
                    <a:lnTo>
                      <a:pt x="1094" y="1681"/>
                    </a:lnTo>
                    <a:lnTo>
                      <a:pt x="1560" y="1681"/>
                    </a:lnTo>
                    <a:lnTo>
                      <a:pt x="1558" y="596"/>
                    </a:lnTo>
                    <a:cubicBezTo>
                      <a:pt x="1555" y="410"/>
                      <a:pt x="1492" y="263"/>
                      <a:pt x="1369" y="158"/>
                    </a:cubicBezTo>
                    <a:cubicBezTo>
                      <a:pt x="1248" y="53"/>
                      <a:pt x="1075"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0"/>
              <p:cNvSpPr/>
              <p:nvPr/>
            </p:nvSpPr>
            <p:spPr>
              <a:xfrm>
                <a:off x="-1940569" y="1254606"/>
                <a:ext cx="52913" cy="31071"/>
              </a:xfrm>
              <a:custGeom>
                <a:avLst/>
                <a:gdLst/>
                <a:ahLst/>
                <a:cxnLst/>
                <a:rect l="l" t="t" r="r" b="b"/>
                <a:pathLst>
                  <a:path w="2800" h="1682" extrusionOk="0">
                    <a:moveTo>
                      <a:pt x="1039" y="1"/>
                    </a:moveTo>
                    <a:cubicBezTo>
                      <a:pt x="779" y="5"/>
                      <a:pt x="593" y="106"/>
                      <a:pt x="477" y="307"/>
                    </a:cubicBezTo>
                    <a:lnTo>
                      <a:pt x="477" y="19"/>
                    </a:lnTo>
                    <a:lnTo>
                      <a:pt x="1" y="19"/>
                    </a:lnTo>
                    <a:lnTo>
                      <a:pt x="1" y="1681"/>
                    </a:lnTo>
                    <a:lnTo>
                      <a:pt x="477" y="1681"/>
                    </a:lnTo>
                    <a:lnTo>
                      <a:pt x="477" y="859"/>
                    </a:lnTo>
                    <a:cubicBezTo>
                      <a:pt x="477" y="735"/>
                      <a:pt x="511" y="635"/>
                      <a:pt x="576" y="557"/>
                    </a:cubicBezTo>
                    <a:cubicBezTo>
                      <a:pt x="644" y="478"/>
                      <a:pt x="734" y="438"/>
                      <a:pt x="848" y="436"/>
                    </a:cubicBezTo>
                    <a:cubicBezTo>
                      <a:pt x="947" y="436"/>
                      <a:pt x="1024" y="467"/>
                      <a:pt x="1079" y="528"/>
                    </a:cubicBezTo>
                    <a:cubicBezTo>
                      <a:pt x="1137" y="589"/>
                      <a:pt x="1165" y="671"/>
                      <a:pt x="1165" y="775"/>
                    </a:cubicBezTo>
                    <a:lnTo>
                      <a:pt x="1165" y="1681"/>
                    </a:lnTo>
                    <a:lnTo>
                      <a:pt x="1638" y="1681"/>
                    </a:lnTo>
                    <a:lnTo>
                      <a:pt x="1638" y="859"/>
                    </a:lnTo>
                    <a:cubicBezTo>
                      <a:pt x="1638" y="735"/>
                      <a:pt x="1671" y="635"/>
                      <a:pt x="1737" y="557"/>
                    </a:cubicBezTo>
                    <a:cubicBezTo>
                      <a:pt x="1802" y="478"/>
                      <a:pt x="1893" y="438"/>
                      <a:pt x="2006" y="436"/>
                    </a:cubicBezTo>
                    <a:cubicBezTo>
                      <a:pt x="2105" y="436"/>
                      <a:pt x="2183" y="467"/>
                      <a:pt x="2240" y="526"/>
                    </a:cubicBezTo>
                    <a:cubicBezTo>
                      <a:pt x="2298" y="585"/>
                      <a:pt x="2327" y="669"/>
                      <a:pt x="2327" y="775"/>
                    </a:cubicBezTo>
                    <a:lnTo>
                      <a:pt x="2327" y="1681"/>
                    </a:lnTo>
                    <a:lnTo>
                      <a:pt x="2800" y="1681"/>
                    </a:lnTo>
                    <a:lnTo>
                      <a:pt x="2800" y="636"/>
                    </a:lnTo>
                    <a:cubicBezTo>
                      <a:pt x="2800" y="441"/>
                      <a:pt x="2744" y="286"/>
                      <a:pt x="2636" y="173"/>
                    </a:cubicBezTo>
                    <a:cubicBezTo>
                      <a:pt x="2528" y="59"/>
                      <a:pt x="2384" y="1"/>
                      <a:pt x="2200" y="1"/>
                    </a:cubicBezTo>
                    <a:cubicBezTo>
                      <a:pt x="2058" y="3"/>
                      <a:pt x="1936" y="35"/>
                      <a:pt x="1833" y="100"/>
                    </a:cubicBezTo>
                    <a:cubicBezTo>
                      <a:pt x="1732" y="163"/>
                      <a:pt x="1654" y="258"/>
                      <a:pt x="1602" y="384"/>
                    </a:cubicBezTo>
                    <a:cubicBezTo>
                      <a:pt x="1561" y="262"/>
                      <a:pt x="1491" y="168"/>
                      <a:pt x="1395" y="102"/>
                    </a:cubicBezTo>
                    <a:cubicBezTo>
                      <a:pt x="1298" y="34"/>
                      <a:pt x="1180" y="1"/>
                      <a:pt x="1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0"/>
              <p:cNvSpPr/>
              <p:nvPr/>
            </p:nvSpPr>
            <p:spPr>
              <a:xfrm>
                <a:off x="-1881515" y="1254662"/>
                <a:ext cx="31634" cy="31348"/>
              </a:xfrm>
              <a:custGeom>
                <a:avLst/>
                <a:gdLst/>
                <a:ahLst/>
                <a:cxnLst/>
                <a:rect l="l" t="t" r="r" b="b"/>
                <a:pathLst>
                  <a:path w="1674" h="1697" extrusionOk="0">
                    <a:moveTo>
                      <a:pt x="859" y="350"/>
                    </a:moveTo>
                    <a:cubicBezTo>
                      <a:pt x="968" y="350"/>
                      <a:pt x="1055" y="382"/>
                      <a:pt x="1121" y="448"/>
                    </a:cubicBezTo>
                    <a:cubicBezTo>
                      <a:pt x="1187" y="515"/>
                      <a:pt x="1221" y="603"/>
                      <a:pt x="1225" y="711"/>
                    </a:cubicBezTo>
                    <a:lnTo>
                      <a:pt x="469" y="711"/>
                    </a:lnTo>
                    <a:cubicBezTo>
                      <a:pt x="488" y="600"/>
                      <a:pt x="530" y="512"/>
                      <a:pt x="599" y="448"/>
                    </a:cubicBezTo>
                    <a:cubicBezTo>
                      <a:pt x="669" y="382"/>
                      <a:pt x="756" y="350"/>
                      <a:pt x="859" y="350"/>
                    </a:cubicBezTo>
                    <a:close/>
                    <a:moveTo>
                      <a:pt x="855" y="0"/>
                    </a:moveTo>
                    <a:cubicBezTo>
                      <a:pt x="689" y="0"/>
                      <a:pt x="541" y="36"/>
                      <a:pt x="411" y="108"/>
                    </a:cubicBezTo>
                    <a:cubicBezTo>
                      <a:pt x="281" y="179"/>
                      <a:pt x="180" y="278"/>
                      <a:pt x="108" y="408"/>
                    </a:cubicBezTo>
                    <a:cubicBezTo>
                      <a:pt x="36" y="536"/>
                      <a:pt x="0" y="684"/>
                      <a:pt x="0" y="853"/>
                    </a:cubicBezTo>
                    <a:cubicBezTo>
                      <a:pt x="0" y="1019"/>
                      <a:pt x="35" y="1167"/>
                      <a:pt x="104" y="1295"/>
                    </a:cubicBezTo>
                    <a:cubicBezTo>
                      <a:pt x="177" y="1422"/>
                      <a:pt x="278" y="1521"/>
                      <a:pt x="407" y="1591"/>
                    </a:cubicBezTo>
                    <a:cubicBezTo>
                      <a:pt x="539" y="1662"/>
                      <a:pt x="693" y="1696"/>
                      <a:pt x="868" y="1696"/>
                    </a:cubicBezTo>
                    <a:cubicBezTo>
                      <a:pt x="1016" y="1696"/>
                      <a:pt x="1149" y="1672"/>
                      <a:pt x="1269" y="1622"/>
                    </a:cubicBezTo>
                    <a:cubicBezTo>
                      <a:pt x="1390" y="1570"/>
                      <a:pt x="1493" y="1497"/>
                      <a:pt x="1578" y="1403"/>
                    </a:cubicBezTo>
                    <a:lnTo>
                      <a:pt x="1328" y="1149"/>
                    </a:lnTo>
                    <a:cubicBezTo>
                      <a:pt x="1270" y="1207"/>
                      <a:pt x="1205" y="1251"/>
                      <a:pt x="1133" y="1282"/>
                    </a:cubicBezTo>
                    <a:cubicBezTo>
                      <a:pt x="1061" y="1312"/>
                      <a:pt x="986" y="1326"/>
                      <a:pt x="907" y="1326"/>
                    </a:cubicBezTo>
                    <a:cubicBezTo>
                      <a:pt x="801" y="1326"/>
                      <a:pt x="709" y="1297"/>
                      <a:pt x="633" y="1239"/>
                    </a:cubicBezTo>
                    <a:cubicBezTo>
                      <a:pt x="556" y="1179"/>
                      <a:pt x="505" y="1097"/>
                      <a:pt x="479" y="992"/>
                    </a:cubicBezTo>
                    <a:lnTo>
                      <a:pt x="1670" y="992"/>
                    </a:lnTo>
                    <a:cubicBezTo>
                      <a:pt x="1673" y="965"/>
                      <a:pt x="1673" y="927"/>
                      <a:pt x="1673" y="878"/>
                    </a:cubicBezTo>
                    <a:cubicBezTo>
                      <a:pt x="1673" y="603"/>
                      <a:pt x="1604" y="386"/>
                      <a:pt x="1463" y="232"/>
                    </a:cubicBezTo>
                    <a:cubicBezTo>
                      <a:pt x="1326" y="77"/>
                      <a:pt x="1122"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0"/>
              <p:cNvSpPr/>
              <p:nvPr/>
            </p:nvSpPr>
            <p:spPr>
              <a:xfrm>
                <a:off x="-1909059" y="962527"/>
                <a:ext cx="42652" cy="104647"/>
              </a:xfrm>
              <a:custGeom>
                <a:avLst/>
                <a:gdLst/>
                <a:ahLst/>
                <a:cxnLst/>
                <a:rect l="l" t="t" r="r" b="b"/>
                <a:pathLst>
                  <a:path w="2257" h="5665" extrusionOk="0">
                    <a:moveTo>
                      <a:pt x="1668" y="0"/>
                    </a:moveTo>
                    <a:cubicBezTo>
                      <a:pt x="1617" y="0"/>
                      <a:pt x="1571" y="6"/>
                      <a:pt x="1532" y="20"/>
                    </a:cubicBezTo>
                    <a:cubicBezTo>
                      <a:pt x="1002" y="246"/>
                      <a:pt x="406" y="889"/>
                      <a:pt x="213" y="1693"/>
                    </a:cubicBezTo>
                    <a:cubicBezTo>
                      <a:pt x="1" y="2587"/>
                      <a:pt x="753" y="3018"/>
                      <a:pt x="987" y="3018"/>
                    </a:cubicBezTo>
                    <a:cubicBezTo>
                      <a:pt x="1018" y="3018"/>
                      <a:pt x="1040" y="3011"/>
                      <a:pt x="1049" y="2995"/>
                    </a:cubicBezTo>
                    <a:cubicBezTo>
                      <a:pt x="1146" y="2819"/>
                      <a:pt x="873" y="2770"/>
                      <a:pt x="809" y="2240"/>
                    </a:cubicBezTo>
                    <a:cubicBezTo>
                      <a:pt x="745" y="1565"/>
                      <a:pt x="1049" y="808"/>
                      <a:pt x="1452" y="471"/>
                    </a:cubicBezTo>
                    <a:cubicBezTo>
                      <a:pt x="1469" y="457"/>
                      <a:pt x="1482" y="451"/>
                      <a:pt x="1491" y="451"/>
                    </a:cubicBezTo>
                    <a:cubicBezTo>
                      <a:pt x="1526" y="451"/>
                      <a:pt x="1517" y="537"/>
                      <a:pt x="1517" y="664"/>
                    </a:cubicBezTo>
                    <a:cubicBezTo>
                      <a:pt x="1517" y="937"/>
                      <a:pt x="1500" y="3495"/>
                      <a:pt x="1500" y="4025"/>
                    </a:cubicBezTo>
                    <a:cubicBezTo>
                      <a:pt x="1500" y="4749"/>
                      <a:pt x="1484" y="4975"/>
                      <a:pt x="1420" y="5200"/>
                    </a:cubicBezTo>
                    <a:cubicBezTo>
                      <a:pt x="1371" y="5425"/>
                      <a:pt x="1275" y="5586"/>
                      <a:pt x="1356" y="5650"/>
                    </a:cubicBezTo>
                    <a:cubicBezTo>
                      <a:pt x="1365" y="5660"/>
                      <a:pt x="1381" y="5664"/>
                      <a:pt x="1400" y="5664"/>
                    </a:cubicBezTo>
                    <a:cubicBezTo>
                      <a:pt x="1513" y="5664"/>
                      <a:pt x="1768" y="5515"/>
                      <a:pt x="1918" y="5296"/>
                    </a:cubicBezTo>
                    <a:cubicBezTo>
                      <a:pt x="2143" y="4990"/>
                      <a:pt x="2208" y="4621"/>
                      <a:pt x="2224" y="4235"/>
                    </a:cubicBezTo>
                    <a:cubicBezTo>
                      <a:pt x="2240" y="3752"/>
                      <a:pt x="2240" y="2980"/>
                      <a:pt x="2240" y="2545"/>
                    </a:cubicBezTo>
                    <a:cubicBezTo>
                      <a:pt x="2240" y="2159"/>
                      <a:pt x="2256" y="986"/>
                      <a:pt x="2240" y="278"/>
                    </a:cubicBezTo>
                    <a:cubicBezTo>
                      <a:pt x="2240" y="145"/>
                      <a:pt x="1909" y="0"/>
                      <a:pt x="1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0"/>
              <p:cNvSpPr/>
              <p:nvPr/>
            </p:nvSpPr>
            <p:spPr>
              <a:xfrm>
                <a:off x="-1854879" y="962563"/>
                <a:ext cx="446529" cy="137971"/>
              </a:xfrm>
              <a:custGeom>
                <a:avLst/>
                <a:gdLst/>
                <a:ahLst/>
                <a:cxnLst/>
                <a:rect l="l" t="t" r="r" b="b"/>
                <a:pathLst>
                  <a:path w="23629" h="7469" extrusionOk="0">
                    <a:moveTo>
                      <a:pt x="8744" y="2189"/>
                    </a:moveTo>
                    <a:cubicBezTo>
                      <a:pt x="8751" y="2189"/>
                      <a:pt x="8759" y="2189"/>
                      <a:pt x="8766" y="2189"/>
                    </a:cubicBezTo>
                    <a:cubicBezTo>
                      <a:pt x="9072" y="2221"/>
                      <a:pt x="9233" y="2640"/>
                      <a:pt x="9201" y="3396"/>
                    </a:cubicBezTo>
                    <a:cubicBezTo>
                      <a:pt x="9169" y="3750"/>
                      <a:pt x="9105" y="4055"/>
                      <a:pt x="8991" y="4280"/>
                    </a:cubicBezTo>
                    <a:cubicBezTo>
                      <a:pt x="8883" y="4481"/>
                      <a:pt x="8721" y="4613"/>
                      <a:pt x="8567" y="4613"/>
                    </a:cubicBezTo>
                    <a:cubicBezTo>
                      <a:pt x="8425" y="4613"/>
                      <a:pt x="8288" y="4502"/>
                      <a:pt x="8204" y="4233"/>
                    </a:cubicBezTo>
                    <a:cubicBezTo>
                      <a:pt x="8075" y="3814"/>
                      <a:pt x="8123" y="3251"/>
                      <a:pt x="8172" y="2946"/>
                    </a:cubicBezTo>
                    <a:cubicBezTo>
                      <a:pt x="8250" y="2506"/>
                      <a:pt x="8436" y="2189"/>
                      <a:pt x="8744" y="2189"/>
                    </a:cubicBezTo>
                    <a:close/>
                    <a:moveTo>
                      <a:pt x="11887" y="2189"/>
                    </a:moveTo>
                    <a:cubicBezTo>
                      <a:pt x="12208" y="2189"/>
                      <a:pt x="12354" y="2543"/>
                      <a:pt x="12322" y="3396"/>
                    </a:cubicBezTo>
                    <a:cubicBezTo>
                      <a:pt x="12289" y="3733"/>
                      <a:pt x="12208" y="4087"/>
                      <a:pt x="12112" y="4280"/>
                    </a:cubicBezTo>
                    <a:cubicBezTo>
                      <a:pt x="12012" y="4488"/>
                      <a:pt x="11852" y="4619"/>
                      <a:pt x="11697" y="4619"/>
                    </a:cubicBezTo>
                    <a:cubicBezTo>
                      <a:pt x="11551" y="4619"/>
                      <a:pt x="11410" y="4505"/>
                      <a:pt x="11324" y="4233"/>
                    </a:cubicBezTo>
                    <a:cubicBezTo>
                      <a:pt x="11211" y="3830"/>
                      <a:pt x="11228" y="3315"/>
                      <a:pt x="11292" y="2993"/>
                    </a:cubicBezTo>
                    <a:cubicBezTo>
                      <a:pt x="11372" y="2575"/>
                      <a:pt x="11550" y="2189"/>
                      <a:pt x="11887" y="2189"/>
                    </a:cubicBezTo>
                    <a:close/>
                    <a:moveTo>
                      <a:pt x="17334" y="2189"/>
                    </a:moveTo>
                    <a:cubicBezTo>
                      <a:pt x="17341" y="2189"/>
                      <a:pt x="17348" y="2189"/>
                      <a:pt x="17355" y="2189"/>
                    </a:cubicBezTo>
                    <a:cubicBezTo>
                      <a:pt x="17677" y="2221"/>
                      <a:pt x="17823" y="2640"/>
                      <a:pt x="17790" y="3396"/>
                    </a:cubicBezTo>
                    <a:cubicBezTo>
                      <a:pt x="17774" y="3782"/>
                      <a:pt x="17694" y="4072"/>
                      <a:pt x="17581" y="4280"/>
                    </a:cubicBezTo>
                    <a:cubicBezTo>
                      <a:pt x="17481" y="4488"/>
                      <a:pt x="17321" y="4619"/>
                      <a:pt x="17166" y="4619"/>
                    </a:cubicBezTo>
                    <a:cubicBezTo>
                      <a:pt x="17020" y="4619"/>
                      <a:pt x="16878" y="4505"/>
                      <a:pt x="16793" y="4233"/>
                    </a:cubicBezTo>
                    <a:cubicBezTo>
                      <a:pt x="16697" y="3911"/>
                      <a:pt x="16697" y="3380"/>
                      <a:pt x="16761" y="2946"/>
                    </a:cubicBezTo>
                    <a:cubicBezTo>
                      <a:pt x="16824" y="2521"/>
                      <a:pt x="17025" y="2189"/>
                      <a:pt x="17334" y="2189"/>
                    </a:cubicBezTo>
                    <a:close/>
                    <a:moveTo>
                      <a:pt x="12401" y="5342"/>
                    </a:moveTo>
                    <a:lnTo>
                      <a:pt x="12401" y="5728"/>
                    </a:lnTo>
                    <a:cubicBezTo>
                      <a:pt x="12386" y="6356"/>
                      <a:pt x="12289" y="6903"/>
                      <a:pt x="12080" y="7064"/>
                    </a:cubicBezTo>
                    <a:cubicBezTo>
                      <a:pt x="11995" y="7130"/>
                      <a:pt x="11900" y="7161"/>
                      <a:pt x="11811" y="7161"/>
                    </a:cubicBezTo>
                    <a:cubicBezTo>
                      <a:pt x="11596" y="7161"/>
                      <a:pt x="11412" y="6979"/>
                      <a:pt x="11468" y="6661"/>
                    </a:cubicBezTo>
                    <a:cubicBezTo>
                      <a:pt x="11550" y="6259"/>
                      <a:pt x="11887" y="5841"/>
                      <a:pt x="12401" y="5342"/>
                    </a:cubicBezTo>
                    <a:close/>
                    <a:moveTo>
                      <a:pt x="5997" y="0"/>
                    </a:moveTo>
                    <a:cubicBezTo>
                      <a:pt x="5899" y="0"/>
                      <a:pt x="5851" y="55"/>
                      <a:pt x="5839" y="163"/>
                    </a:cubicBezTo>
                    <a:cubicBezTo>
                      <a:pt x="5823" y="388"/>
                      <a:pt x="5807" y="1048"/>
                      <a:pt x="5807" y="1048"/>
                    </a:cubicBezTo>
                    <a:cubicBezTo>
                      <a:pt x="5678" y="1048"/>
                      <a:pt x="5244" y="1031"/>
                      <a:pt x="5116" y="1031"/>
                    </a:cubicBezTo>
                    <a:cubicBezTo>
                      <a:pt x="4987" y="1031"/>
                      <a:pt x="4858" y="1546"/>
                      <a:pt x="5019" y="1546"/>
                    </a:cubicBezTo>
                    <a:cubicBezTo>
                      <a:pt x="5212" y="1563"/>
                      <a:pt x="5549" y="1563"/>
                      <a:pt x="5774" y="1578"/>
                    </a:cubicBezTo>
                    <a:cubicBezTo>
                      <a:pt x="5774" y="1578"/>
                      <a:pt x="5759" y="2736"/>
                      <a:pt x="5759" y="3090"/>
                    </a:cubicBezTo>
                    <a:lnTo>
                      <a:pt x="5759" y="3203"/>
                    </a:lnTo>
                    <a:cubicBezTo>
                      <a:pt x="5646" y="3847"/>
                      <a:pt x="5212" y="4184"/>
                      <a:pt x="5212" y="4184"/>
                    </a:cubicBezTo>
                    <a:cubicBezTo>
                      <a:pt x="5309" y="3766"/>
                      <a:pt x="5116" y="3444"/>
                      <a:pt x="4777" y="3187"/>
                    </a:cubicBezTo>
                    <a:cubicBezTo>
                      <a:pt x="4649" y="3090"/>
                      <a:pt x="4408" y="2897"/>
                      <a:pt x="4118" y="2689"/>
                    </a:cubicBezTo>
                    <a:cubicBezTo>
                      <a:pt x="4118" y="2689"/>
                      <a:pt x="4279" y="2528"/>
                      <a:pt x="4423" y="2221"/>
                    </a:cubicBezTo>
                    <a:cubicBezTo>
                      <a:pt x="4537" y="1996"/>
                      <a:pt x="4537" y="1739"/>
                      <a:pt x="4279" y="1675"/>
                    </a:cubicBezTo>
                    <a:cubicBezTo>
                      <a:pt x="4228" y="1662"/>
                      <a:pt x="4177" y="1656"/>
                      <a:pt x="4129" y="1656"/>
                    </a:cubicBezTo>
                    <a:cubicBezTo>
                      <a:pt x="3794" y="1656"/>
                      <a:pt x="3527" y="1925"/>
                      <a:pt x="3443" y="2206"/>
                    </a:cubicBezTo>
                    <a:cubicBezTo>
                      <a:pt x="3362" y="2447"/>
                      <a:pt x="3411" y="2640"/>
                      <a:pt x="3555" y="2833"/>
                    </a:cubicBezTo>
                    <a:cubicBezTo>
                      <a:pt x="3572" y="2833"/>
                      <a:pt x="3587" y="2849"/>
                      <a:pt x="3587" y="2865"/>
                    </a:cubicBezTo>
                    <a:cubicBezTo>
                      <a:pt x="3507" y="3042"/>
                      <a:pt x="3378" y="3283"/>
                      <a:pt x="3265" y="3476"/>
                    </a:cubicBezTo>
                    <a:cubicBezTo>
                      <a:pt x="2976" y="3991"/>
                      <a:pt x="2751" y="4394"/>
                      <a:pt x="2574" y="4394"/>
                    </a:cubicBezTo>
                    <a:cubicBezTo>
                      <a:pt x="2446" y="4394"/>
                      <a:pt x="2446" y="3975"/>
                      <a:pt x="2446" y="3589"/>
                    </a:cubicBezTo>
                    <a:cubicBezTo>
                      <a:pt x="2446" y="3251"/>
                      <a:pt x="2461" y="2753"/>
                      <a:pt x="2493" y="2238"/>
                    </a:cubicBezTo>
                    <a:cubicBezTo>
                      <a:pt x="2493" y="2061"/>
                      <a:pt x="2413" y="1964"/>
                      <a:pt x="2268" y="1884"/>
                    </a:cubicBezTo>
                    <a:cubicBezTo>
                      <a:pt x="2172" y="1820"/>
                      <a:pt x="1995" y="1723"/>
                      <a:pt x="1882" y="1723"/>
                    </a:cubicBezTo>
                    <a:cubicBezTo>
                      <a:pt x="1721" y="1723"/>
                      <a:pt x="1255" y="1739"/>
                      <a:pt x="805" y="3010"/>
                    </a:cubicBezTo>
                    <a:cubicBezTo>
                      <a:pt x="756" y="3171"/>
                      <a:pt x="644" y="3476"/>
                      <a:pt x="644" y="3476"/>
                    </a:cubicBezTo>
                    <a:lnTo>
                      <a:pt x="660" y="1932"/>
                    </a:lnTo>
                    <a:cubicBezTo>
                      <a:pt x="660" y="1900"/>
                      <a:pt x="644" y="1868"/>
                      <a:pt x="595" y="1835"/>
                    </a:cubicBezTo>
                    <a:cubicBezTo>
                      <a:pt x="515" y="1803"/>
                      <a:pt x="322" y="1723"/>
                      <a:pt x="145" y="1723"/>
                    </a:cubicBezTo>
                    <a:cubicBezTo>
                      <a:pt x="65" y="1723"/>
                      <a:pt x="16" y="1756"/>
                      <a:pt x="16" y="1835"/>
                    </a:cubicBezTo>
                    <a:lnTo>
                      <a:pt x="1" y="4233"/>
                    </a:lnTo>
                    <a:cubicBezTo>
                      <a:pt x="1" y="4426"/>
                      <a:pt x="1" y="4634"/>
                      <a:pt x="33" y="4731"/>
                    </a:cubicBezTo>
                    <a:cubicBezTo>
                      <a:pt x="48" y="4812"/>
                      <a:pt x="80" y="4891"/>
                      <a:pt x="113" y="4940"/>
                    </a:cubicBezTo>
                    <a:cubicBezTo>
                      <a:pt x="145" y="4988"/>
                      <a:pt x="194" y="5020"/>
                      <a:pt x="258" y="5037"/>
                    </a:cubicBezTo>
                    <a:cubicBezTo>
                      <a:pt x="284" y="5043"/>
                      <a:pt x="357" y="5052"/>
                      <a:pt x="436" y="5052"/>
                    </a:cubicBezTo>
                    <a:cubicBezTo>
                      <a:pt x="553" y="5052"/>
                      <a:pt x="682" y="5033"/>
                      <a:pt x="692" y="4956"/>
                    </a:cubicBezTo>
                    <a:cubicBezTo>
                      <a:pt x="708" y="4795"/>
                      <a:pt x="708" y="4619"/>
                      <a:pt x="885" y="3975"/>
                    </a:cubicBezTo>
                    <a:cubicBezTo>
                      <a:pt x="1174" y="2978"/>
                      <a:pt x="1545" y="2479"/>
                      <a:pt x="1721" y="2302"/>
                    </a:cubicBezTo>
                    <a:cubicBezTo>
                      <a:pt x="1736" y="2288"/>
                      <a:pt x="1750" y="2280"/>
                      <a:pt x="1762" y="2280"/>
                    </a:cubicBezTo>
                    <a:cubicBezTo>
                      <a:pt x="1776" y="2280"/>
                      <a:pt x="1785" y="2292"/>
                      <a:pt x="1785" y="2318"/>
                    </a:cubicBezTo>
                    <a:cubicBezTo>
                      <a:pt x="1785" y="2543"/>
                      <a:pt x="1753" y="3090"/>
                      <a:pt x="1738" y="3557"/>
                    </a:cubicBezTo>
                    <a:cubicBezTo>
                      <a:pt x="1689" y="4812"/>
                      <a:pt x="1914" y="5052"/>
                      <a:pt x="2253" y="5052"/>
                    </a:cubicBezTo>
                    <a:cubicBezTo>
                      <a:pt x="2493" y="5052"/>
                      <a:pt x="2847" y="4795"/>
                      <a:pt x="3218" y="4168"/>
                    </a:cubicBezTo>
                    <a:cubicBezTo>
                      <a:pt x="3458" y="3782"/>
                      <a:pt x="3683" y="3396"/>
                      <a:pt x="3844" y="3122"/>
                    </a:cubicBezTo>
                    <a:cubicBezTo>
                      <a:pt x="3958" y="3235"/>
                      <a:pt x="4086" y="3347"/>
                      <a:pt x="4215" y="3461"/>
                    </a:cubicBezTo>
                    <a:cubicBezTo>
                      <a:pt x="4520" y="3750"/>
                      <a:pt x="4616" y="4023"/>
                      <a:pt x="4552" y="4265"/>
                    </a:cubicBezTo>
                    <a:cubicBezTo>
                      <a:pt x="4518" y="4404"/>
                      <a:pt x="4409" y="4550"/>
                      <a:pt x="4224" y="4550"/>
                    </a:cubicBezTo>
                    <a:cubicBezTo>
                      <a:pt x="4152" y="4550"/>
                      <a:pt x="4068" y="4528"/>
                      <a:pt x="3973" y="4473"/>
                    </a:cubicBezTo>
                    <a:cubicBezTo>
                      <a:pt x="3876" y="4409"/>
                      <a:pt x="3844" y="4377"/>
                      <a:pt x="3748" y="4312"/>
                    </a:cubicBezTo>
                    <a:cubicBezTo>
                      <a:pt x="3722" y="4286"/>
                      <a:pt x="3685" y="4275"/>
                      <a:pt x="3650" y="4275"/>
                    </a:cubicBezTo>
                    <a:cubicBezTo>
                      <a:pt x="3621" y="4275"/>
                      <a:pt x="3593" y="4282"/>
                      <a:pt x="3572" y="4297"/>
                    </a:cubicBezTo>
                    <a:cubicBezTo>
                      <a:pt x="3443" y="4394"/>
                      <a:pt x="3362" y="4505"/>
                      <a:pt x="3330" y="4651"/>
                    </a:cubicBezTo>
                    <a:cubicBezTo>
                      <a:pt x="3297" y="4795"/>
                      <a:pt x="3426" y="4876"/>
                      <a:pt x="3587" y="4940"/>
                    </a:cubicBezTo>
                    <a:cubicBezTo>
                      <a:pt x="3716" y="5005"/>
                      <a:pt x="3990" y="5052"/>
                      <a:pt x="4166" y="5052"/>
                    </a:cubicBezTo>
                    <a:cubicBezTo>
                      <a:pt x="4194" y="5054"/>
                      <a:pt x="4222" y="5054"/>
                      <a:pt x="4249" y="5054"/>
                    </a:cubicBezTo>
                    <a:cubicBezTo>
                      <a:pt x="4888" y="5054"/>
                      <a:pt x="5420" y="4693"/>
                      <a:pt x="5774" y="3814"/>
                    </a:cubicBezTo>
                    <a:cubicBezTo>
                      <a:pt x="5856" y="4602"/>
                      <a:pt x="6145" y="5052"/>
                      <a:pt x="6643" y="5052"/>
                    </a:cubicBezTo>
                    <a:cubicBezTo>
                      <a:pt x="6981" y="5052"/>
                      <a:pt x="7319" y="4619"/>
                      <a:pt x="7479" y="4184"/>
                    </a:cubicBezTo>
                    <a:cubicBezTo>
                      <a:pt x="7512" y="4361"/>
                      <a:pt x="7576" y="4505"/>
                      <a:pt x="7657" y="4634"/>
                    </a:cubicBezTo>
                    <a:cubicBezTo>
                      <a:pt x="7835" y="4924"/>
                      <a:pt x="8096" y="5049"/>
                      <a:pt x="8361" y="5049"/>
                    </a:cubicBezTo>
                    <a:cubicBezTo>
                      <a:pt x="8670" y="5049"/>
                      <a:pt x="8986" y="4879"/>
                      <a:pt x="9184" y="4602"/>
                    </a:cubicBezTo>
                    <a:cubicBezTo>
                      <a:pt x="9298" y="4441"/>
                      <a:pt x="9330" y="4377"/>
                      <a:pt x="9330" y="4377"/>
                    </a:cubicBezTo>
                    <a:cubicBezTo>
                      <a:pt x="9377" y="4876"/>
                      <a:pt x="9780" y="5052"/>
                      <a:pt x="10005" y="5052"/>
                    </a:cubicBezTo>
                    <a:cubicBezTo>
                      <a:pt x="10263" y="5052"/>
                      <a:pt x="10520" y="4924"/>
                      <a:pt x="10713" y="4505"/>
                    </a:cubicBezTo>
                    <a:cubicBezTo>
                      <a:pt x="10729" y="4554"/>
                      <a:pt x="10761" y="4602"/>
                      <a:pt x="10777" y="4634"/>
                    </a:cubicBezTo>
                    <a:cubicBezTo>
                      <a:pt x="10963" y="4924"/>
                      <a:pt x="11224" y="5049"/>
                      <a:pt x="11488" y="5049"/>
                    </a:cubicBezTo>
                    <a:cubicBezTo>
                      <a:pt x="11795" y="5049"/>
                      <a:pt x="12106" y="4879"/>
                      <a:pt x="12305" y="4602"/>
                    </a:cubicBezTo>
                    <a:cubicBezTo>
                      <a:pt x="12322" y="4570"/>
                      <a:pt x="12337" y="4554"/>
                      <a:pt x="12354" y="4538"/>
                    </a:cubicBezTo>
                    <a:lnTo>
                      <a:pt x="12369" y="4859"/>
                    </a:lnTo>
                    <a:cubicBezTo>
                      <a:pt x="12369" y="4859"/>
                      <a:pt x="12144" y="5052"/>
                      <a:pt x="12015" y="5181"/>
                    </a:cubicBezTo>
                    <a:cubicBezTo>
                      <a:pt x="11436" y="5712"/>
                      <a:pt x="10986" y="6131"/>
                      <a:pt x="10954" y="6596"/>
                    </a:cubicBezTo>
                    <a:cubicBezTo>
                      <a:pt x="10906" y="7208"/>
                      <a:pt x="11404" y="7433"/>
                      <a:pt x="11775" y="7465"/>
                    </a:cubicBezTo>
                    <a:cubicBezTo>
                      <a:pt x="11799" y="7467"/>
                      <a:pt x="11824" y="7468"/>
                      <a:pt x="11848" y="7468"/>
                    </a:cubicBezTo>
                    <a:cubicBezTo>
                      <a:pt x="12203" y="7468"/>
                      <a:pt x="12511" y="7253"/>
                      <a:pt x="12708" y="6967"/>
                    </a:cubicBezTo>
                    <a:cubicBezTo>
                      <a:pt x="12901" y="6693"/>
                      <a:pt x="13013" y="6114"/>
                      <a:pt x="13013" y="5552"/>
                    </a:cubicBezTo>
                    <a:cubicBezTo>
                      <a:pt x="12997" y="5326"/>
                      <a:pt x="12997" y="5037"/>
                      <a:pt x="12997" y="4715"/>
                    </a:cubicBezTo>
                    <a:cubicBezTo>
                      <a:pt x="13206" y="4473"/>
                      <a:pt x="13431" y="4184"/>
                      <a:pt x="13641" y="3830"/>
                    </a:cubicBezTo>
                    <a:cubicBezTo>
                      <a:pt x="13881" y="3444"/>
                      <a:pt x="14123" y="2914"/>
                      <a:pt x="14252" y="2511"/>
                    </a:cubicBezTo>
                    <a:cubicBezTo>
                      <a:pt x="14252" y="2511"/>
                      <a:pt x="14352" y="2518"/>
                      <a:pt x="14485" y="2518"/>
                    </a:cubicBezTo>
                    <a:cubicBezTo>
                      <a:pt x="14552" y="2518"/>
                      <a:pt x="14627" y="2517"/>
                      <a:pt x="14702" y="2511"/>
                    </a:cubicBezTo>
                    <a:cubicBezTo>
                      <a:pt x="14721" y="2507"/>
                      <a:pt x="14736" y="2505"/>
                      <a:pt x="14748" y="2505"/>
                    </a:cubicBezTo>
                    <a:cubicBezTo>
                      <a:pt x="14788" y="2505"/>
                      <a:pt x="14795" y="2526"/>
                      <a:pt x="14782" y="2575"/>
                    </a:cubicBezTo>
                    <a:cubicBezTo>
                      <a:pt x="14766" y="2640"/>
                      <a:pt x="14492" y="3701"/>
                      <a:pt x="14750" y="4409"/>
                    </a:cubicBezTo>
                    <a:cubicBezTo>
                      <a:pt x="14911" y="4891"/>
                      <a:pt x="15297" y="5052"/>
                      <a:pt x="15539" y="5052"/>
                    </a:cubicBezTo>
                    <a:cubicBezTo>
                      <a:pt x="15811" y="5052"/>
                      <a:pt x="16069" y="4844"/>
                      <a:pt x="16197" y="4538"/>
                    </a:cubicBezTo>
                    <a:lnTo>
                      <a:pt x="16246" y="4634"/>
                    </a:lnTo>
                    <a:cubicBezTo>
                      <a:pt x="16432" y="4924"/>
                      <a:pt x="16693" y="5049"/>
                      <a:pt x="16956" y="5049"/>
                    </a:cubicBezTo>
                    <a:cubicBezTo>
                      <a:pt x="17264" y="5049"/>
                      <a:pt x="17575" y="4879"/>
                      <a:pt x="17774" y="4602"/>
                    </a:cubicBezTo>
                    <a:cubicBezTo>
                      <a:pt x="17870" y="4473"/>
                      <a:pt x="17919" y="4377"/>
                      <a:pt x="17919" y="4377"/>
                    </a:cubicBezTo>
                    <a:cubicBezTo>
                      <a:pt x="17999" y="4891"/>
                      <a:pt x="18402" y="5052"/>
                      <a:pt x="18627" y="5052"/>
                    </a:cubicBezTo>
                    <a:cubicBezTo>
                      <a:pt x="18867" y="5052"/>
                      <a:pt x="19093" y="4956"/>
                      <a:pt x="19270" y="4522"/>
                    </a:cubicBezTo>
                    <a:cubicBezTo>
                      <a:pt x="19286" y="4715"/>
                      <a:pt x="19286" y="4859"/>
                      <a:pt x="19318" y="4908"/>
                    </a:cubicBezTo>
                    <a:cubicBezTo>
                      <a:pt x="19318" y="4940"/>
                      <a:pt x="19382" y="4988"/>
                      <a:pt x="19431" y="5005"/>
                    </a:cubicBezTo>
                    <a:cubicBezTo>
                      <a:pt x="19527" y="5039"/>
                      <a:pt x="19623" y="5050"/>
                      <a:pt x="19707" y="5050"/>
                    </a:cubicBezTo>
                    <a:cubicBezTo>
                      <a:pt x="19822" y="5050"/>
                      <a:pt x="19915" y="5030"/>
                      <a:pt x="19961" y="5020"/>
                    </a:cubicBezTo>
                    <a:cubicBezTo>
                      <a:pt x="20010" y="5020"/>
                      <a:pt x="20058" y="4973"/>
                      <a:pt x="20074" y="4844"/>
                    </a:cubicBezTo>
                    <a:cubicBezTo>
                      <a:pt x="20090" y="4538"/>
                      <a:pt x="20074" y="4023"/>
                      <a:pt x="20171" y="3637"/>
                    </a:cubicBezTo>
                    <a:cubicBezTo>
                      <a:pt x="20332" y="2993"/>
                      <a:pt x="20476" y="2736"/>
                      <a:pt x="20540" y="2607"/>
                    </a:cubicBezTo>
                    <a:cubicBezTo>
                      <a:pt x="20566" y="2574"/>
                      <a:pt x="20587" y="2553"/>
                      <a:pt x="20601" y="2553"/>
                    </a:cubicBezTo>
                    <a:cubicBezTo>
                      <a:pt x="20614" y="2553"/>
                      <a:pt x="20621" y="2570"/>
                      <a:pt x="20621" y="2607"/>
                    </a:cubicBezTo>
                    <a:cubicBezTo>
                      <a:pt x="20637" y="2753"/>
                      <a:pt x="20637" y="3187"/>
                      <a:pt x="20701" y="3782"/>
                    </a:cubicBezTo>
                    <a:cubicBezTo>
                      <a:pt x="20750" y="4216"/>
                      <a:pt x="20798" y="4473"/>
                      <a:pt x="20847" y="4554"/>
                    </a:cubicBezTo>
                    <a:cubicBezTo>
                      <a:pt x="20975" y="4780"/>
                      <a:pt x="21136" y="4795"/>
                      <a:pt x="21280" y="4795"/>
                    </a:cubicBezTo>
                    <a:cubicBezTo>
                      <a:pt x="21361" y="4795"/>
                      <a:pt x="21538" y="4780"/>
                      <a:pt x="21522" y="4619"/>
                    </a:cubicBezTo>
                    <a:cubicBezTo>
                      <a:pt x="21505" y="4554"/>
                      <a:pt x="21522" y="4104"/>
                      <a:pt x="21683" y="3476"/>
                    </a:cubicBezTo>
                    <a:cubicBezTo>
                      <a:pt x="21779" y="3058"/>
                      <a:pt x="21956" y="2672"/>
                      <a:pt x="22005" y="2543"/>
                    </a:cubicBezTo>
                    <a:cubicBezTo>
                      <a:pt x="22017" y="2518"/>
                      <a:pt x="22025" y="2510"/>
                      <a:pt x="22030" y="2510"/>
                    </a:cubicBezTo>
                    <a:cubicBezTo>
                      <a:pt x="22037" y="2510"/>
                      <a:pt x="22037" y="2528"/>
                      <a:pt x="22037" y="2528"/>
                    </a:cubicBezTo>
                    <a:cubicBezTo>
                      <a:pt x="22037" y="2817"/>
                      <a:pt x="22005" y="3766"/>
                      <a:pt x="22117" y="4280"/>
                    </a:cubicBezTo>
                    <a:cubicBezTo>
                      <a:pt x="22277" y="4973"/>
                      <a:pt x="22745" y="5052"/>
                      <a:pt x="22905" y="5052"/>
                    </a:cubicBezTo>
                    <a:cubicBezTo>
                      <a:pt x="23243" y="5052"/>
                      <a:pt x="23517" y="4795"/>
                      <a:pt x="23613" y="4104"/>
                    </a:cubicBezTo>
                    <a:cubicBezTo>
                      <a:pt x="23629" y="3943"/>
                      <a:pt x="23596" y="3814"/>
                      <a:pt x="23500" y="3814"/>
                    </a:cubicBezTo>
                    <a:cubicBezTo>
                      <a:pt x="23420" y="3814"/>
                      <a:pt x="23388" y="3894"/>
                      <a:pt x="23356" y="4023"/>
                    </a:cubicBezTo>
                    <a:cubicBezTo>
                      <a:pt x="23259" y="4505"/>
                      <a:pt x="23146" y="4602"/>
                      <a:pt x="23002" y="4602"/>
                    </a:cubicBezTo>
                    <a:cubicBezTo>
                      <a:pt x="22856" y="4602"/>
                      <a:pt x="22712" y="4377"/>
                      <a:pt x="22680" y="3911"/>
                    </a:cubicBezTo>
                    <a:cubicBezTo>
                      <a:pt x="22648" y="3540"/>
                      <a:pt x="22648" y="2865"/>
                      <a:pt x="22696" y="2189"/>
                    </a:cubicBezTo>
                    <a:cubicBezTo>
                      <a:pt x="22696" y="2061"/>
                      <a:pt x="22663" y="1916"/>
                      <a:pt x="22294" y="1788"/>
                    </a:cubicBezTo>
                    <a:cubicBezTo>
                      <a:pt x="22220" y="1758"/>
                      <a:pt x="22128" y="1725"/>
                      <a:pt x="22039" y="1725"/>
                    </a:cubicBezTo>
                    <a:cubicBezTo>
                      <a:pt x="21937" y="1725"/>
                      <a:pt x="21840" y="1769"/>
                      <a:pt x="21779" y="1916"/>
                    </a:cubicBezTo>
                    <a:cubicBezTo>
                      <a:pt x="21458" y="2704"/>
                      <a:pt x="21329" y="3332"/>
                      <a:pt x="21297" y="3589"/>
                    </a:cubicBezTo>
                    <a:cubicBezTo>
                      <a:pt x="21297" y="3589"/>
                      <a:pt x="21293" y="3593"/>
                      <a:pt x="21289" y="3593"/>
                    </a:cubicBezTo>
                    <a:cubicBezTo>
                      <a:pt x="21285" y="3593"/>
                      <a:pt x="21280" y="3589"/>
                      <a:pt x="21280" y="3573"/>
                    </a:cubicBezTo>
                    <a:cubicBezTo>
                      <a:pt x="21265" y="3364"/>
                      <a:pt x="21216" y="2993"/>
                      <a:pt x="21216" y="2221"/>
                    </a:cubicBezTo>
                    <a:cubicBezTo>
                      <a:pt x="21216" y="2061"/>
                      <a:pt x="21184" y="1932"/>
                      <a:pt x="21007" y="1835"/>
                    </a:cubicBezTo>
                    <a:cubicBezTo>
                      <a:pt x="20943" y="1793"/>
                      <a:pt x="20772" y="1721"/>
                      <a:pt x="20631" y="1721"/>
                    </a:cubicBezTo>
                    <a:cubicBezTo>
                      <a:pt x="20561" y="1721"/>
                      <a:pt x="20498" y="1739"/>
                      <a:pt x="20460" y="1788"/>
                    </a:cubicBezTo>
                    <a:cubicBezTo>
                      <a:pt x="20347" y="1900"/>
                      <a:pt x="20235" y="2221"/>
                      <a:pt x="20107" y="2592"/>
                    </a:cubicBezTo>
                    <a:cubicBezTo>
                      <a:pt x="20010" y="2897"/>
                      <a:pt x="19946" y="3107"/>
                      <a:pt x="19946" y="3107"/>
                    </a:cubicBezTo>
                    <a:lnTo>
                      <a:pt x="19946" y="1981"/>
                    </a:lnTo>
                    <a:cubicBezTo>
                      <a:pt x="19946" y="1852"/>
                      <a:pt x="19865" y="1820"/>
                      <a:pt x="19833" y="1803"/>
                    </a:cubicBezTo>
                    <a:cubicBezTo>
                      <a:pt x="19721" y="1771"/>
                      <a:pt x="19511" y="1723"/>
                      <a:pt x="19414" y="1723"/>
                    </a:cubicBezTo>
                    <a:cubicBezTo>
                      <a:pt x="19302" y="1723"/>
                      <a:pt x="19270" y="1788"/>
                      <a:pt x="19270" y="1884"/>
                    </a:cubicBezTo>
                    <a:cubicBezTo>
                      <a:pt x="19270" y="1884"/>
                      <a:pt x="19253" y="2961"/>
                      <a:pt x="19253" y="3718"/>
                    </a:cubicBezTo>
                    <a:lnTo>
                      <a:pt x="19253" y="3830"/>
                    </a:lnTo>
                    <a:cubicBezTo>
                      <a:pt x="19189" y="4168"/>
                      <a:pt x="18996" y="4634"/>
                      <a:pt x="18771" y="4634"/>
                    </a:cubicBezTo>
                    <a:cubicBezTo>
                      <a:pt x="18546" y="4634"/>
                      <a:pt x="18449" y="4441"/>
                      <a:pt x="18449" y="3540"/>
                    </a:cubicBezTo>
                    <a:cubicBezTo>
                      <a:pt x="18449" y="3026"/>
                      <a:pt x="18466" y="2800"/>
                      <a:pt x="18466" y="2414"/>
                    </a:cubicBezTo>
                    <a:cubicBezTo>
                      <a:pt x="18481" y="2206"/>
                      <a:pt x="18481" y="2028"/>
                      <a:pt x="18481" y="1996"/>
                    </a:cubicBezTo>
                    <a:cubicBezTo>
                      <a:pt x="18481" y="1884"/>
                      <a:pt x="18273" y="1820"/>
                      <a:pt x="18192" y="1803"/>
                    </a:cubicBezTo>
                    <a:cubicBezTo>
                      <a:pt x="18095" y="1771"/>
                      <a:pt x="18016" y="1771"/>
                      <a:pt x="17951" y="1771"/>
                    </a:cubicBezTo>
                    <a:cubicBezTo>
                      <a:pt x="17855" y="1771"/>
                      <a:pt x="17790" y="1835"/>
                      <a:pt x="17790" y="1916"/>
                    </a:cubicBezTo>
                    <a:lnTo>
                      <a:pt x="17790" y="2045"/>
                    </a:lnTo>
                    <a:cubicBezTo>
                      <a:pt x="17677" y="1868"/>
                      <a:pt x="17484" y="1739"/>
                      <a:pt x="17372" y="1691"/>
                    </a:cubicBezTo>
                    <a:cubicBezTo>
                      <a:pt x="17292" y="1668"/>
                      <a:pt x="17210" y="1656"/>
                      <a:pt x="17129" y="1656"/>
                    </a:cubicBezTo>
                    <a:cubicBezTo>
                      <a:pt x="16871" y="1656"/>
                      <a:pt x="16619" y="1779"/>
                      <a:pt x="16423" y="2061"/>
                    </a:cubicBezTo>
                    <a:cubicBezTo>
                      <a:pt x="16214" y="2350"/>
                      <a:pt x="16085" y="2689"/>
                      <a:pt x="16037" y="3154"/>
                    </a:cubicBezTo>
                    <a:cubicBezTo>
                      <a:pt x="15989" y="3508"/>
                      <a:pt x="16004" y="3862"/>
                      <a:pt x="16069" y="4168"/>
                    </a:cubicBezTo>
                    <a:cubicBezTo>
                      <a:pt x="15989" y="4490"/>
                      <a:pt x="15844" y="4634"/>
                      <a:pt x="15683" y="4634"/>
                    </a:cubicBezTo>
                    <a:cubicBezTo>
                      <a:pt x="15457" y="4634"/>
                      <a:pt x="15297" y="4265"/>
                      <a:pt x="15313" y="3605"/>
                    </a:cubicBezTo>
                    <a:cubicBezTo>
                      <a:pt x="15329" y="3187"/>
                      <a:pt x="15410" y="2882"/>
                      <a:pt x="15506" y="2447"/>
                    </a:cubicBezTo>
                    <a:cubicBezTo>
                      <a:pt x="15539" y="2254"/>
                      <a:pt x="15506" y="2157"/>
                      <a:pt x="15425" y="2077"/>
                    </a:cubicBezTo>
                    <a:cubicBezTo>
                      <a:pt x="15381" y="2010"/>
                      <a:pt x="15290" y="1974"/>
                      <a:pt x="15164" y="1974"/>
                    </a:cubicBezTo>
                    <a:cubicBezTo>
                      <a:pt x="15107" y="1974"/>
                      <a:pt x="15044" y="1982"/>
                      <a:pt x="14975" y="1996"/>
                    </a:cubicBezTo>
                    <a:cubicBezTo>
                      <a:pt x="14799" y="2028"/>
                      <a:pt x="14573" y="2077"/>
                      <a:pt x="14364" y="2109"/>
                    </a:cubicBezTo>
                    <a:cubicBezTo>
                      <a:pt x="14364" y="2109"/>
                      <a:pt x="14380" y="2061"/>
                      <a:pt x="14380" y="1964"/>
                    </a:cubicBezTo>
                    <a:cubicBezTo>
                      <a:pt x="14420" y="1678"/>
                      <a:pt x="14241" y="1580"/>
                      <a:pt x="14056" y="1580"/>
                    </a:cubicBezTo>
                    <a:cubicBezTo>
                      <a:pt x="13940" y="1580"/>
                      <a:pt x="13821" y="1619"/>
                      <a:pt x="13753" y="1675"/>
                    </a:cubicBezTo>
                    <a:cubicBezTo>
                      <a:pt x="13656" y="1771"/>
                      <a:pt x="13592" y="1884"/>
                      <a:pt x="13576" y="2077"/>
                    </a:cubicBezTo>
                    <a:cubicBezTo>
                      <a:pt x="13527" y="2367"/>
                      <a:pt x="13785" y="2511"/>
                      <a:pt x="13785" y="2511"/>
                    </a:cubicBezTo>
                    <a:cubicBezTo>
                      <a:pt x="13688" y="2897"/>
                      <a:pt x="13495" y="3380"/>
                      <a:pt x="13287" y="3733"/>
                    </a:cubicBezTo>
                    <a:cubicBezTo>
                      <a:pt x="13173" y="3911"/>
                      <a:pt x="13094" y="4055"/>
                      <a:pt x="12980" y="4200"/>
                    </a:cubicBezTo>
                    <a:lnTo>
                      <a:pt x="12980" y="4040"/>
                    </a:lnTo>
                    <a:cubicBezTo>
                      <a:pt x="12980" y="3251"/>
                      <a:pt x="12997" y="2640"/>
                      <a:pt x="12997" y="2414"/>
                    </a:cubicBezTo>
                    <a:cubicBezTo>
                      <a:pt x="12997" y="2206"/>
                      <a:pt x="13013" y="2045"/>
                      <a:pt x="13013" y="1996"/>
                    </a:cubicBezTo>
                    <a:cubicBezTo>
                      <a:pt x="13013" y="1916"/>
                      <a:pt x="12965" y="1884"/>
                      <a:pt x="12852" y="1835"/>
                    </a:cubicBezTo>
                    <a:cubicBezTo>
                      <a:pt x="12772" y="1803"/>
                      <a:pt x="12659" y="1788"/>
                      <a:pt x="12547" y="1771"/>
                    </a:cubicBezTo>
                    <a:cubicBezTo>
                      <a:pt x="12535" y="1770"/>
                      <a:pt x="12523" y="1769"/>
                      <a:pt x="12512" y="1769"/>
                    </a:cubicBezTo>
                    <a:cubicBezTo>
                      <a:pt x="12389" y="1769"/>
                      <a:pt x="12322" y="1843"/>
                      <a:pt x="12322" y="1932"/>
                    </a:cubicBezTo>
                    <a:lnTo>
                      <a:pt x="12322" y="2045"/>
                    </a:lnTo>
                    <a:cubicBezTo>
                      <a:pt x="12208" y="1868"/>
                      <a:pt x="12015" y="1739"/>
                      <a:pt x="11887" y="1691"/>
                    </a:cubicBezTo>
                    <a:cubicBezTo>
                      <a:pt x="11810" y="1668"/>
                      <a:pt x="11732" y="1656"/>
                      <a:pt x="11653" y="1656"/>
                    </a:cubicBezTo>
                    <a:cubicBezTo>
                      <a:pt x="11402" y="1656"/>
                      <a:pt x="11150" y="1779"/>
                      <a:pt x="10954" y="2061"/>
                    </a:cubicBezTo>
                    <a:cubicBezTo>
                      <a:pt x="10729" y="2350"/>
                      <a:pt x="10600" y="2768"/>
                      <a:pt x="10568" y="3154"/>
                    </a:cubicBezTo>
                    <a:cubicBezTo>
                      <a:pt x="10520" y="3525"/>
                      <a:pt x="10536" y="3830"/>
                      <a:pt x="10584" y="4104"/>
                    </a:cubicBezTo>
                    <a:cubicBezTo>
                      <a:pt x="10520" y="4361"/>
                      <a:pt x="10375" y="4634"/>
                      <a:pt x="10198" y="4634"/>
                    </a:cubicBezTo>
                    <a:cubicBezTo>
                      <a:pt x="9973" y="4634"/>
                      <a:pt x="9860" y="4441"/>
                      <a:pt x="9860" y="3540"/>
                    </a:cubicBezTo>
                    <a:cubicBezTo>
                      <a:pt x="9860" y="3026"/>
                      <a:pt x="9877" y="2800"/>
                      <a:pt x="9877" y="2414"/>
                    </a:cubicBezTo>
                    <a:cubicBezTo>
                      <a:pt x="9877" y="2206"/>
                      <a:pt x="9892" y="2028"/>
                      <a:pt x="9892" y="1996"/>
                    </a:cubicBezTo>
                    <a:cubicBezTo>
                      <a:pt x="9892" y="1884"/>
                      <a:pt x="9684" y="1820"/>
                      <a:pt x="9587" y="1803"/>
                    </a:cubicBezTo>
                    <a:cubicBezTo>
                      <a:pt x="9491" y="1771"/>
                      <a:pt x="9410" y="1771"/>
                      <a:pt x="9345" y="1771"/>
                    </a:cubicBezTo>
                    <a:cubicBezTo>
                      <a:pt x="9266" y="1788"/>
                      <a:pt x="9201" y="1852"/>
                      <a:pt x="9201" y="1916"/>
                    </a:cubicBezTo>
                    <a:lnTo>
                      <a:pt x="9201" y="2045"/>
                    </a:lnTo>
                    <a:cubicBezTo>
                      <a:pt x="9088" y="1868"/>
                      <a:pt x="8895" y="1739"/>
                      <a:pt x="8766" y="1691"/>
                    </a:cubicBezTo>
                    <a:cubicBezTo>
                      <a:pt x="8690" y="1668"/>
                      <a:pt x="8611" y="1656"/>
                      <a:pt x="8532" y="1656"/>
                    </a:cubicBezTo>
                    <a:cubicBezTo>
                      <a:pt x="8281" y="1656"/>
                      <a:pt x="8026" y="1779"/>
                      <a:pt x="7818" y="2061"/>
                    </a:cubicBezTo>
                    <a:cubicBezTo>
                      <a:pt x="7657" y="2302"/>
                      <a:pt x="7512" y="2560"/>
                      <a:pt x="7432" y="3154"/>
                    </a:cubicBezTo>
                    <a:cubicBezTo>
                      <a:pt x="7415" y="3315"/>
                      <a:pt x="7415" y="3476"/>
                      <a:pt x="7415" y="3621"/>
                    </a:cubicBezTo>
                    <a:cubicBezTo>
                      <a:pt x="7335" y="4055"/>
                      <a:pt x="7029" y="4538"/>
                      <a:pt x="6788" y="4538"/>
                    </a:cubicBezTo>
                    <a:cubicBezTo>
                      <a:pt x="6643" y="4538"/>
                      <a:pt x="6499" y="4248"/>
                      <a:pt x="6499" y="3654"/>
                    </a:cubicBezTo>
                    <a:cubicBezTo>
                      <a:pt x="6499" y="2849"/>
                      <a:pt x="6547" y="1707"/>
                      <a:pt x="6563" y="1595"/>
                    </a:cubicBezTo>
                    <a:cubicBezTo>
                      <a:pt x="6563" y="1595"/>
                      <a:pt x="6868" y="1578"/>
                      <a:pt x="6933" y="1578"/>
                    </a:cubicBezTo>
                    <a:cubicBezTo>
                      <a:pt x="7040" y="1578"/>
                      <a:pt x="7140" y="1585"/>
                      <a:pt x="7257" y="1585"/>
                    </a:cubicBezTo>
                    <a:cubicBezTo>
                      <a:pt x="7315" y="1585"/>
                      <a:pt x="7378" y="1584"/>
                      <a:pt x="7447" y="1578"/>
                    </a:cubicBezTo>
                    <a:cubicBezTo>
                      <a:pt x="7544" y="1563"/>
                      <a:pt x="7657" y="1192"/>
                      <a:pt x="7544" y="1144"/>
                    </a:cubicBezTo>
                    <a:cubicBezTo>
                      <a:pt x="7496" y="1128"/>
                      <a:pt x="7142" y="1112"/>
                      <a:pt x="7014" y="1095"/>
                    </a:cubicBezTo>
                    <a:cubicBezTo>
                      <a:pt x="6900" y="1095"/>
                      <a:pt x="6563" y="1080"/>
                      <a:pt x="6563" y="1080"/>
                    </a:cubicBezTo>
                    <a:cubicBezTo>
                      <a:pt x="6563" y="1080"/>
                      <a:pt x="6595" y="323"/>
                      <a:pt x="6611" y="244"/>
                    </a:cubicBezTo>
                    <a:cubicBezTo>
                      <a:pt x="6611" y="163"/>
                      <a:pt x="6531" y="130"/>
                      <a:pt x="6482" y="115"/>
                    </a:cubicBezTo>
                    <a:cubicBezTo>
                      <a:pt x="6354" y="66"/>
                      <a:pt x="6242" y="34"/>
                      <a:pt x="6113" y="18"/>
                    </a:cubicBezTo>
                    <a:cubicBezTo>
                      <a:pt x="6068" y="6"/>
                      <a:pt x="6030" y="0"/>
                      <a:pt x="5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0"/>
              <p:cNvSpPr/>
              <p:nvPr/>
            </p:nvSpPr>
            <p:spPr>
              <a:xfrm>
                <a:off x="-2467432" y="1140953"/>
                <a:ext cx="1616960" cy="2376"/>
              </a:xfrm>
              <a:custGeom>
                <a:avLst/>
                <a:gdLst/>
                <a:ahLst/>
                <a:cxnLst/>
                <a:rect l="l" t="t" r="r" b="b"/>
                <a:pathLst>
                  <a:path w="96766" h="129" extrusionOk="0">
                    <a:moveTo>
                      <a:pt x="0" y="0"/>
                    </a:moveTo>
                    <a:lnTo>
                      <a:pt x="0" y="129"/>
                    </a:lnTo>
                    <a:lnTo>
                      <a:pt x="96766" y="129"/>
                    </a:lnTo>
                    <a:lnTo>
                      <a:pt x="96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0"/>
              <p:cNvSpPr/>
              <p:nvPr/>
            </p:nvSpPr>
            <p:spPr>
              <a:xfrm>
                <a:off x="-2410001" y="956128"/>
                <a:ext cx="117051" cy="100158"/>
              </a:xfrm>
              <a:custGeom>
                <a:avLst/>
                <a:gdLst/>
                <a:ahLst/>
                <a:cxnLst/>
                <a:rect l="l" t="t" r="r" b="b"/>
                <a:pathLst>
                  <a:path w="6194" h="5422" extrusionOk="0">
                    <a:moveTo>
                      <a:pt x="3571" y="275"/>
                    </a:moveTo>
                    <a:cubicBezTo>
                      <a:pt x="3700" y="275"/>
                      <a:pt x="3813" y="322"/>
                      <a:pt x="3910" y="403"/>
                    </a:cubicBezTo>
                    <a:lnTo>
                      <a:pt x="4167" y="676"/>
                    </a:lnTo>
                    <a:cubicBezTo>
                      <a:pt x="4408" y="918"/>
                      <a:pt x="4714" y="1047"/>
                      <a:pt x="5051" y="1047"/>
                    </a:cubicBezTo>
                    <a:lnTo>
                      <a:pt x="5164" y="1047"/>
                    </a:lnTo>
                    <a:cubicBezTo>
                      <a:pt x="5583" y="1047"/>
                      <a:pt x="5937" y="1384"/>
                      <a:pt x="5937" y="1819"/>
                    </a:cubicBezTo>
                    <a:lnTo>
                      <a:pt x="5937" y="4392"/>
                    </a:lnTo>
                    <a:cubicBezTo>
                      <a:pt x="5937" y="4601"/>
                      <a:pt x="5855" y="4794"/>
                      <a:pt x="5711" y="4939"/>
                    </a:cubicBezTo>
                    <a:cubicBezTo>
                      <a:pt x="5566" y="5083"/>
                      <a:pt x="5373" y="5164"/>
                      <a:pt x="5164" y="5164"/>
                    </a:cubicBezTo>
                    <a:lnTo>
                      <a:pt x="1030" y="5164"/>
                    </a:lnTo>
                    <a:cubicBezTo>
                      <a:pt x="612" y="5164"/>
                      <a:pt x="258" y="4826"/>
                      <a:pt x="258" y="4392"/>
                    </a:cubicBezTo>
                    <a:lnTo>
                      <a:pt x="258" y="1819"/>
                    </a:lnTo>
                    <a:cubicBezTo>
                      <a:pt x="258" y="1609"/>
                      <a:pt x="339" y="1416"/>
                      <a:pt x="483" y="1272"/>
                    </a:cubicBezTo>
                    <a:cubicBezTo>
                      <a:pt x="629" y="1127"/>
                      <a:pt x="822" y="1047"/>
                      <a:pt x="1030" y="1047"/>
                    </a:cubicBezTo>
                    <a:lnTo>
                      <a:pt x="1143" y="1047"/>
                    </a:lnTo>
                    <a:cubicBezTo>
                      <a:pt x="1465" y="1047"/>
                      <a:pt x="1787" y="918"/>
                      <a:pt x="2027" y="676"/>
                    </a:cubicBezTo>
                    <a:lnTo>
                      <a:pt x="2285" y="403"/>
                    </a:lnTo>
                    <a:cubicBezTo>
                      <a:pt x="2381" y="322"/>
                      <a:pt x="2494" y="275"/>
                      <a:pt x="2623" y="275"/>
                    </a:cubicBezTo>
                    <a:close/>
                    <a:moveTo>
                      <a:pt x="2623" y="1"/>
                    </a:moveTo>
                    <a:cubicBezTo>
                      <a:pt x="2430" y="1"/>
                      <a:pt x="2252" y="82"/>
                      <a:pt x="2108" y="226"/>
                    </a:cubicBezTo>
                    <a:lnTo>
                      <a:pt x="1834" y="500"/>
                    </a:lnTo>
                    <a:cubicBezTo>
                      <a:pt x="1658" y="676"/>
                      <a:pt x="1401" y="789"/>
                      <a:pt x="1143" y="789"/>
                    </a:cubicBezTo>
                    <a:lnTo>
                      <a:pt x="1030" y="789"/>
                    </a:lnTo>
                    <a:cubicBezTo>
                      <a:pt x="468" y="789"/>
                      <a:pt x="1" y="1240"/>
                      <a:pt x="1" y="1819"/>
                    </a:cubicBezTo>
                    <a:lnTo>
                      <a:pt x="1" y="4392"/>
                    </a:lnTo>
                    <a:cubicBezTo>
                      <a:pt x="1" y="4971"/>
                      <a:pt x="468" y="5422"/>
                      <a:pt x="1030" y="5422"/>
                    </a:cubicBezTo>
                    <a:lnTo>
                      <a:pt x="5164" y="5422"/>
                    </a:lnTo>
                    <a:cubicBezTo>
                      <a:pt x="5727" y="5422"/>
                      <a:pt x="6194" y="4971"/>
                      <a:pt x="6194" y="4392"/>
                    </a:cubicBezTo>
                    <a:lnTo>
                      <a:pt x="6194" y="1819"/>
                    </a:lnTo>
                    <a:cubicBezTo>
                      <a:pt x="6194" y="1240"/>
                      <a:pt x="5727" y="789"/>
                      <a:pt x="5164" y="789"/>
                    </a:cubicBezTo>
                    <a:lnTo>
                      <a:pt x="5051" y="789"/>
                    </a:lnTo>
                    <a:cubicBezTo>
                      <a:pt x="4794" y="789"/>
                      <a:pt x="4537" y="676"/>
                      <a:pt x="4360" y="483"/>
                    </a:cubicBezTo>
                    <a:lnTo>
                      <a:pt x="4086" y="226"/>
                    </a:lnTo>
                    <a:cubicBezTo>
                      <a:pt x="3942" y="82"/>
                      <a:pt x="3764"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0"/>
              <p:cNvSpPr/>
              <p:nvPr/>
            </p:nvSpPr>
            <p:spPr>
              <a:xfrm>
                <a:off x="-2380823" y="982580"/>
                <a:ext cx="58696" cy="57080"/>
              </a:xfrm>
              <a:custGeom>
                <a:avLst/>
                <a:gdLst/>
                <a:ahLst/>
                <a:cxnLst/>
                <a:rect l="l" t="t" r="r" b="b"/>
                <a:pathLst>
                  <a:path w="3106" h="3090" extrusionOk="0">
                    <a:moveTo>
                      <a:pt x="1545" y="258"/>
                    </a:moveTo>
                    <a:cubicBezTo>
                      <a:pt x="2269" y="258"/>
                      <a:pt x="2848" y="837"/>
                      <a:pt x="2848" y="1545"/>
                    </a:cubicBezTo>
                    <a:cubicBezTo>
                      <a:pt x="2848" y="2253"/>
                      <a:pt x="2269" y="2832"/>
                      <a:pt x="1545" y="2832"/>
                    </a:cubicBezTo>
                    <a:cubicBezTo>
                      <a:pt x="837" y="2832"/>
                      <a:pt x="258" y="2253"/>
                      <a:pt x="258" y="1545"/>
                    </a:cubicBezTo>
                    <a:cubicBezTo>
                      <a:pt x="258" y="837"/>
                      <a:pt x="837" y="258"/>
                      <a:pt x="1545" y="258"/>
                    </a:cubicBezTo>
                    <a:close/>
                    <a:moveTo>
                      <a:pt x="1545" y="1"/>
                    </a:moveTo>
                    <a:cubicBezTo>
                      <a:pt x="693" y="1"/>
                      <a:pt x="1" y="692"/>
                      <a:pt x="1" y="1545"/>
                    </a:cubicBezTo>
                    <a:cubicBezTo>
                      <a:pt x="1" y="2397"/>
                      <a:pt x="693" y="3089"/>
                      <a:pt x="1545" y="3089"/>
                    </a:cubicBezTo>
                    <a:cubicBezTo>
                      <a:pt x="2413" y="3089"/>
                      <a:pt x="3106" y="2397"/>
                      <a:pt x="3106" y="1545"/>
                    </a:cubicBezTo>
                    <a:cubicBezTo>
                      <a:pt x="3106" y="692"/>
                      <a:pt x="2413" y="1"/>
                      <a:pt x="1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30"/>
            <p:cNvGrpSpPr/>
            <p:nvPr/>
          </p:nvGrpSpPr>
          <p:grpSpPr>
            <a:xfrm>
              <a:off x="-3629423" y="679726"/>
              <a:ext cx="1853353" cy="3784074"/>
              <a:chOff x="5746273" y="628276"/>
              <a:chExt cx="1994354" cy="4071962"/>
            </a:xfrm>
          </p:grpSpPr>
          <p:sp>
            <p:nvSpPr>
              <p:cNvPr id="277" name="Google Shape;277;p30"/>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0"/>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0"/>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0"/>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0"/>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0"/>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0"/>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0"/>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0"/>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0"/>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0"/>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0"/>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0"/>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0"/>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0"/>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0"/>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0"/>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0"/>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295" name="Google Shape;295;p30"/>
          <p:cNvPicPr preferRelativeResize="0"/>
          <p:nvPr>
            <p:ph type="pic" idx="2"/>
          </p:nvPr>
        </p:nvPicPr>
        <p:blipFill rotWithShape="1">
          <a:blip r:embed="rId1"/>
          <a:srcRect t="700" b="700"/>
          <a:stretch>
            <a:fillRect/>
          </a:stretch>
        </p:blipFill>
        <p:spPr>
          <a:xfrm>
            <a:off x="6397483" y="1375533"/>
            <a:ext cx="1709240" cy="1685310"/>
          </a:xfrm>
          <a:prstGeom prst="rect">
            <a:avLst/>
          </a:prstGeom>
        </p:spPr>
      </p:pic>
      <p:sp>
        <p:nvSpPr>
          <p:cNvPr id="296" name="Google Shape;296;p30"/>
          <p:cNvSpPr txBox="1"/>
          <p:nvPr>
            <p:ph type="subTitle" idx="1"/>
          </p:nvPr>
        </p:nvSpPr>
        <p:spPr>
          <a:xfrm>
            <a:off x="827405" y="2932430"/>
            <a:ext cx="3453130" cy="366395"/>
          </a:xfrm>
          <a:prstGeom prst="rect">
            <a:avLst/>
          </a:prstGeom>
        </p:spPr>
        <p:txBody>
          <a:bodyPr spcFirstLastPara="1" wrap="square" lIns="182875" tIns="91425" rIns="182875" bIns="91425" anchor="b" anchorCtr="0">
            <a:noAutofit/>
          </a:bodyPr>
          <a:lstStyle/>
          <a:p>
            <a:pPr lvl="0" indent="0" algn="l" rtl="0">
              <a:spcBef>
                <a:spcPts val="0"/>
              </a:spcBef>
              <a:spcAft>
                <a:spcPts val="0"/>
              </a:spcAft>
              <a:buNone/>
            </a:pPr>
            <a:r>
              <a:rPr lang="en-GB"/>
              <a:t>Investing with innovation</a:t>
            </a:r>
            <a:endParaRPr lang="en-GB"/>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9599" name="Google Shape;9599;p74"/>
          <p:cNvSpPr/>
          <p:nvPr/>
        </p:nvSpPr>
        <p:spPr>
          <a:xfrm>
            <a:off x="638364" y="1163223"/>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4210925" y="195643"/>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01</a:t>
            </a:r>
            <a:endParaRPr lang="en-GB" sz="1400">
              <a:latin typeface="Times New Roman" panose="02020603050405020304" pitchFamily="18" charset="0"/>
              <a:cs typeface="Times New Roman" panose="02020603050405020304" pitchFamily="18" charset="0"/>
            </a:endParaRPr>
          </a:p>
        </p:txBody>
      </p:sp>
      <p:sp>
        <p:nvSpPr>
          <p:cNvPr id="349" name="Google Shape;349;p32"/>
          <p:cNvSpPr txBox="1"/>
          <p:nvPr>
            <p:ph type="subTitle" idx="1"/>
          </p:nvPr>
        </p:nvSpPr>
        <p:spPr>
          <a:xfrm>
            <a:off x="3677285" y="988060"/>
            <a:ext cx="2341880" cy="3149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IBM Edunet </a:t>
            </a:r>
            <a:endParaRPr lang="en-IN" altLang="en-GB">
              <a:latin typeface="Times New Roman" panose="02020603050405020304" pitchFamily="18" charset="0"/>
              <a:cs typeface="Times New Roman" panose="02020603050405020304" pitchFamily="18" charset="0"/>
            </a:endParaRPr>
          </a:p>
        </p:txBody>
      </p:sp>
      <p:sp>
        <p:nvSpPr>
          <p:cNvPr id="350" name="Google Shape;350;p32"/>
          <p:cNvSpPr txBox="1"/>
          <p:nvPr>
            <p:ph type="title" idx="2"/>
          </p:nvPr>
        </p:nvSpPr>
        <p:spPr>
          <a:xfrm>
            <a:off x="6660076" y="268045"/>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02</a:t>
            </a:r>
            <a:endParaRPr lang="en-GB" sz="1400">
              <a:latin typeface="Times New Roman" panose="02020603050405020304" pitchFamily="18" charset="0"/>
              <a:cs typeface="Times New Roman" panose="02020603050405020304" pitchFamily="18" charset="0"/>
            </a:endParaRPr>
          </a:p>
        </p:txBody>
      </p:sp>
      <p:sp>
        <p:nvSpPr>
          <p:cNvPr id="351" name="Google Shape;351;p32"/>
          <p:cNvSpPr txBox="1"/>
          <p:nvPr>
            <p:ph type="subTitle" idx="3"/>
          </p:nvPr>
        </p:nvSpPr>
        <p:spPr>
          <a:xfrm>
            <a:off x="6228326" y="915978"/>
            <a:ext cx="2469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Introduction to web development </a:t>
            </a:r>
            <a:endParaRPr lang="en-IN" altLang="en-GB">
              <a:latin typeface="Times New Roman" panose="02020603050405020304" pitchFamily="18" charset="0"/>
              <a:cs typeface="Times New Roman" panose="02020603050405020304" pitchFamily="18" charset="0"/>
            </a:endParaRPr>
          </a:p>
        </p:txBody>
      </p:sp>
      <p:sp>
        <p:nvSpPr>
          <p:cNvPr id="352" name="Google Shape;352;p32"/>
          <p:cNvSpPr txBox="1"/>
          <p:nvPr>
            <p:ph type="title" idx="4"/>
          </p:nvPr>
        </p:nvSpPr>
        <p:spPr>
          <a:xfrm>
            <a:off x="4211560" y="1502383"/>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03</a:t>
            </a:r>
            <a:endParaRPr lang="en-GB" sz="1400">
              <a:latin typeface="Times New Roman" panose="02020603050405020304" pitchFamily="18" charset="0"/>
              <a:cs typeface="Times New Roman" panose="02020603050405020304" pitchFamily="18" charset="0"/>
            </a:endParaRPr>
          </a:p>
        </p:txBody>
      </p:sp>
      <p:sp>
        <p:nvSpPr>
          <p:cNvPr id="353" name="Google Shape;353;p32"/>
          <p:cNvSpPr txBox="1"/>
          <p:nvPr>
            <p:ph type="subTitle" idx="5"/>
          </p:nvPr>
        </p:nvSpPr>
        <p:spPr>
          <a:xfrm>
            <a:off x="3634555" y="2284301"/>
            <a:ext cx="24636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About Portfolio website </a:t>
            </a:r>
            <a:endParaRPr lang="en-IN" altLang="en-GB">
              <a:latin typeface="Times New Roman" panose="02020603050405020304" pitchFamily="18" charset="0"/>
              <a:cs typeface="Times New Roman" panose="02020603050405020304" pitchFamily="18" charset="0"/>
            </a:endParaRPr>
          </a:p>
        </p:txBody>
      </p:sp>
      <p:sp>
        <p:nvSpPr>
          <p:cNvPr id="354" name="Google Shape;354;p32"/>
          <p:cNvSpPr txBox="1"/>
          <p:nvPr>
            <p:ph type="title" idx="6"/>
          </p:nvPr>
        </p:nvSpPr>
        <p:spPr>
          <a:xfrm>
            <a:off x="6677856" y="1635853"/>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04</a:t>
            </a:r>
            <a:endParaRPr lang="en-GB" sz="1400">
              <a:latin typeface="Times New Roman" panose="02020603050405020304" pitchFamily="18" charset="0"/>
              <a:cs typeface="Times New Roman" panose="02020603050405020304" pitchFamily="18" charset="0"/>
            </a:endParaRPr>
          </a:p>
        </p:txBody>
      </p:sp>
      <p:sp>
        <p:nvSpPr>
          <p:cNvPr id="355" name="Google Shape;355;p32"/>
          <p:cNvSpPr txBox="1"/>
          <p:nvPr>
            <p:ph type="subTitle" idx="7"/>
          </p:nvPr>
        </p:nvSpPr>
        <p:spPr>
          <a:xfrm>
            <a:off x="6098946" y="2284301"/>
            <a:ext cx="24636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Instruction to design a website </a:t>
            </a:r>
            <a:endParaRPr lang="en-IN" altLang="en-GB">
              <a:latin typeface="Times New Roman" panose="02020603050405020304" pitchFamily="18" charset="0"/>
              <a:cs typeface="Times New Roman" panose="02020603050405020304" pitchFamily="18" charset="0"/>
            </a:endParaRPr>
          </a:p>
        </p:txBody>
      </p:sp>
      <p:sp>
        <p:nvSpPr>
          <p:cNvPr id="356" name="Google Shape;356;p32"/>
          <p:cNvSpPr txBox="1"/>
          <p:nvPr>
            <p:ph type="title" idx="8"/>
          </p:nvPr>
        </p:nvSpPr>
        <p:spPr>
          <a:xfrm>
            <a:off x="4229975" y="300408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05</a:t>
            </a:r>
            <a:endParaRPr lang="en-GB" sz="1400">
              <a:latin typeface="Times New Roman" panose="02020603050405020304" pitchFamily="18" charset="0"/>
              <a:cs typeface="Times New Roman" panose="02020603050405020304" pitchFamily="18" charset="0"/>
            </a:endParaRPr>
          </a:p>
        </p:txBody>
      </p:sp>
      <p:sp>
        <p:nvSpPr>
          <p:cNvPr id="357" name="Google Shape;357;p32"/>
          <p:cNvSpPr txBox="1"/>
          <p:nvPr>
            <p:ph type="subTitle" idx="9"/>
          </p:nvPr>
        </p:nvSpPr>
        <p:spPr>
          <a:xfrm>
            <a:off x="3611535" y="3671583"/>
            <a:ext cx="24690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Few Key Elements Portfolio Website</a:t>
            </a:r>
            <a:endParaRPr lang="en-IN" altLang="en-GB">
              <a:latin typeface="Times New Roman" panose="02020603050405020304" pitchFamily="18" charset="0"/>
              <a:cs typeface="Times New Roman" panose="02020603050405020304" pitchFamily="18" charset="0"/>
            </a:endParaRPr>
          </a:p>
        </p:txBody>
      </p:sp>
      <p:sp>
        <p:nvSpPr>
          <p:cNvPr id="358" name="Google Shape;358;p32"/>
          <p:cNvSpPr txBox="1"/>
          <p:nvPr>
            <p:ph type="title" idx="13"/>
          </p:nvPr>
        </p:nvSpPr>
        <p:spPr>
          <a:xfrm>
            <a:off x="6677221" y="308409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400">
                <a:latin typeface="Times New Roman" panose="02020603050405020304" pitchFamily="18" charset="0"/>
                <a:cs typeface="Times New Roman" panose="02020603050405020304" pitchFamily="18" charset="0"/>
              </a:rPr>
              <a:t>06</a:t>
            </a:r>
            <a:endParaRPr lang="en-GB" sz="1400">
              <a:latin typeface="Times New Roman" panose="02020603050405020304" pitchFamily="18" charset="0"/>
              <a:cs typeface="Times New Roman" panose="02020603050405020304" pitchFamily="18" charset="0"/>
            </a:endParaRPr>
          </a:p>
        </p:txBody>
      </p:sp>
      <p:sp>
        <p:nvSpPr>
          <p:cNvPr id="359" name="Google Shape;359;p32"/>
          <p:cNvSpPr txBox="1"/>
          <p:nvPr>
            <p:ph type="subTitle" idx="14"/>
          </p:nvPr>
        </p:nvSpPr>
        <p:spPr>
          <a:xfrm>
            <a:off x="6097676" y="3711588"/>
            <a:ext cx="24636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a:latin typeface="Times New Roman" panose="02020603050405020304" pitchFamily="18" charset="0"/>
                <a:cs typeface="Times New Roman" panose="02020603050405020304" pitchFamily="18" charset="0"/>
              </a:rPr>
              <a:t>Outputs with the snapshots </a:t>
            </a:r>
            <a:endParaRPr lang="en-IN" altLang="en-GB">
              <a:latin typeface="Times New Roman" panose="02020603050405020304" pitchFamily="18" charset="0"/>
              <a:cs typeface="Times New Roman" panose="02020603050405020304" pitchFamily="18" charset="0"/>
            </a:endParaRPr>
          </a:p>
        </p:txBody>
      </p:sp>
      <p:sp>
        <p:nvSpPr>
          <p:cNvPr id="360" name="Google Shape;360;p32"/>
          <p:cNvSpPr txBox="1"/>
          <p:nvPr>
            <p:ph type="title" idx="15"/>
          </p:nvPr>
        </p:nvSpPr>
        <p:spPr>
          <a:xfrm>
            <a:off x="538950" y="1736985"/>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chemeClr val="lt1"/>
                </a:solidFill>
                <a:latin typeface="Times New Roman" panose="02020603050405020304" pitchFamily="18" charset="0"/>
                <a:ea typeface="Sora"/>
                <a:cs typeface="Times New Roman" panose="02020603050405020304" pitchFamily="18" charset="0"/>
                <a:sym typeface="Sora"/>
              </a:rPr>
              <a:t>Table </a:t>
            </a:r>
            <a:r>
              <a:rPr lang="en-GB" sz="2400" b="1">
                <a:solidFill>
                  <a:schemeClr val="lt1"/>
                </a:solidFill>
                <a:latin typeface="Times New Roman" panose="02020603050405020304" pitchFamily="18" charset="0"/>
                <a:cs typeface="Times New Roman" panose="02020603050405020304" pitchFamily="18" charset="0"/>
              </a:rPr>
              <a:t>of contents</a:t>
            </a:r>
            <a:endParaRPr sz="2400" b="1">
              <a:solidFill>
                <a:schemeClr val="lt1"/>
              </a:solidFill>
              <a:latin typeface="Times New Roman" panose="02020603050405020304" pitchFamily="18" charset="0"/>
              <a:cs typeface="Times New Roman" panose="02020603050405020304" pitchFamily="18" charset="0"/>
            </a:endParaRPr>
          </a:p>
        </p:txBody>
      </p:sp>
      <p:sp>
        <p:nvSpPr>
          <p:cNvPr id="361" name="Google Shape;361;p32"/>
          <p:cNvSpPr txBox="1"/>
          <p:nvPr>
            <p:ph type="subTitle" idx="16"/>
          </p:nvPr>
        </p:nvSpPr>
        <p:spPr>
          <a:xfrm>
            <a:off x="3635190" y="623885"/>
            <a:ext cx="2463600" cy="255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rPr>
              <a:t>About company </a:t>
            </a:r>
            <a:endParaRPr lang="en-IN" altLang="en-GB" sz="1400">
              <a:latin typeface="Times New Roman" panose="02020603050405020304" pitchFamily="18" charset="0"/>
              <a:cs typeface="Times New Roman" panose="02020603050405020304" pitchFamily="18" charset="0"/>
            </a:endParaRPr>
          </a:p>
        </p:txBody>
      </p:sp>
      <p:sp>
        <p:nvSpPr>
          <p:cNvPr id="362" name="Google Shape;362;p32"/>
          <p:cNvSpPr txBox="1"/>
          <p:nvPr>
            <p:ph type="subTitle" idx="17"/>
          </p:nvPr>
        </p:nvSpPr>
        <p:spPr>
          <a:xfrm>
            <a:off x="6080125" y="657225"/>
            <a:ext cx="2882900" cy="255905"/>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sym typeface="+mn-ea"/>
              </a:rPr>
              <a:t>Web development </a:t>
            </a:r>
            <a:endParaRPr lang="en-IN" altLang="en-GB" sz="1400">
              <a:latin typeface="Times New Roman" panose="02020603050405020304" pitchFamily="18" charset="0"/>
              <a:cs typeface="Times New Roman" panose="02020603050405020304" pitchFamily="18" charset="0"/>
            </a:endParaRPr>
          </a:p>
        </p:txBody>
      </p:sp>
      <p:sp>
        <p:nvSpPr>
          <p:cNvPr id="363" name="Google Shape;363;p32"/>
          <p:cNvSpPr txBox="1"/>
          <p:nvPr>
            <p:ph type="subTitle" idx="18"/>
          </p:nvPr>
        </p:nvSpPr>
        <p:spPr>
          <a:xfrm>
            <a:off x="3635825" y="1905138"/>
            <a:ext cx="2463600" cy="2478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rPr>
              <a:t>Portfolio website </a:t>
            </a:r>
            <a:endParaRPr lang="en-IN" altLang="en-GB" sz="1400">
              <a:latin typeface="Times New Roman" panose="02020603050405020304" pitchFamily="18" charset="0"/>
              <a:cs typeface="Times New Roman" panose="02020603050405020304" pitchFamily="18" charset="0"/>
            </a:endParaRPr>
          </a:p>
        </p:txBody>
      </p:sp>
      <p:sp>
        <p:nvSpPr>
          <p:cNvPr id="364" name="Google Shape;364;p32"/>
          <p:cNvSpPr txBox="1"/>
          <p:nvPr>
            <p:ph type="subTitle" idx="19"/>
          </p:nvPr>
        </p:nvSpPr>
        <p:spPr>
          <a:xfrm>
            <a:off x="6098311" y="1995943"/>
            <a:ext cx="2463600" cy="2478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rPr>
              <a:t>Design Website </a:t>
            </a:r>
            <a:endParaRPr lang="en-IN" altLang="en-GB" sz="1400">
              <a:latin typeface="Times New Roman" panose="02020603050405020304" pitchFamily="18" charset="0"/>
              <a:cs typeface="Times New Roman" panose="02020603050405020304" pitchFamily="18" charset="0"/>
            </a:endParaRPr>
          </a:p>
        </p:txBody>
      </p:sp>
      <p:sp>
        <p:nvSpPr>
          <p:cNvPr id="365" name="Google Shape;365;p32"/>
          <p:cNvSpPr txBox="1"/>
          <p:nvPr>
            <p:ph type="subTitle" idx="20"/>
          </p:nvPr>
        </p:nvSpPr>
        <p:spPr>
          <a:xfrm>
            <a:off x="3611535" y="3415680"/>
            <a:ext cx="2469000" cy="255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rPr>
              <a:t>Key Elements </a:t>
            </a:r>
            <a:endParaRPr lang="en-IN" altLang="en-GB" sz="1400">
              <a:latin typeface="Times New Roman" panose="02020603050405020304" pitchFamily="18" charset="0"/>
              <a:cs typeface="Times New Roman" panose="02020603050405020304" pitchFamily="18" charset="0"/>
            </a:endParaRPr>
          </a:p>
        </p:txBody>
      </p:sp>
      <p:sp>
        <p:nvSpPr>
          <p:cNvPr id="366" name="Google Shape;366;p32"/>
          <p:cNvSpPr txBox="1"/>
          <p:nvPr>
            <p:ph type="subTitle" idx="21"/>
          </p:nvPr>
        </p:nvSpPr>
        <p:spPr>
          <a:xfrm>
            <a:off x="6083071" y="3450605"/>
            <a:ext cx="2463600" cy="255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IN" altLang="en-GB" sz="1400">
                <a:latin typeface="Times New Roman" panose="02020603050405020304" pitchFamily="18" charset="0"/>
                <a:cs typeface="Times New Roman" panose="02020603050405020304" pitchFamily="18" charset="0"/>
              </a:rPr>
              <a:t>Output </a:t>
            </a:r>
            <a:endParaRPr lang="en-IN" altLang="en-GB" sz="1400">
              <a:latin typeface="Times New Roman" panose="02020603050405020304" pitchFamily="18" charset="0"/>
              <a:cs typeface="Times New Roman" panose="02020603050405020304" pitchFamily="18" charset="0"/>
            </a:endParaRPr>
          </a:p>
        </p:txBody>
      </p:sp>
      <p:sp>
        <p:nvSpPr>
          <p:cNvPr id="367" name="Google Shape;367;p32"/>
          <p:cNvSpPr/>
          <p:nvPr/>
        </p:nvSpPr>
        <p:spPr>
          <a:xfrm>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 name="Text Box 2"/>
          <p:cNvSpPr txBox="1"/>
          <p:nvPr/>
        </p:nvSpPr>
        <p:spPr>
          <a:xfrm>
            <a:off x="6099175" y="4300220"/>
            <a:ext cx="360680" cy="306705"/>
          </a:xfrm>
          <a:prstGeom prst="rect">
            <a:avLst/>
          </a:prstGeom>
          <a:noFill/>
        </p:spPr>
        <p:txBody>
          <a:bodyPr wrap="none" rtlCol="0" anchor="t">
            <a:spAutoFit/>
          </a:bodyPr>
          <a:p>
            <a:pPr marL="0" lvl="0" indent="0" algn="ctr" rtl="0">
              <a:spcBef>
                <a:spcPts val="0"/>
              </a:spcBef>
              <a:spcAft>
                <a:spcPts val="0"/>
              </a:spcAft>
              <a:buNone/>
            </a:pPr>
            <a:r>
              <a:rPr lang="en-GB">
                <a:solidFill>
                  <a:schemeClr val="accent1"/>
                </a:solidFill>
                <a:latin typeface="Times New Roman" panose="02020603050405020304" pitchFamily="18" charset="0"/>
                <a:cs typeface="Times New Roman" panose="02020603050405020304" pitchFamily="18" charset="0"/>
                <a:sym typeface="+mn-ea"/>
              </a:rPr>
              <a:t>0</a:t>
            </a:r>
            <a:r>
              <a:rPr lang="en-IN" altLang="en-GB">
                <a:solidFill>
                  <a:schemeClr val="accent1"/>
                </a:solidFill>
                <a:latin typeface="Times New Roman" panose="02020603050405020304" pitchFamily="18" charset="0"/>
                <a:cs typeface="Times New Roman" panose="02020603050405020304" pitchFamily="18" charset="0"/>
                <a:sym typeface="+mn-ea"/>
              </a:rPr>
              <a:t>7</a:t>
            </a:r>
            <a:endParaRPr lang="en-IN" altLang="en-GB">
              <a:solidFill>
                <a:schemeClr val="accent1"/>
              </a:solidFill>
              <a:latin typeface="Times New Roman" panose="02020603050405020304" pitchFamily="18" charset="0"/>
              <a:cs typeface="Times New Roman" panose="02020603050405020304" pitchFamily="18" charset="0"/>
              <a:sym typeface="+mn-ea"/>
            </a:endParaRPr>
          </a:p>
        </p:txBody>
      </p:sp>
      <p:sp>
        <p:nvSpPr>
          <p:cNvPr id="2" name="Google Shape;366;p32"/>
          <p:cNvSpPr txBox="1"/>
          <p:nvPr/>
        </p:nvSpPr>
        <p:spPr>
          <a:xfrm>
            <a:off x="5075326" y="4606940"/>
            <a:ext cx="2463600" cy="255900"/>
          </a:xfrm>
          <a:prstGeom prst="rect">
            <a:avLst/>
          </a:prstGeom>
          <a:noFill/>
          <a:ln>
            <a:noFill/>
          </a:ln>
        </p:spPr>
        <p:txBody>
          <a:bodyPr wrap="square" lIns="91425" tIns="0" rIns="91425" bIns="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Sora Light"/>
              <a:buNone/>
              <a:defRPr sz="1800" b="0" i="0" u="none" strike="noStrike" cap="none">
                <a:solidFill>
                  <a:schemeClr val="accent3"/>
                </a:solidFill>
                <a:latin typeface="Sora SemiBold"/>
                <a:ea typeface="Sora SemiBold"/>
                <a:cs typeface="Sora SemiBold"/>
                <a:sym typeface="Sora SemiBold"/>
              </a:defRPr>
            </a:lvl1pPr>
            <a:lvl2pPr marL="914400" marR="0" lvl="1"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2pPr>
            <a:lvl3pPr marL="1371600" marR="0" lvl="2"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3pPr>
            <a:lvl4pPr marL="1828800" marR="0" lvl="3"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4pPr>
            <a:lvl5pPr marL="2286000" marR="0" lvl="4"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5pPr>
            <a:lvl6pPr marL="2743200" marR="0" lvl="5"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6pPr>
            <a:lvl7pPr marL="3200400" marR="0" lvl="6"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7pPr>
            <a:lvl8pPr marL="3657600" marR="0" lvl="7"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8pPr>
            <a:lvl9pPr marL="4114800" marR="0" lvl="8" indent="-317500" algn="l" rtl="0">
              <a:lnSpc>
                <a:spcPct val="100000"/>
              </a:lnSpc>
              <a:spcBef>
                <a:spcPts val="0"/>
              </a:spcBef>
              <a:spcAft>
                <a:spcPts val="0"/>
              </a:spcAft>
              <a:buClr>
                <a:schemeClr val="dk1"/>
              </a:buClr>
              <a:buSzPts val="2400"/>
              <a:buFont typeface="Sora Light"/>
              <a:buNone/>
              <a:defRPr sz="2400" b="1" i="0" u="none" strike="noStrike" cap="none">
                <a:solidFill>
                  <a:schemeClr val="dk1"/>
                </a:solidFill>
                <a:latin typeface="Sora Light"/>
                <a:ea typeface="Sora Light"/>
                <a:cs typeface="Sora Light"/>
                <a:sym typeface="Sora Light"/>
              </a:defRPr>
            </a:lvl9pPr>
          </a:lstStyle>
          <a:p>
            <a:pPr marL="0" lvl="0" indent="0" algn="ctr" rtl="0">
              <a:spcBef>
                <a:spcPts val="0"/>
              </a:spcBef>
              <a:spcAft>
                <a:spcPts val="0"/>
              </a:spcAft>
              <a:buNone/>
            </a:pPr>
            <a:r>
              <a:rPr lang="en-IN" altLang="en-GB" sz="1400" b="1">
                <a:latin typeface="Times New Roman" panose="02020603050405020304" pitchFamily="18" charset="0"/>
                <a:cs typeface="Times New Roman" panose="02020603050405020304" pitchFamily="18" charset="0"/>
              </a:rPr>
              <a:t>Conclusion</a:t>
            </a:r>
            <a:r>
              <a:rPr lang="en-IN" altLang="en-GB" sz="1400">
                <a:latin typeface="Times New Roman" panose="02020603050405020304" pitchFamily="18" charset="0"/>
                <a:cs typeface="Times New Roman" panose="02020603050405020304" pitchFamily="18" charset="0"/>
              </a:rPr>
              <a:t>  </a:t>
            </a:r>
            <a:endParaRPr lang="en-IN" altLang="en-GB"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31"/>
          <p:cNvSpPr txBox="1"/>
          <p:nvPr>
            <p:ph type="body" idx="1"/>
          </p:nvPr>
        </p:nvSpPr>
        <p:spPr>
          <a:xfrm>
            <a:off x="683895" y="1779905"/>
            <a:ext cx="8080375" cy="3590925"/>
          </a:xfrm>
          <a:prstGeom prst="rect">
            <a:avLst/>
          </a:prstGeom>
        </p:spPr>
        <p:txBody>
          <a:bodyPr spcFirstLastPara="1" wrap="square" lIns="91425" tIns="91425" rIns="91425" bIns="91425" anchor="t" anchorCtr="0">
            <a:noAutofit/>
          </a:bodyPr>
          <a:lstStyle/>
          <a:p>
            <a:pPr algn="just">
              <a:lnSpc>
                <a:spcPct val="150000"/>
              </a:lnSpc>
            </a:pPr>
            <a:r>
              <a:rPr lang="en-US" sz="1600" dirty="0">
                <a:solidFill>
                  <a:schemeClr val="tx1"/>
                </a:solidFill>
                <a:effectLst/>
                <a:latin typeface="Times New Roman" panose="02020603050405020304" pitchFamily="18" charset="0"/>
                <a:cs typeface="Times New Roman" panose="02020603050405020304" pitchFamily="18" charset="0"/>
                <a:sym typeface="+mn-ea"/>
              </a:rPr>
              <a:t>IBM means </a:t>
            </a:r>
            <a:r>
              <a:rPr lang="en-US" sz="1600" b="1" dirty="0">
                <a:solidFill>
                  <a:schemeClr val="tx1"/>
                </a:solidFill>
                <a:effectLst/>
                <a:latin typeface="Times New Roman" panose="02020603050405020304" pitchFamily="18" charset="0"/>
                <a:cs typeface="Times New Roman" panose="02020603050405020304" pitchFamily="18" charset="0"/>
                <a:sym typeface="+mn-ea"/>
              </a:rPr>
              <a:t>International Business Machines</a:t>
            </a:r>
            <a:r>
              <a:rPr lang="en-US" sz="1600" dirty="0">
                <a:solidFill>
                  <a:schemeClr val="tx1"/>
                </a:solidFill>
                <a:effectLst/>
                <a:latin typeface="Times New Roman" panose="02020603050405020304" pitchFamily="18" charset="0"/>
                <a:cs typeface="Times New Roman" panose="02020603050405020304" pitchFamily="18" charset="0"/>
                <a:sym typeface="+mn-ea"/>
              </a:rPr>
              <a:t>, one of the oldest and most reputed company in computer manufacturing. IBM was established in 1911 in New York and had been running since then. IBM provides various opportunities to individuals who have skills and are interested in working in their company.</a:t>
            </a:r>
            <a:endParaRPr lang="en-US" sz="1600" dirty="0">
              <a:solidFill>
                <a:schemeClr val="tx1"/>
              </a:solidFill>
              <a:effectLst/>
              <a:latin typeface="Times New Roman" panose="02020603050405020304" pitchFamily="18" charset="0"/>
              <a:cs typeface="Times New Roman" panose="02020603050405020304" pitchFamily="18" charset="0"/>
              <a:sym typeface="+mn-ea"/>
            </a:endParaRPr>
          </a:p>
          <a:p>
            <a:pPr algn="l">
              <a:lnSpc>
                <a:spcPct val="150000"/>
              </a:lnSpc>
            </a:pPr>
            <a:endParaRPr lang="en-IN" sz="1600" b="1" dirty="0">
              <a:solidFill>
                <a:schemeClr val="tx1"/>
              </a:solidFill>
              <a:effectLst/>
              <a:latin typeface="Times New Roman" panose="02020603050405020304" pitchFamily="18" charset="0"/>
              <a:cs typeface="Times New Roman" panose="02020603050405020304" pitchFamily="18" charset="0"/>
              <a:sym typeface="+mn-ea"/>
            </a:endParaRPr>
          </a:p>
          <a:p>
            <a:pPr algn="l">
              <a:lnSpc>
                <a:spcPct val="150000"/>
              </a:lnSpc>
            </a:pPr>
            <a:r>
              <a:rPr lang="en-IN" sz="1600" b="1" dirty="0">
                <a:solidFill>
                  <a:schemeClr val="tx1"/>
                </a:solidFill>
                <a:effectLst/>
                <a:latin typeface="Times New Roman" panose="02020603050405020304" pitchFamily="18" charset="0"/>
                <a:cs typeface="Times New Roman" panose="02020603050405020304" pitchFamily="18" charset="0"/>
                <a:sym typeface="+mn-ea"/>
              </a:rPr>
              <a:t>Internship Program at IBM</a:t>
            </a:r>
            <a:br>
              <a:rPr lang="en-IN" sz="1600" b="1" dirty="0">
                <a:solidFill>
                  <a:schemeClr val="tx1"/>
                </a:solidFill>
                <a:effectLst/>
                <a:latin typeface="Times New Roman" panose="02020603050405020304" pitchFamily="18" charset="0"/>
                <a:cs typeface="Times New Roman" panose="02020603050405020304" pitchFamily="18" charset="0"/>
                <a:sym typeface="+mn-ea"/>
              </a:rPr>
            </a:br>
            <a:r>
              <a:rPr lang="en-US" sz="1600" dirty="0">
                <a:solidFill>
                  <a:schemeClr val="tx1"/>
                </a:solidFill>
                <a:effectLst/>
                <a:latin typeface="Times New Roman" panose="02020603050405020304" pitchFamily="18" charset="0"/>
                <a:cs typeface="Times New Roman" panose="02020603050405020304" pitchFamily="18" charset="0"/>
                <a:sym typeface="+mn-ea"/>
              </a:rPr>
              <a:t>Landing an internship at IBM is a great way to start our career. For example, getting a </a:t>
            </a:r>
            <a:r>
              <a:rPr lang="en-US" sz="1600" b="1" dirty="0">
                <a:solidFill>
                  <a:schemeClr val="tx1"/>
                </a:solidFill>
                <a:effectLst/>
                <a:latin typeface="Times New Roman" panose="02020603050405020304" pitchFamily="18" charset="0"/>
                <a:cs typeface="Times New Roman" panose="02020603050405020304" pitchFamily="18" charset="0"/>
                <a:sym typeface="+mn-ea"/>
              </a:rPr>
              <a:t>web developer internship at IBM</a:t>
            </a:r>
            <a:r>
              <a:rPr lang="en-US" sz="1600" dirty="0">
                <a:solidFill>
                  <a:schemeClr val="tx1"/>
                </a:solidFill>
                <a:effectLst/>
                <a:latin typeface="Times New Roman" panose="02020603050405020304" pitchFamily="18" charset="0"/>
                <a:cs typeface="Times New Roman" panose="02020603050405020304" pitchFamily="18" charset="0"/>
                <a:sym typeface="+mn-ea"/>
              </a:rPr>
              <a:t>  is a great opportunity and path to enter this field.</a:t>
            </a:r>
            <a:br>
              <a:rPr lang="en-US" dirty="0">
                <a:solidFill>
                  <a:schemeClr val="tx1"/>
                </a:solidFill>
                <a:effectLst/>
                <a:latin typeface="Times New Roman" panose="02020603050405020304" pitchFamily="18" charset="0"/>
                <a:cs typeface="Times New Roman" panose="02020603050405020304" pitchFamily="18" charset="0"/>
                <a:sym typeface="+mn-ea"/>
              </a:rPr>
            </a:br>
            <a:endParaRPr>
              <a:solidFill>
                <a:schemeClr val="lt1"/>
              </a:solidFill>
            </a:endParaRPr>
          </a:p>
        </p:txBody>
      </p:sp>
      <p:sp>
        <p:nvSpPr>
          <p:cNvPr id="338" name="Google Shape;338;p31"/>
          <p:cNvSpPr txBox="1"/>
          <p:nvPr>
            <p:ph type="title"/>
          </p:nvPr>
        </p:nvSpPr>
        <p:spPr>
          <a:xfrm>
            <a:off x="899705" y="4837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sym typeface="+mn-ea"/>
              </a:rPr>
              <a:t>ABOUT COMPANY </a:t>
            </a:r>
            <a:endParaRPr lang="en-GB" sz="3200"/>
          </a:p>
        </p:txBody>
      </p:sp>
      <p:sp>
        <p:nvSpPr>
          <p:cNvPr id="339" name="Google Shape;339;p31"/>
          <p:cNvSpPr txBox="1"/>
          <p:nvPr/>
        </p:nvSpPr>
        <p:spPr>
          <a:xfrm>
            <a:off x="715088" y="4147800"/>
            <a:ext cx="33834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a:solidFill>
                <a:schemeClr val="accent3"/>
              </a:solidFill>
              <a:latin typeface="Sora"/>
              <a:ea typeface="Sora"/>
              <a:cs typeface="Sora"/>
              <a:sym typeface="Sora"/>
            </a:endParaRPr>
          </a:p>
        </p:txBody>
      </p:sp>
      <p:sp>
        <p:nvSpPr>
          <p:cNvPr id="341" name="Google Shape;341;p31"/>
          <p:cNvSpPr/>
          <p:nvPr/>
        </p:nvSpPr>
        <p:spPr>
          <a:xfrm rot="5400000">
            <a:off x="-219925" y="634600"/>
            <a:ext cx="1280100" cy="1280100"/>
          </a:xfrm>
          <a:prstGeom prst="blockArc">
            <a:avLst>
              <a:gd name="adj1" fmla="val 10800000"/>
              <a:gd name="adj2" fmla="val 0"/>
              <a:gd name="adj3"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1"/>
          <p:cNvSpPr/>
          <p:nvPr/>
        </p:nvSpPr>
        <p:spPr>
          <a:xfrm>
            <a:off x="8314750" y="2992350"/>
            <a:ext cx="993300" cy="993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4" name="Google Shape;374;p33"/>
          <p:cNvSpPr txBox="1"/>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chemeClr val="lt1"/>
                </a:solidFill>
                <a:latin typeface="Sora ExtraBold"/>
                <a:ea typeface="Sora ExtraBold"/>
                <a:cs typeface="Sora ExtraBold"/>
                <a:sym typeface="Sora ExtraBold"/>
              </a:rPr>
              <a:t>IBM Edunet </a:t>
            </a:r>
            <a:br>
              <a:rPr lang="en-IN">
                <a:solidFill>
                  <a:schemeClr val="lt1"/>
                </a:solidFill>
                <a:latin typeface="Sora ExtraBold"/>
                <a:ea typeface="Sora ExtraBold"/>
                <a:cs typeface="Sora ExtraBold"/>
                <a:sym typeface="Sora ExtraBold"/>
              </a:rPr>
            </a:br>
            <a:r>
              <a:rPr lang="en-IN" sz="1000">
                <a:solidFill>
                  <a:schemeClr val="lt1"/>
                </a:solidFill>
                <a:latin typeface="Sora ExtraBold"/>
                <a:ea typeface="Sora ExtraBold"/>
                <a:cs typeface="Sora ExtraBold"/>
                <a:sym typeface="Sora ExtraBold"/>
              </a:rPr>
              <a:t>AICTE </a:t>
            </a:r>
            <a:endParaRPr lang="en-IN" sz="100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Text Box 3"/>
          <p:cNvSpPr txBox="1"/>
          <p:nvPr/>
        </p:nvSpPr>
        <p:spPr>
          <a:xfrm>
            <a:off x="179705" y="699770"/>
            <a:ext cx="4534535" cy="3646170"/>
          </a:xfrm>
          <a:prstGeom prst="rect">
            <a:avLst/>
          </a:prstGeom>
          <a:noFill/>
        </p:spPr>
        <p:txBody>
          <a:bodyPr wrap="square" rtlCol="0" anchor="t">
            <a:spAutoFit/>
          </a:bodyPr>
          <a:p>
            <a:pPr marL="139700" indent="0" algn="just">
              <a:lnSpc>
                <a:spcPct val="150000"/>
              </a:lnSpc>
              <a:buNone/>
            </a:pPr>
            <a:r>
              <a:rPr lang="en-US" b="1" dirty="0">
                <a:solidFill>
                  <a:schemeClr val="tx1"/>
                </a:solidFill>
                <a:effectLst/>
                <a:latin typeface="Times New Roman" panose="02020603050405020304" pitchFamily="18" charset="0"/>
                <a:cs typeface="Times New Roman" panose="02020603050405020304" pitchFamily="18" charset="0"/>
                <a:sym typeface="+mn-ea"/>
              </a:rPr>
              <a:t>Below is the list of reasons to have an internship at IBM. Excellent working environment to build our career.</a:t>
            </a:r>
            <a:endParaRPr lang="en-US" b="1" i="0" dirty="0">
              <a:solidFill>
                <a:schemeClr val="tx1"/>
              </a:solidFill>
              <a:effectLst/>
              <a:latin typeface="Times New Roman" panose="02020603050405020304" pitchFamily="18" charset="0"/>
              <a:cs typeface="Times New Roman" panose="02020603050405020304" pitchFamily="18" charset="0"/>
            </a:endParaRPr>
          </a:p>
          <a:p>
            <a:pPr marL="171450" indent="-171450" algn="just">
              <a:lnSpc>
                <a:spcPct val="150000"/>
              </a:lnSpc>
              <a:buSzPct val="80000"/>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sym typeface="+mn-ea"/>
              </a:rPr>
              <a:t>You can create an impact on society by building real-time projects.</a:t>
            </a:r>
            <a:endParaRPr lang="en-US"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lnSpc>
                <a:spcPct val="150000"/>
              </a:lnSpc>
              <a:buSzPct val="80000"/>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sym typeface="+mn-ea"/>
              </a:rPr>
              <a:t>Working at IBM will increase your innovative skill.</a:t>
            </a:r>
            <a:endParaRPr lang="en-US"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lnSpc>
                <a:spcPct val="150000"/>
              </a:lnSpc>
              <a:buSzPct val="80000"/>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sym typeface="+mn-ea"/>
              </a:rPr>
              <a:t>IBM provides flexible work hours.</a:t>
            </a:r>
            <a:endParaRPr lang="en-US"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lnSpc>
                <a:spcPct val="150000"/>
              </a:lnSpc>
              <a:buSzPct val="80000"/>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sym typeface="+mn-ea"/>
              </a:rPr>
              <a:t>IBM is a globally expanded company, so you will get the opportunity to build your network around the globe.</a:t>
            </a:r>
            <a:endParaRPr lang="en-US"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lnSpc>
                <a:spcPct val="150000"/>
              </a:lnSpc>
              <a:buSzPct val="80000"/>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sym typeface="+mn-ea"/>
              </a:rPr>
              <a:t>You can build a long-term career at IBM if selected as a full-time employee during your internship.</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solidFill>
                  <a:schemeClr val="accent1"/>
                </a:solidFill>
                <a:latin typeface="Sora ExtraBold"/>
                <a:ea typeface="Sora ExtraBold"/>
                <a:cs typeface="Sora ExtraBold"/>
                <a:sym typeface="Sora ExtraBold"/>
              </a:rPr>
              <a:t>IBM Edunet </a:t>
            </a:r>
            <a:endParaRPr lang="en-IN">
              <a:solidFill>
                <a:schemeClr val="accent1"/>
              </a:solidFill>
              <a:latin typeface="Sora ExtraBold"/>
              <a:ea typeface="Sora ExtraBold"/>
              <a:cs typeface="Sora ExtraBold"/>
              <a:sym typeface="Sora ExtraBold"/>
            </a:endParaRPr>
          </a:p>
        </p:txBody>
      </p:sp>
      <p:sp>
        <p:nvSpPr>
          <p:cNvPr id="522" name="Google Shape;522;p34"/>
          <p:cNvSpPr/>
          <p:nvPr/>
        </p:nvSpPr>
        <p:spPr>
          <a:xfrm rot="2700000">
            <a:off x="5311373" y="262166"/>
            <a:ext cx="1064054" cy="1064054"/>
          </a:xfrm>
          <a:prstGeom prst="plus">
            <a:avLst>
              <a:gd name="adj" fmla="val 3733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4"/>
          <p:cNvSpPr/>
          <p:nvPr/>
        </p:nvSpPr>
        <p:spPr>
          <a:xfrm>
            <a:off x="7803950" y="3990300"/>
            <a:ext cx="801600" cy="801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251460" y="555625"/>
            <a:ext cx="4108450" cy="3861435"/>
          </a:xfrm>
          <a:prstGeom prst="rect">
            <a:avLst/>
          </a:prstGeom>
          <a:noFill/>
        </p:spPr>
        <p:txBody>
          <a:bodyPr wrap="square" rtlCol="0" anchor="t">
            <a:spAutoFit/>
          </a:bodyPr>
          <a:p>
            <a:r>
              <a:rPr lang="en-US" b="1" dirty="0">
                <a:solidFill>
                  <a:schemeClr val="bg1"/>
                </a:solidFill>
                <a:effectLst/>
                <a:latin typeface="Times New Roman" panose="02020603050405020304" pitchFamily="18" charset="0"/>
                <a:cs typeface="Times New Roman" panose="02020603050405020304" pitchFamily="18" charset="0"/>
                <a:sym typeface="+mn-ea"/>
              </a:rPr>
              <a:t>IBM provides various opportunities to individuals interested in working at IBM.</a:t>
            </a:r>
            <a:endParaRPr lang="en-IN" b="1" dirty="0">
              <a:solidFill>
                <a:schemeClr val="bg1"/>
              </a:solidFill>
            </a:endParaRPr>
          </a:p>
          <a:p>
            <a:pPr algn="l"/>
            <a:endParaRPr lang="en-US" b="1" i="0" dirty="0">
              <a:solidFill>
                <a:schemeClr val="bg1"/>
              </a:solidFill>
              <a:effectLst/>
              <a:latin typeface="Muli"/>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Consultant</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Data Scientist </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Designer</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Developer </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Finance</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Human Resources</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lnSpc>
                <a:spcPct val="150000"/>
              </a:lnSpc>
              <a:buClr>
                <a:srgbClr val="EEF0E9"/>
              </a:buClr>
              <a:buFont typeface="+mj-lt"/>
              <a:buAutoNum type="arabicPeriod"/>
            </a:pPr>
            <a:r>
              <a:rPr lang="en-US" dirty="0">
                <a:solidFill>
                  <a:schemeClr val="bg1"/>
                </a:solidFill>
                <a:effectLst/>
                <a:latin typeface="Times New Roman" panose="02020603050405020304" pitchFamily="18" charset="0"/>
                <a:cs typeface="Times New Roman" panose="02020603050405020304" pitchFamily="18" charset="0"/>
                <a:sym typeface="+mn-ea"/>
              </a:rPr>
              <a:t>Technical Specialist</a:t>
            </a:r>
            <a:endParaRPr lang="en-US" i="0" dirty="0">
              <a:solidFill>
                <a:schemeClr val="bg1"/>
              </a:solidFill>
              <a:effectLst/>
              <a:latin typeface="Times New Roman" panose="02020603050405020304" pitchFamily="18" charset="0"/>
              <a:cs typeface="Times New Roman" panose="02020603050405020304" pitchFamily="18" charset="0"/>
            </a:endParaRPr>
          </a:p>
          <a:p>
            <a:pPr marL="342900" indent="-342900" algn="l">
              <a:buNone/>
            </a:pPr>
            <a:endParaRPr lang="en-US" b="1" dirty="0">
              <a:solidFill>
                <a:schemeClr val="bg1"/>
              </a:solidFill>
              <a:latin typeface="Times New Roman" panose="02020603050405020304" pitchFamily="18" charset="0"/>
              <a:cs typeface="Times New Roman" panose="02020603050405020304" pitchFamily="18" charset="0"/>
            </a:endParaRPr>
          </a:p>
          <a:p>
            <a:pPr algn="l"/>
            <a:r>
              <a:rPr lang="en-US" b="1" dirty="0">
                <a:solidFill>
                  <a:schemeClr val="bg1"/>
                </a:solidFill>
                <a:effectLst/>
                <a:latin typeface="Times New Roman" panose="02020603050405020304" pitchFamily="18" charset="0"/>
                <a:cs typeface="Times New Roman" panose="02020603050405020304" pitchFamily="18" charset="0"/>
                <a:sym typeface="+mn-ea"/>
              </a:rPr>
              <a:t>I have opted for Designer</a:t>
            </a:r>
            <a:r>
              <a:rPr lang="en-US" dirty="0">
                <a:solidFill>
                  <a:schemeClr val="bg1"/>
                </a:solidFill>
                <a:effectLst/>
                <a:latin typeface="Times New Roman" panose="02020603050405020304" pitchFamily="18" charset="0"/>
                <a:cs typeface="Times New Roman" panose="02020603050405020304" pitchFamily="18" charset="0"/>
                <a:sym typeface="+mn-ea"/>
              </a:rPr>
              <a:t>: The role of a designer is to provide interface design of a project or a model for the project.</a:t>
            </a:r>
            <a:endParaRPr lang="en-US" dirty="0">
              <a:solidFill>
                <a:schemeClr val="bg1"/>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IN" altLang="en-US">
                <a:latin typeface="Times New Roman" panose="02020603050405020304" pitchFamily="18" charset="0"/>
                <a:cs typeface="Times New Roman" panose="02020603050405020304" pitchFamily="18" charset="0"/>
              </a:rPr>
              <a:t>Web Developmet </a:t>
            </a:r>
            <a:endParaRPr lang="en-IN" altLang="en-US">
              <a:latin typeface="Times New Roman" panose="02020603050405020304" pitchFamily="18" charset="0"/>
              <a:cs typeface="Times New Roman" panose="02020603050405020304" pitchFamily="18" charset="0"/>
            </a:endParaRPr>
          </a:p>
        </p:txBody>
      </p:sp>
      <p:sp>
        <p:nvSpPr>
          <p:cNvPr id="5" name="Text Box 4"/>
          <p:cNvSpPr txBox="1"/>
          <p:nvPr/>
        </p:nvSpPr>
        <p:spPr>
          <a:xfrm>
            <a:off x="280670" y="937895"/>
            <a:ext cx="8726805" cy="3969385"/>
          </a:xfrm>
          <a:prstGeom prst="rect">
            <a:avLst/>
          </a:prstGeom>
          <a:noFill/>
        </p:spPr>
        <p:txBody>
          <a:bodyPr wrap="square" rtlCol="0" anchor="t">
            <a:spAutoFit/>
          </a:bodyPr>
          <a:p>
            <a:pPr algn="just">
              <a:lnSpc>
                <a:spcPct val="150000"/>
              </a:lnSpc>
              <a:spcAft>
                <a:spcPts val="0"/>
              </a:spcAft>
            </a:pPr>
            <a:endParaRPr lang="en-US" kern="0" dirty="0">
              <a:effectLst/>
              <a:latin typeface="Times New Roman" panose="02020603050405020304" pitchFamily="18" charset="0"/>
              <a:cs typeface="Times New Roman" panose="02020603050405020304" pitchFamily="18" charset="0"/>
            </a:endParaRPr>
          </a:p>
          <a:p>
            <a:pPr marL="285750" indent="-285750" algn="just">
              <a:lnSpc>
                <a:spcPct val="150000"/>
              </a:lnSpc>
              <a:spcAft>
                <a:spcPts val="0"/>
              </a:spcAf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Web development, also known as web designing, refers to the tasks involved in creating and </a:t>
            </a:r>
            <a:r>
              <a:rPr lang="en-US" kern="100" dirty="0">
                <a:effectLst/>
                <a:latin typeface="Calibri" panose="020F0502020204030204" pitchFamily="34" charset="0"/>
                <a:cs typeface="Times New Roman" panose="02020603050405020304" pitchFamily="18" charset="0"/>
                <a:sym typeface="+mn-ea"/>
              </a:rPr>
              <a:t> </a:t>
            </a:r>
            <a:r>
              <a:rPr lang="en-US" dirty="0">
                <a:effectLst/>
                <a:latin typeface="Times New Roman" panose="02020603050405020304" pitchFamily="18" charset="0"/>
                <a:cs typeface="Times New Roman" panose="02020603050405020304" pitchFamily="18" charset="0"/>
                <a:sym typeface="+mn-ea"/>
              </a:rPr>
              <a:t>maintaining web pages and web applications that run online in a browser.</a:t>
            </a:r>
            <a:endParaRPr lang="en-US" kern="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"Web development" usually refers to the main non-design aspects of building Web sites: writing markup and coding.</a:t>
            </a:r>
            <a:endParaRPr lang="en-US" kern="100" dirty="0">
              <a:effectLst/>
              <a:latin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Web development may use content management systems (CMS) to make content changes easier and available with basic technical skills. </a:t>
            </a:r>
            <a:endParaRPr lang="en-US" kern="100" dirty="0">
              <a:effectLst/>
              <a:latin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There are three kinds of Web developer specialization: front-end developer, back-end developer, and full-stack developer. Front-end developers are responsible for </a:t>
            </a:r>
            <a:r>
              <a:rPr lang="en-US" dirty="0" err="1">
                <a:effectLst/>
                <a:latin typeface="Times New Roman" panose="02020603050405020304" pitchFamily="18" charset="0"/>
                <a:cs typeface="Times New Roman" panose="02020603050405020304" pitchFamily="18" charset="0"/>
                <a:sym typeface="+mn-ea"/>
              </a:rPr>
              <a:t>behaviour</a:t>
            </a:r>
            <a:r>
              <a:rPr lang="en-US" dirty="0">
                <a:effectLst/>
                <a:latin typeface="Times New Roman" panose="02020603050405020304" pitchFamily="18" charset="0"/>
                <a:cs typeface="Times New Roman" panose="02020603050405020304" pitchFamily="18" charset="0"/>
                <a:sym typeface="+mn-ea"/>
              </a:rPr>
              <a:t> and visuals that run in the user browser, while back-end developers deal with the servers.</a:t>
            </a:r>
            <a:endParaRPr lang="en-US" kern="100" dirty="0">
              <a:effectLst/>
              <a:latin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Front-end development refers to the practice of creating the user interface and user experience of a website or web application.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IN" b="1" dirty="0">
                <a:latin typeface="Times New Roman" panose="02020603050405020304" pitchFamily="18" charset="0"/>
                <a:cs typeface="Times New Roman" panose="02020603050405020304" pitchFamily="18" charset="0"/>
                <a:sym typeface="+mn-ea"/>
              </a:rPr>
              <a:t>PORTFOLIO WEBSITE </a:t>
            </a:r>
            <a:br>
              <a:rPr lang="en-IN" b="1" dirty="0">
                <a:latin typeface="Times New Roman" panose="02020603050405020304" pitchFamily="18" charset="0"/>
                <a:cs typeface="Times New Roman" panose="02020603050405020304" pitchFamily="18" charset="0"/>
              </a:rPr>
            </a:br>
            <a:endParaRPr lang="en-US"/>
          </a:p>
        </p:txBody>
      </p:sp>
      <p:sp>
        <p:nvSpPr>
          <p:cNvPr id="6" name="Text Box 5"/>
          <p:cNvSpPr txBox="1"/>
          <p:nvPr/>
        </p:nvSpPr>
        <p:spPr>
          <a:xfrm>
            <a:off x="107315" y="267335"/>
            <a:ext cx="4525010" cy="4615815"/>
          </a:xfrm>
          <a:prstGeom prst="rect">
            <a:avLst/>
          </a:prstGeom>
          <a:noFill/>
        </p:spPr>
        <p:txBody>
          <a:bodyPr wrap="square" rtlCol="0" anchor="t">
            <a:spAutoFit/>
          </a:bodyPr>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A portfolio website is a digital platform that showcases your work, skills, and achievements. It serves as an online portfolio or resume, allowing you to present your talents and accomplishments to potential employers, clients, or collaborators. </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rPr>
              <a:t>A well-designed portfolio website can be a powerful tool for establishing your professional presence, attracting attention, and highlighting your unique abilities.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sym typeface="+mn-ea"/>
              </a:rPr>
              <a:t>Overall, a portfolio website serves as a showcase of your skills, expertise, and accomplishments, allowing you to make a strong impression on potential clients or employers and help you stand out in a competitive professional landscape.</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3203575" y="411480"/>
            <a:ext cx="4531360" cy="553085"/>
          </a:xfrm>
          <a:prstGeom prst="rect">
            <a:avLst/>
          </a:prstGeom>
          <a:noFill/>
        </p:spPr>
        <p:txBody>
          <a:bodyPr wrap="square" rtlCol="0" anchor="t">
            <a:spAutoFit/>
          </a:bodyPr>
          <a:p>
            <a:pPr marL="0">
              <a:lnSpc>
                <a:spcPct val="150000"/>
              </a:lnSpc>
              <a:spcAft>
                <a:spcPts val="0"/>
              </a:spcAft>
            </a:pPr>
            <a:r>
              <a:rPr lang="en-US" sz="2000" b="1" kern="100" dirty="0">
                <a:solidFill>
                  <a:schemeClr val="bg1"/>
                </a:solidFill>
                <a:effectLst/>
                <a:latin typeface="Times New Roman" panose="02020603050405020304" pitchFamily="18" charset="0"/>
                <a:cs typeface="Times New Roman" panose="02020603050405020304" pitchFamily="18" charset="0"/>
                <a:sym typeface="+mn-ea"/>
              </a:rPr>
              <a:t>DESIGNING WEBSITE</a:t>
            </a:r>
            <a:endParaRPr lang="en-US" sz="2000" b="1" kern="100" dirty="0">
              <a:solidFill>
                <a:schemeClr val="bg1"/>
              </a:solidFill>
              <a:effectLst/>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51460" y="1131570"/>
            <a:ext cx="8576310" cy="3969385"/>
          </a:xfrm>
          <a:prstGeom prst="rect">
            <a:avLst/>
          </a:prstGeom>
          <a:noFill/>
        </p:spPr>
        <p:txBody>
          <a:bodyPr wrap="square" rtlCol="0" anchor="t">
            <a:spAutoFit/>
          </a:bodyPr>
          <a:p>
            <a:pPr marL="342900" lvl="0" indent="-342900" algn="just">
              <a:lnSpc>
                <a:spcPct val="150000"/>
              </a:lnSpc>
              <a:spcAft>
                <a:spcPts val="0"/>
              </a:spcAft>
              <a:buClr>
                <a:schemeClr val="tx1"/>
              </a:buClr>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Define your goals: </a:t>
            </a:r>
            <a:r>
              <a:rPr lang="en-US" dirty="0">
                <a:effectLst/>
                <a:latin typeface="Times New Roman" panose="02020603050405020304" pitchFamily="18" charset="0"/>
                <a:cs typeface="Times New Roman" panose="02020603050405020304" pitchFamily="18" charset="0"/>
                <a:sym typeface="+mn-ea"/>
              </a:rPr>
              <a:t>Before you start designing your website, it's important to define your goals. Think about what you want to achieve with your website, who your target audience is, and what kind of impression you want to make.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Plan your content</a:t>
            </a:r>
            <a:r>
              <a:rPr lang="en-US" dirty="0">
                <a:effectLst/>
                <a:latin typeface="Times New Roman" panose="02020603050405020304" pitchFamily="18" charset="0"/>
                <a:cs typeface="Times New Roman" panose="02020603050405020304" pitchFamily="18" charset="0"/>
                <a:sym typeface="+mn-ea"/>
              </a:rPr>
              <a:t>: Plan the content of your website, including the pages you'll need and the information you want to include on each page. This may include a homepage, about us page, products or services page, blog, and contact page.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Choose a platform: </a:t>
            </a:r>
            <a:r>
              <a:rPr lang="en-US" dirty="0">
                <a:effectLst/>
                <a:latin typeface="Times New Roman" panose="02020603050405020304" pitchFamily="18" charset="0"/>
                <a:cs typeface="Times New Roman" panose="02020603050405020304" pitchFamily="18" charset="0"/>
                <a:sym typeface="+mn-ea"/>
              </a:rPr>
              <a:t>There are many platforms you can use to create a website. Consider the features and tools each platform offers and choose the one that best fits your needs.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Select a theme/template</a:t>
            </a:r>
            <a:r>
              <a:rPr lang="en-US" dirty="0">
                <a:effectLst/>
                <a:latin typeface="Times New Roman" panose="02020603050405020304" pitchFamily="18" charset="0"/>
                <a:cs typeface="Times New Roman" panose="02020603050405020304" pitchFamily="18" charset="0"/>
                <a:sym typeface="+mn-ea"/>
              </a:rPr>
              <a:t>: Once you've chosen a platform, select a theme or template that fits your style and goals. Make sure the design is clean, professional, and easy to navigate. </a:t>
            </a:r>
            <a:endParaRPr lang="en-US" kern="1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chemeClr val="tx1"/>
              </a:buClr>
              <a:buFont typeface="+mj-lt"/>
              <a:buAutoNum type="arabicPeriod"/>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Customize the design: </a:t>
            </a:r>
            <a:r>
              <a:rPr lang="en-US" dirty="0">
                <a:effectLst/>
                <a:latin typeface="Times New Roman" panose="02020603050405020304" pitchFamily="18" charset="0"/>
                <a:cs typeface="Times New Roman" panose="02020603050405020304" pitchFamily="18" charset="0"/>
                <a:sym typeface="+mn-ea"/>
              </a:rPr>
              <a:t>Customize the design of your website to reflect your brand and style. This may include selecting a </a:t>
            </a:r>
            <a:r>
              <a:rPr lang="en-US" dirty="0" err="1">
                <a:effectLst/>
                <a:latin typeface="Times New Roman" panose="02020603050405020304" pitchFamily="18" charset="0"/>
                <a:cs typeface="Times New Roman" panose="02020603050405020304" pitchFamily="18" charset="0"/>
                <a:sym typeface="+mn-ea"/>
              </a:rPr>
              <a:t>colour</a:t>
            </a:r>
            <a:r>
              <a:rPr lang="en-US" dirty="0">
                <a:effectLst/>
                <a:latin typeface="Times New Roman" panose="02020603050405020304" pitchFamily="18" charset="0"/>
                <a:cs typeface="Times New Roman" panose="02020603050405020304" pitchFamily="18" charset="0"/>
                <a:sym typeface="+mn-ea"/>
              </a:rPr>
              <a:t> scheme, adding images and graphics, and choosing fonts. </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7858</Words>
  <Application>WPS Presentation</Application>
  <PresentationFormat/>
  <Paragraphs>163</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19</vt:i4>
      </vt:variant>
    </vt:vector>
  </HeadingPairs>
  <TitlesOfParts>
    <vt:vector size="37" baseType="lpstr">
      <vt:lpstr>Arial</vt:lpstr>
      <vt:lpstr>SimSun</vt:lpstr>
      <vt:lpstr>Wingdings</vt:lpstr>
      <vt:lpstr>Arial</vt:lpstr>
      <vt:lpstr>Sora ExtraLight</vt:lpstr>
      <vt:lpstr>Sora Light</vt:lpstr>
      <vt:lpstr>Sora</vt:lpstr>
      <vt:lpstr>Sora SemiBold</vt:lpstr>
      <vt:lpstr>Sora ExtraBold</vt:lpstr>
      <vt:lpstr>Proxima Nova</vt:lpstr>
      <vt:lpstr>Times New Roman</vt:lpstr>
      <vt:lpstr>Muli</vt:lpstr>
      <vt:lpstr>Calibri</vt:lpstr>
      <vt:lpstr>Microsoft YaHei</vt:lpstr>
      <vt:lpstr>Arial Unicode MS</vt:lpstr>
      <vt:lpstr>AMGDT</vt:lpstr>
      <vt:lpstr>Strategy for Social Media MK Plan by Slidesgo</vt:lpstr>
      <vt:lpstr>Slidesgo Final Pages</vt:lpstr>
      <vt:lpstr>DR AMBEDKAR INSTITUTE OF TECHNOLOGY (An Autonomous Institute, Affiliated to Visvesvaraya Technological University, Belagavi, Accredited by NAAC, with 'A" Grade)  Near Jnana Bharathi Campus, Bengaluru - 560056 </vt:lpstr>
      <vt:lpstr>PORTFOLIO  WEBSITE </vt:lpstr>
      <vt:lpstr>Table of contents</vt:lpstr>
      <vt:lpstr>ABOUT COMPANY </vt:lpstr>
      <vt:lpstr>IBM Edunet  AICTE </vt:lpstr>
      <vt:lpstr>IBM Edunet </vt:lpstr>
      <vt:lpstr>Web Developmet </vt:lpstr>
      <vt:lpstr>PORTFOLIO WEBSITE  </vt:lpstr>
      <vt:lpstr>PowerPoint 演示文稿</vt:lpstr>
      <vt:lpstr>PowerPoint 演示文稿</vt:lpstr>
      <vt:lpstr>PowerPoint 演示文稿</vt:lpstr>
      <vt:lpstr>PowerPoint 演示文稿</vt:lpstr>
      <vt:lpstr>PowerPoint 演示文稿</vt:lpstr>
      <vt:lpstr>PowerPoint 演示文稿</vt:lpstr>
      <vt:lpstr>My Work  Describe the project works in details</vt:lpstr>
      <vt:lpstr>PowerPoint 演示文稿</vt:lpstr>
      <vt:lpstr>CERTIFICATE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AMBEDKAR INSTITUTE OF TECHNOLOGY (An Autonomous Institute, Affiliated to Visvesvaraya Technological University, Belagavi, Accredited by NAAC, with 'A" Grade)  Near Jnana Bharathi Campus, Bengaluru - 560056 </dc:title>
  <dc:creator/>
  <cp:lastModifiedBy>indun</cp:lastModifiedBy>
  <cp:revision>6</cp:revision>
  <dcterms:created xsi:type="dcterms:W3CDTF">2023-06-18T17:18:00Z</dcterms:created>
  <dcterms:modified xsi:type="dcterms:W3CDTF">2023-07-06T07:07:42Z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5335C9EA5A6346BAAD316EF1AC5C9107</vt:lpwstr>
  </property>
  <property fmtid="{D5CDD505-2E9C-101B-9397-08002B2CF9AE}" pid="3" name="KSOProductBuildVer">
    <vt:lpwstr>1033-11.2.0.11537</vt:lpwstr>
  </property>
</Properties>
</file>