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282" r:id="rId3"/>
    <p:sldId id="283" r:id="rId4"/>
    <p:sldId id="285" r:id="rId5"/>
    <p:sldId id="284" r:id="rId6"/>
    <p:sldId id="286" r:id="rId7"/>
    <p:sldId id="287" r:id="rId8"/>
    <p:sldId id="272" r:id="rId9"/>
    <p:sldId id="294" r:id="rId10"/>
    <p:sldId id="295" r:id="rId11"/>
    <p:sldId id="288" r:id="rId12"/>
    <p:sldId id="296" r:id="rId13"/>
    <p:sldId id="291" r:id="rId14"/>
    <p:sldId id="289" r:id="rId15"/>
    <p:sldId id="290" r:id="rId16"/>
    <p:sldId id="303" r:id="rId17"/>
    <p:sldId id="305" r:id="rId18"/>
    <p:sldId id="304" r:id="rId19"/>
    <p:sldId id="297" r:id="rId20"/>
    <p:sldId id="298" r:id="rId21"/>
    <p:sldId id="299" r:id="rId22"/>
    <p:sldId id="300" r:id="rId23"/>
    <p:sldId id="302" r:id="rId24"/>
    <p:sldId id="301" r:id="rId25"/>
    <p:sldId id="293" r:id="rId26"/>
  </p:sldIdLst>
  <p:sldSz cx="9144000" cy="5143500" type="screen16x9"/>
  <p:notesSz cx="9144000" cy="5143500"/>
  <p:embeddedFontLst>
    <p:embeddedFont>
      <p:font typeface="Jura-medium" panose="020B0604020202020204" charset="0"/>
      <p:regular r:id="rId28"/>
    </p:embeddedFont>
    <p:embeddedFont>
      <p:font typeface="Raleway-demi_bold" panose="020B0604020202020204" charset="0"/>
      <p:regular r:id="rId29"/>
      <p:bold r:id="rId30"/>
    </p:embeddedFont>
    <p:embeddedFont>
      <p:font typeface="Calibri" panose="020F0502020204030204" pitchFamily="34" charset="0"/>
      <p:regular r:id="rId31"/>
      <p:bold r:id="rId32"/>
      <p:italic r:id="rId33"/>
      <p:boldItalic r:id="rId34"/>
    </p:embeddedFont>
    <p:embeddedFont>
      <p:font typeface="Jura" panose="020B0604020202020204" charset="0"/>
      <p:regular r:id="rId35"/>
    </p:embeddedFont>
    <p:embeddedFont>
      <p:font typeface="Source Sans Pro" panose="020B0604020202020204" charset="0"/>
      <p:regular r:id="rId36"/>
      <p:bold r:id="rId37"/>
      <p:italic r:id="rId38"/>
      <p:boldItalic r:id="rId39"/>
    </p:embeddedFont>
  </p:embeddedFontLst>
  <p:custDataLst>
    <p:tags r:id="rId40"/>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22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48"/>
  </p:normalViewPr>
  <p:slideViewPr>
    <p:cSldViewPr>
      <p:cViewPr varScale="1">
        <p:scale>
          <a:sx n="94" d="100"/>
          <a:sy n="94" d="100"/>
        </p:scale>
        <p:origin x="84" y="282"/>
      </p:cViewPr>
      <p:guideLst>
        <p:guide orient="horz" pos="2226"/>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07-Jul-22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chemeClr val="accent3">
                <a:lumMod val="50000"/>
              </a:schemeClr>
            </a:gs>
            <a:gs pos="100000">
              <a:schemeClr val="accent1"/>
            </a:gs>
          </a:gsLst>
          <a:lin ang="3360000" scaled="0"/>
        </a:gradFill>
        <a:effectLst/>
      </p:bgPr>
    </p:bg>
    <p:spTree>
      <p:nvGrpSpPr>
        <p:cNvPr id="1" name=""/>
        <p:cNvGrpSpPr/>
        <p:nvPr/>
      </p:nvGrpSpPr>
      <p:grpSpPr>
        <a:xfrm>
          <a:off x="0" y="0"/>
          <a:ext cx="0" cy="0"/>
          <a:chOff x="0" y="0"/>
          <a:chExt cx="0" cy="0"/>
        </a:xfrm>
      </p:grpSpPr>
      <p:sp>
        <p:nvSpPr>
          <p:cNvPr id="2" name="Rectangle 1"/>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p:cNvSpPr/>
          <p:nvPr/>
        </p:nvSpPr>
        <p:spPr>
          <a:xfrm>
            <a:off x="4692755" y="-14228"/>
            <a:ext cx="4451060" cy="5179070"/>
          </a:xfrm>
          <a:prstGeom prst="rect">
            <a:avLst/>
          </a:prstGeom>
          <a:gradFill rotWithShape="1">
            <a:gsLst>
              <a:gs pos="19824">
                <a:schemeClr val="tx1">
                  <a:alpha val="0"/>
                </a:schemeClr>
              </a:gs>
              <a:gs pos="100000">
                <a:schemeClr val="tx1">
                  <a:alpha val="4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p:cNvSpPr/>
          <p:nvPr/>
        </p:nvSpPr>
        <p:spPr>
          <a:xfrm>
            <a:off x="4655169" y="-9525"/>
            <a:ext cx="4488830" cy="3931966"/>
          </a:xfrm>
          <a:custGeom>
            <a:avLst/>
            <a:gdLst/>
            <a:ahLst/>
            <a:cxnLst/>
            <a:rect l="0" t="0" r="r" b="b"/>
            <a:pathLst>
              <a:path w="4488831" h="3931967">
                <a:moveTo>
                  <a:pt x="2743595" y="0"/>
                </a:moveTo>
                <a:lnTo>
                  <a:pt x="4477273" y="18585"/>
                </a:lnTo>
                <a:lnTo>
                  <a:pt x="4488831" y="3931966"/>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p:cNvSpPr/>
          <p:nvPr/>
        </p:nvSpPr>
        <p:spPr>
          <a:xfrm>
            <a:off x="4588969" y="4703"/>
            <a:ext cx="2427484" cy="2025625"/>
          </a:xfrm>
          <a:custGeom>
            <a:avLst/>
            <a:gdLst/>
            <a:ahLst/>
            <a:cxnLst/>
            <a:rect l="0" t="0" r="r" b="b"/>
            <a:pathLst>
              <a:path w="2427484" h="2025626">
                <a:moveTo>
                  <a:pt x="9525" y="0"/>
                </a:moveTo>
                <a:lnTo>
                  <a:pt x="75410" y="0"/>
                </a:lnTo>
                <a:lnTo>
                  <a:pt x="2427484"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accent3">
              <a:alpha val="5000"/>
              <a:lumMod val="20000"/>
              <a:lumOff val="8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accent3">
              <a:alpha val="1999"/>
              <a:lumMod val="20000"/>
              <a:lumOff val="8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tx2">
              <a:alpha val="100000"/>
              <a:lumMod val="90000"/>
              <a:lumOff val="1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tx1">
              <a:alpha val="16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Oval 16"/>
          <p:cNvSpPr/>
          <p:nvPr/>
        </p:nvSpPr>
        <p:spPr>
          <a:xfrm>
            <a:off x="664194" y="-95250"/>
            <a:ext cx="7806548" cy="5340323"/>
          </a:xfrm>
          <a:prstGeom prst="ellipse">
            <a:avLst/>
          </a:prstGeom>
          <a:gradFill rotWithShape="1">
            <a:gsLst>
              <a:gs pos="0">
                <a:schemeClr val="bg2">
                  <a:alpha val="53999"/>
                  <a:lumMod val="50000"/>
                </a:schemeClr>
              </a:gs>
              <a:gs pos="61233">
                <a:schemeClr val="bg2">
                  <a:alpha val="0"/>
                  <a:lumMod val="50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L-Shape 19"/>
          <p:cNvSpPr/>
          <p:nvPr/>
        </p:nvSpPr>
        <p:spPr>
          <a:xfrm rot="16200000">
            <a:off x="7540902" y="2878795"/>
            <a:ext cx="260250" cy="298774"/>
          </a:xfrm>
          <a:prstGeom prst="corner">
            <a:avLst>
              <a:gd name="adj1" fmla="val 14261"/>
              <a:gd name="adj2" fmla="val 11512"/>
            </a:avLst>
          </a:prstGeom>
          <a:solidFill>
            <a:schemeClr val="bg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L-Shape 20"/>
          <p:cNvSpPr/>
          <p:nvPr/>
        </p:nvSpPr>
        <p:spPr>
          <a:xfrm rot="5400000">
            <a:off x="1337383" y="1422590"/>
            <a:ext cx="260250" cy="298774"/>
          </a:xfrm>
          <a:prstGeom prst="corner">
            <a:avLst>
              <a:gd name="adj1" fmla="val 14261"/>
              <a:gd name="adj2" fmla="val 11512"/>
            </a:avLst>
          </a:prstGeom>
          <a:solidFill>
            <a:schemeClr val="bg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Title 1"/>
          <p:cNvSpPr>
            <a:spLocks noGrp="1"/>
          </p:cNvSpPr>
          <p:nvPr>
            <p:ph type="title"/>
          </p:nvPr>
        </p:nvSpPr>
        <p:spPr>
          <a:xfrm>
            <a:off x="1654720" y="1431419"/>
            <a:ext cx="5899280" cy="1554480"/>
          </a:xfrm>
          <a:prstGeom prst="rect">
            <a:avLst/>
          </a:prstGeom>
        </p:spPr>
        <p:txBody>
          <a:bodyPr rtlCol="0"/>
          <a:lstStyle>
            <a:lvl1pPr lvl="0" algn="ctr">
              <a:defRPr lang="en-US" sz="4400" b="1" dirty="0">
                <a:solidFill>
                  <a:srgbClr val="FFFFFF"/>
                </a:solidFill>
                <a:latin typeface="+mn-lt"/>
              </a:defRPr>
            </a:lvl1pPr>
          </a:lstStyle>
          <a:p>
            <a:r>
              <a:rPr lang="en-US" dirty="0"/>
              <a:t>Click to edit Master title style</a:t>
            </a:r>
          </a:p>
        </p:txBody>
      </p:sp>
      <p:sp>
        <p:nvSpPr>
          <p:cNvPr id="23" name="Subtitle 2"/>
          <p:cNvSpPr>
            <a:spLocks noGrp="1"/>
          </p:cNvSpPr>
          <p:nvPr>
            <p:ph type="subTitle" idx="1"/>
          </p:nvPr>
        </p:nvSpPr>
        <p:spPr>
          <a:xfrm>
            <a:off x="1656211" y="2987201"/>
            <a:ext cx="5903528" cy="320039"/>
          </a:xfrm>
          <a:prstGeom prst="rect">
            <a:avLst/>
          </a:prstGeom>
        </p:spPr>
        <p:txBody>
          <a:bodyPr vert="horz" lIns="91440" tIns="0" rtlCol="0" anchor="t">
            <a:normAutofit/>
          </a:bodyPr>
          <a:lstStyle>
            <a:lvl1pPr marL="0" lvl="0" indent="0" algn="ctr">
              <a:lnSpc>
                <a:spcPct val="100000"/>
              </a:lnSpc>
              <a:spcBef>
                <a:spcPts val="0"/>
              </a:spcBef>
              <a:buNone/>
              <a:defRPr lang="en-US" sz="1800" b="0" i="0" baseline="0" dirty="0">
                <a:solidFill>
                  <a:schemeClr val="bg2"/>
                </a:solidFill>
                <a:latin typeface="+mn-lt"/>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24" name="Slide Number Placeholder 5"/>
          <p:cNvSpPr>
            <a:spLocks noGrp="1"/>
          </p:cNvSpPr>
          <p:nvPr>
            <p:ph type="sldNum" sz="quarter" idx="12"/>
          </p:nvPr>
        </p:nvSpPr>
        <p:spPr/>
        <p:txBody>
          <a:bodyPr rtlCol="0"/>
          <a:lstStyle>
            <a:lvl1pPr lvl="0"/>
          </a:lstStyle>
          <a:p>
            <a:r>
              <a:rPr lang="en-US" dirty="0"/>
              <a:t>&lt;#&gt;</a:t>
            </a:r>
          </a:p>
        </p:txBody>
      </p:sp>
      <p:sp>
        <p:nvSpPr>
          <p:cNvPr id="25" name="Footer Placeholder 4"/>
          <p:cNvSpPr>
            <a:spLocks noGrp="1"/>
          </p:cNvSpPr>
          <p:nvPr>
            <p:ph type="ftr" sz="quarter" idx="11"/>
          </p:nvPr>
        </p:nvSpPr>
        <p:spPr/>
        <p:txBody>
          <a:bodyPr rtlCol="0"/>
          <a:lstStyle>
            <a:lvl1pPr lvl="0"/>
          </a:lstStyle>
          <a:p>
            <a:r>
              <a:rPr lang="en-US" dirty="0"/>
              <a:t>Footer</a:t>
            </a:r>
          </a:p>
        </p:txBody>
      </p:sp>
      <p:sp>
        <p:nvSpPr>
          <p:cNvPr id="26" name="Date Placeholder 3"/>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Text, and Images">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TextBox 1"/>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solidFill>
                  <a:schemeClr val="bg1">
                    <a:lumMod val="75000"/>
                  </a:schemeClr>
                </a:solidFill>
              </a:rPr>
              <a:t>&lt;#&gt;</a:t>
            </a:r>
          </a:p>
        </p:txBody>
      </p:sp>
      <p:sp>
        <p:nvSpPr>
          <p:cNvPr id="3" name="Rectangle 2"/>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5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bg1">
              <a:alpha val="2999"/>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accent4">
              <a:alpha val="6000"/>
              <a:lumMod val="40000"/>
              <a:lumOff val="6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19"/>
          <p:cNvSpPr/>
          <p:nvPr/>
        </p:nvSpPr>
        <p:spPr>
          <a:xfrm>
            <a:off x="550157" y="1389464"/>
            <a:ext cx="1308995" cy="981746"/>
          </a:xfrm>
          <a:custGeom>
            <a:avLst/>
            <a:gdLst/>
            <a:ahLst/>
            <a:cxnLst/>
            <a:rect l="0" t="0" r="r" b="b"/>
            <a:pathLst>
              <a:path w="1308996" h="981747">
                <a:moveTo>
                  <a:pt x="0" y="0"/>
                </a:moveTo>
                <a:lnTo>
                  <a:pt x="1308996" y="17742"/>
                </a:lnTo>
                <a:lnTo>
                  <a:pt x="549824" y="981747"/>
                </a:lnTo>
                <a:close/>
              </a:path>
            </a:pathLst>
          </a:custGeom>
          <a:gradFill rotWithShape="1">
            <a:gsLst>
              <a:gs pos="100000">
                <a:schemeClr val="tx2">
                  <a:lumMod val="75000"/>
                  <a:lumOff val="25000"/>
                </a:schemeClr>
              </a:gs>
              <a:gs pos="0">
                <a:schemeClr val="accent3">
                  <a:alpha val="0"/>
                  <a:lumMod val="5000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20"/>
          <p:cNvSpPr/>
          <p:nvPr/>
        </p:nvSpPr>
        <p:spPr>
          <a:xfrm>
            <a:off x="3130839" y="3190124"/>
            <a:ext cx="1135938" cy="851953"/>
          </a:xfrm>
          <a:custGeom>
            <a:avLst/>
            <a:gdLst/>
            <a:ahLst/>
            <a:cxnLst/>
            <a:rect l="0" t="0" r="r" b="b"/>
            <a:pathLst>
              <a:path w="2210116" h="1574589">
                <a:moveTo>
                  <a:pt x="0" y="0"/>
                </a:moveTo>
                <a:lnTo>
                  <a:pt x="2210116" y="28456"/>
                </a:lnTo>
                <a:lnTo>
                  <a:pt x="815751" y="1574589"/>
                </a:lnTo>
                <a:close/>
              </a:path>
            </a:pathLst>
          </a:custGeom>
          <a:solidFill>
            <a:schemeClr val="bg2">
              <a:alpha val="27999"/>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21"/>
          <p:cNvSpPr/>
          <p:nvPr/>
        </p:nvSpPr>
        <p:spPr>
          <a:xfrm>
            <a:off x="3065232" y="3323711"/>
            <a:ext cx="387481" cy="264802"/>
          </a:xfrm>
          <a:custGeom>
            <a:avLst/>
            <a:gdLst/>
            <a:ahLst/>
            <a:cxnLst/>
            <a:rect l="0" t="0" r="r" b="b"/>
            <a:pathLst>
              <a:path w="2210116" h="1574589">
                <a:moveTo>
                  <a:pt x="0" y="0"/>
                </a:moveTo>
                <a:lnTo>
                  <a:pt x="2210116" y="28456"/>
                </a:lnTo>
                <a:lnTo>
                  <a:pt x="815751" y="1574589"/>
                </a:lnTo>
                <a:close/>
              </a:path>
            </a:pathLst>
          </a:custGeom>
          <a:solidFill>
            <a:schemeClr val="accent2">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22"/>
          <p:cNvSpPr/>
          <p:nvPr/>
        </p:nvSpPr>
        <p:spPr>
          <a:xfrm>
            <a:off x="768323" y="2033528"/>
            <a:ext cx="285354" cy="178643"/>
          </a:xfrm>
          <a:custGeom>
            <a:avLst/>
            <a:gdLst/>
            <a:ahLst/>
            <a:cxnLst/>
            <a:rect l="0" t="0" r="r" b="b"/>
            <a:pathLst>
              <a:path w="2210116" h="1574589">
                <a:moveTo>
                  <a:pt x="0" y="0"/>
                </a:moveTo>
                <a:lnTo>
                  <a:pt x="2210116" y="28456"/>
                </a:lnTo>
                <a:lnTo>
                  <a:pt x="815751" y="1574589"/>
                </a:lnTo>
                <a:close/>
              </a:path>
            </a:pathLst>
          </a:custGeom>
          <a:solidFill>
            <a:schemeClr val="accent2">
              <a:alpha val="70000"/>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Freeform 23"/>
          <p:cNvSpPr/>
          <p:nvPr/>
        </p:nvSpPr>
        <p:spPr>
          <a:xfrm rot="480000">
            <a:off x="7657891" y="1362139"/>
            <a:ext cx="1056877" cy="1481734"/>
          </a:xfrm>
          <a:custGeom>
            <a:avLst/>
            <a:gdLst/>
            <a:ahLst/>
            <a:cxnLst/>
            <a:rect l="0" t="0" r="r" b="b"/>
            <a:pathLst>
              <a:path w="1111537" h="1290025">
                <a:moveTo>
                  <a:pt x="0" y="0"/>
                </a:moveTo>
                <a:lnTo>
                  <a:pt x="1111537" y="34526"/>
                </a:lnTo>
                <a:lnTo>
                  <a:pt x="379419" y="1290025"/>
                </a:lnTo>
                <a:close/>
              </a:path>
            </a:pathLst>
          </a:custGeom>
          <a:solidFill>
            <a:schemeClr val="accent2">
              <a:alpha val="33000"/>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5" name="Freeform 24"/>
          <p:cNvSpPr/>
          <p:nvPr/>
        </p:nvSpPr>
        <p:spPr>
          <a:xfrm>
            <a:off x="8285710" y="1668179"/>
            <a:ext cx="384343" cy="264802"/>
          </a:xfrm>
          <a:custGeom>
            <a:avLst/>
            <a:gdLst/>
            <a:ahLst/>
            <a:cxnLst/>
            <a:rect l="0" t="0" r="r" b="b"/>
            <a:pathLst>
              <a:path w="2210116" h="1574589">
                <a:moveTo>
                  <a:pt x="0" y="0"/>
                </a:moveTo>
                <a:lnTo>
                  <a:pt x="2210116" y="28456"/>
                </a:lnTo>
                <a:lnTo>
                  <a:pt x="815751" y="1574589"/>
                </a:lnTo>
                <a:close/>
              </a:path>
            </a:pathLst>
          </a:custGeom>
          <a:solidFill>
            <a:schemeClr val="accent2">
              <a:alpha val="80000"/>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6" name="Freeform 25"/>
          <p:cNvSpPr/>
          <p:nvPr/>
        </p:nvSpPr>
        <p:spPr>
          <a:xfrm>
            <a:off x="1935432" y="1463135"/>
            <a:ext cx="1384326" cy="2247979"/>
          </a:xfrm>
          <a:custGeom>
            <a:avLst/>
            <a:gdLst/>
            <a:ahLst/>
            <a:cxnLst/>
            <a:rect l="0" t="0" r="r" b="b"/>
            <a:pathLst>
              <a:path w="1384327" h="2247979">
                <a:moveTo>
                  <a:pt x="9525" y="2229087"/>
                </a:moveTo>
                <a:lnTo>
                  <a:pt x="1318086" y="0"/>
                </a:lnTo>
                <a:lnTo>
                  <a:pt x="1384326" y="104775"/>
                </a:lnTo>
                <a:lnTo>
                  <a:pt x="28456" y="2247979"/>
                </a:lnTo>
                <a:close/>
              </a:path>
            </a:pathLst>
          </a:custGeom>
          <a:gradFill rotWithShape="1">
            <a:gsLst>
              <a:gs pos="0">
                <a:schemeClr val="bg2">
                  <a:alpha val="0"/>
                  <a:lumMod val="50000"/>
                </a:schemeClr>
              </a:gs>
              <a:gs pos="100000">
                <a:schemeClr val="tx2">
                  <a:lumMod val="75000"/>
                  <a:lumOff val="2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7" name="Freeform 26"/>
          <p:cNvSpPr/>
          <p:nvPr/>
        </p:nvSpPr>
        <p:spPr>
          <a:xfrm rot="18840000">
            <a:off x="5048607" y="1257700"/>
            <a:ext cx="627068" cy="2375196"/>
          </a:xfrm>
          <a:custGeom>
            <a:avLst/>
            <a:gdLst/>
            <a:ahLst/>
            <a:cxnLst/>
            <a:rect l="0" t="0" r="r" b="b"/>
            <a:pathLst>
              <a:path w="627069" h="2375196">
                <a:moveTo>
                  <a:pt x="0" y="2356305"/>
                </a:moveTo>
                <a:lnTo>
                  <a:pt x="556880" y="0"/>
                </a:lnTo>
                <a:lnTo>
                  <a:pt x="627069" y="6784"/>
                </a:lnTo>
                <a:lnTo>
                  <a:pt x="18931" y="2375196"/>
                </a:lnTo>
                <a:close/>
              </a:path>
            </a:pathLst>
          </a:custGeom>
          <a:gradFill rotWithShape="1">
            <a:gsLst>
              <a:gs pos="0">
                <a:schemeClr val="accent2">
                  <a:alpha val="0"/>
                  <a:lumMod val="75000"/>
                </a:schemeClr>
              </a:gs>
              <a:gs pos="100000">
                <a:schemeClr val="accent2">
                  <a:lumMod val="7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8" name="Title 1"/>
          <p:cNvSpPr>
            <a:spLocks noGrp="1"/>
          </p:cNvSpPr>
          <p:nvPr>
            <p:ph type="title"/>
          </p:nvPr>
        </p:nvSpPr>
        <p:spPr/>
        <p:txBody>
          <a:bodyPr rtlCol="0"/>
          <a:lstStyle>
            <a:lvl1pPr lvl="0">
              <a:defRPr lang="en-US" dirty="0">
                <a:solidFill>
                  <a:srgbClr val="FFFFFF"/>
                </a:solidFill>
              </a:defRPr>
            </a:lvl1pPr>
          </a:lstStyle>
          <a:p>
            <a:r>
              <a:rPr lang="en-US" dirty="0"/>
              <a:t>Click to edit Master title style</a:t>
            </a:r>
          </a:p>
        </p:txBody>
      </p:sp>
      <p:sp>
        <p:nvSpPr>
          <p:cNvPr id="29" name="Content Placeholder 2"/>
          <p:cNvSpPr>
            <a:spLocks noGrp="1"/>
          </p:cNvSpPr>
          <p:nvPr>
            <p:ph type="body" idx="1"/>
          </p:nvPr>
        </p:nvSpPr>
        <p:spPr>
          <a:xfrm>
            <a:off x="933577" y="3781155"/>
            <a:ext cx="1905000" cy="407078"/>
          </a:xfrm>
          <a:prstGeom prst="rect">
            <a:avLst/>
          </a:prstGeom>
        </p:spPr>
        <p:txBody>
          <a:bodyPr vert="horz" rtlCol="0" anchor="t">
            <a:normAutofit/>
          </a:bodyPr>
          <a:lstStyle>
            <a:lvl1pPr marL="0" lvl="0" indent="0" algn="ctr">
              <a:lnSpc>
                <a:spcPct val="100000"/>
              </a:lnSpc>
              <a:buFont typeface="Arial" panose="020B0604020202020204"/>
              <a:buNone/>
              <a:defRPr lang="en-US" sz="1200" dirty="0">
                <a:solidFill>
                  <a:schemeClr val="bg2"/>
                </a:solidFill>
                <a:latin typeface="+mn-lt"/>
              </a:defRPr>
            </a:lvl1pPr>
            <a:lvl2pPr lvl="1">
              <a:lnSpc>
                <a:spcPct val="130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panose="020B0604020202020204"/>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0" name="Picture Placeholder 2"/>
          <p:cNvSpPr>
            <a:spLocks noGrp="1"/>
          </p:cNvSpPr>
          <p:nvPr>
            <p:ph type="pic" idx="2"/>
          </p:nvPr>
        </p:nvSpPr>
        <p:spPr>
          <a:xfrm>
            <a:off x="682480" y="1454321"/>
            <a:ext cx="2559067" cy="2205195"/>
          </a:xfrm>
          <a:custGeom>
            <a:avLst/>
            <a:gdLst/>
            <a:ahLst/>
            <a:cxnLst/>
            <a:rect l="0" t="0" r="r" b="b"/>
            <a:pathLst>
              <a:path w="2559067" h="2205196">
                <a:moveTo>
                  <a:pt x="0" y="0"/>
                </a:moveTo>
                <a:lnTo>
                  <a:pt x="2559067" y="9565"/>
                </a:lnTo>
                <a:lnTo>
                  <a:pt x="1292752" y="2205196"/>
                </a:lnTo>
                <a:close/>
              </a:path>
            </a:pathLst>
          </a:custGeom>
          <a:solidFill>
            <a:schemeClr val="bg1"/>
          </a:solidFill>
          <a:ln w="38100">
            <a:noFill/>
            <a:miter lim="800000"/>
          </a:ln>
        </p:spPr>
        <p:txBody>
          <a:bodyPr rtlCol="0"/>
          <a:lstStyle/>
          <a:p>
            <a:r>
              <a:rPr lang="en-US" dirty="0"/>
              <a:t>Click icon to add picture</a:t>
            </a:r>
          </a:p>
        </p:txBody>
      </p:sp>
      <p:sp>
        <p:nvSpPr>
          <p:cNvPr id="31" name="Content Placeholder 2"/>
          <p:cNvSpPr>
            <a:spLocks noGrp="1"/>
          </p:cNvSpPr>
          <p:nvPr>
            <p:ph type="body" idx="3"/>
          </p:nvPr>
        </p:nvSpPr>
        <p:spPr>
          <a:xfrm>
            <a:off x="3658165" y="3781155"/>
            <a:ext cx="1905000" cy="407078"/>
          </a:xfrm>
          <a:prstGeom prst="rect">
            <a:avLst/>
          </a:prstGeom>
        </p:spPr>
        <p:txBody>
          <a:bodyPr vert="horz" rtlCol="0" anchor="t">
            <a:normAutofit/>
          </a:bodyPr>
          <a:lstStyle>
            <a:lvl1pPr marL="0" lvl="0" indent="0" algn="ctr">
              <a:lnSpc>
                <a:spcPct val="100000"/>
              </a:lnSpc>
              <a:buFont typeface="Arial" panose="020B0604020202020204"/>
              <a:buNone/>
              <a:defRPr lang="en-US" sz="1200" dirty="0">
                <a:solidFill>
                  <a:schemeClr val="bg2"/>
                </a:solidFill>
                <a:latin typeface="+mn-lt"/>
              </a:defRPr>
            </a:lvl1pPr>
            <a:lvl2pPr lvl="1">
              <a:lnSpc>
                <a:spcPct val="130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panose="020B0604020202020204"/>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2" name="Picture Placeholder 2"/>
          <p:cNvSpPr>
            <a:spLocks noGrp="1"/>
          </p:cNvSpPr>
          <p:nvPr>
            <p:ph type="pic" idx="4"/>
          </p:nvPr>
        </p:nvSpPr>
        <p:spPr>
          <a:xfrm>
            <a:off x="3254981" y="1444756"/>
            <a:ext cx="2833884" cy="2229601"/>
          </a:xfrm>
          <a:custGeom>
            <a:avLst/>
            <a:gdLst/>
            <a:ahLst/>
            <a:cxnLst/>
            <a:rect l="0" t="0" r="r" b="b"/>
            <a:pathLst>
              <a:path w="2833885" h="2229601">
                <a:moveTo>
                  <a:pt x="1421636" y="0"/>
                </a:moveTo>
                <a:lnTo>
                  <a:pt x="2833885" y="2229601"/>
                </a:lnTo>
                <a:lnTo>
                  <a:pt x="0" y="2224206"/>
                </a:lnTo>
                <a:close/>
              </a:path>
            </a:pathLst>
          </a:custGeom>
          <a:solidFill>
            <a:schemeClr val="bg1"/>
          </a:solidFill>
          <a:ln w="38100">
            <a:noFill/>
            <a:miter lim="800000"/>
          </a:ln>
        </p:spPr>
        <p:txBody>
          <a:bodyPr rtlCol="0"/>
          <a:lstStyle/>
          <a:p>
            <a:r>
              <a:rPr lang="en-US" dirty="0"/>
              <a:t>Click icon to add picture</a:t>
            </a:r>
          </a:p>
        </p:txBody>
      </p:sp>
      <p:sp>
        <p:nvSpPr>
          <p:cNvPr id="33" name="Content Placeholder 2"/>
          <p:cNvSpPr>
            <a:spLocks noGrp="1"/>
          </p:cNvSpPr>
          <p:nvPr>
            <p:ph type="body" idx="5"/>
          </p:nvPr>
        </p:nvSpPr>
        <p:spPr>
          <a:xfrm>
            <a:off x="6415463" y="3800741"/>
            <a:ext cx="1905000" cy="407078"/>
          </a:xfrm>
          <a:prstGeom prst="rect">
            <a:avLst/>
          </a:prstGeom>
        </p:spPr>
        <p:txBody>
          <a:bodyPr vert="horz" rtlCol="0" anchor="t">
            <a:normAutofit/>
          </a:bodyPr>
          <a:lstStyle>
            <a:lvl1pPr marL="0" lvl="0" indent="0" algn="ctr">
              <a:lnSpc>
                <a:spcPct val="100000"/>
              </a:lnSpc>
              <a:buFont typeface="Arial" panose="020B0604020202020204"/>
              <a:buNone/>
              <a:defRPr lang="en-US" sz="1200" dirty="0">
                <a:solidFill>
                  <a:schemeClr val="bg2"/>
                </a:solidFill>
                <a:latin typeface="+mn-lt"/>
              </a:defRPr>
            </a:lvl1pPr>
            <a:lvl2pPr lvl="1">
              <a:lnSpc>
                <a:spcPct val="130000"/>
              </a:lnSpc>
              <a:defRPr lang="en-US" sz="1000" dirty="0">
                <a:solidFill>
                  <a:schemeClr val="bg1">
                    <a:lumMod val="65000"/>
                  </a:schemeClr>
                </a:solidFill>
                <a:latin typeface="+mn-lt"/>
              </a:defRPr>
            </a:lvl2pPr>
            <a:lvl3pPr lvl="2">
              <a:lnSpc>
                <a:spcPts val="1200"/>
              </a:lnSpc>
              <a:defRPr lang="en-US" sz="1050" i="1" dirty="0">
                <a:solidFill>
                  <a:schemeClr val="tx2">
                    <a:lumMod val="50000"/>
                    <a:lumOff val="50000"/>
                  </a:schemeClr>
                </a:solidFill>
                <a:latin typeface="+mn-lt"/>
              </a:defRPr>
            </a:lvl3pPr>
            <a:lvl4pPr lvl="3">
              <a:lnSpc>
                <a:spcPts val="1200"/>
              </a:lnSpc>
              <a:defRPr lang="en-US" sz="1050" i="0" dirty="0">
                <a:solidFill>
                  <a:schemeClr val="tx2">
                    <a:lumMod val="50000"/>
                    <a:lumOff val="50000"/>
                  </a:schemeClr>
                </a:solidFill>
                <a:latin typeface="+mn-lt"/>
              </a:defRPr>
            </a:lvl4pPr>
            <a:lvl5pPr lvl="4">
              <a:lnSpc>
                <a:spcPts val="1200"/>
              </a:lnSpc>
              <a:buFont typeface="Arial" panose="020B0604020202020204"/>
              <a:buChar char="»"/>
              <a:defRPr lang="en-US" sz="1050" i="1" dirty="0">
                <a:solidFill>
                  <a:schemeClr val="tx2">
                    <a:lumMod val="50000"/>
                    <a:lumOff val="50000"/>
                  </a:schemeClr>
                </a:solidFill>
                <a:latin typeface="+mn-lt"/>
              </a:defRPr>
            </a:lvl5pPr>
          </a:lstStyle>
          <a:p>
            <a:pPr lvl="0"/>
            <a:r>
              <a:rPr lang="en-US" dirty="0"/>
              <a:t>Click to edit Master text styles</a:t>
            </a:r>
          </a:p>
        </p:txBody>
      </p:sp>
      <p:sp>
        <p:nvSpPr>
          <p:cNvPr id="34" name="Picture Placeholder 2"/>
          <p:cNvSpPr>
            <a:spLocks noGrp="1"/>
          </p:cNvSpPr>
          <p:nvPr>
            <p:ph type="pic" idx="6"/>
          </p:nvPr>
        </p:nvSpPr>
        <p:spPr>
          <a:xfrm>
            <a:off x="6088944" y="1387804"/>
            <a:ext cx="2539203" cy="2290723"/>
          </a:xfrm>
          <a:custGeom>
            <a:avLst/>
            <a:gdLst/>
            <a:ahLst/>
            <a:cxnLst/>
            <a:rect l="0" t="0" r="r" b="b"/>
            <a:pathLst>
              <a:path w="2539204" h="2290723">
                <a:moveTo>
                  <a:pt x="0" y="0"/>
                </a:moveTo>
                <a:lnTo>
                  <a:pt x="2539204" y="198"/>
                </a:lnTo>
                <a:lnTo>
                  <a:pt x="1287713" y="2290723"/>
                </a:lnTo>
                <a:close/>
              </a:path>
            </a:pathLst>
          </a:custGeom>
          <a:solidFill>
            <a:schemeClr val="bg1"/>
          </a:solidFill>
          <a:ln w="38100">
            <a:noFill/>
            <a:miter lim="800000"/>
          </a:ln>
        </p:spPr>
        <p:txBody>
          <a:bodyPr rtlCol="0"/>
          <a:lstStyle/>
          <a:p>
            <a:r>
              <a:rPr lang="en-US" dirty="0"/>
              <a:t>Click icon to add picture</a:t>
            </a:r>
          </a:p>
        </p:txBody>
      </p:sp>
      <p:sp>
        <p:nvSpPr>
          <p:cNvPr id="35" name="Slide Number Placeholder 4"/>
          <p:cNvSpPr>
            <a:spLocks noGrp="1"/>
          </p:cNvSpPr>
          <p:nvPr>
            <p:ph type="sldNum" sz="quarter" idx="12"/>
          </p:nvPr>
        </p:nvSpPr>
        <p:spPr/>
        <p:txBody>
          <a:bodyPr rtlCol="0"/>
          <a:lstStyle>
            <a:lvl1pPr lvl="0"/>
          </a:lstStyle>
          <a:p>
            <a:r>
              <a:rPr lang="en-US" dirty="0"/>
              <a:t>&lt;#&gt;</a:t>
            </a:r>
          </a:p>
        </p:txBody>
      </p:sp>
      <p:sp>
        <p:nvSpPr>
          <p:cNvPr id="36" name="Footer Placeholder 3"/>
          <p:cNvSpPr>
            <a:spLocks noGrp="1"/>
          </p:cNvSpPr>
          <p:nvPr>
            <p:ph type="ftr" sz="quarter" idx="11"/>
          </p:nvPr>
        </p:nvSpPr>
        <p:spPr/>
        <p:txBody>
          <a:bodyPr rtlCol="0"/>
          <a:lstStyle>
            <a:lvl1pPr lvl="0"/>
          </a:lstStyle>
          <a:p>
            <a:r>
              <a:rPr lang="en-US" dirty="0"/>
              <a:t>Footer</a:t>
            </a:r>
          </a:p>
        </p:txBody>
      </p:sp>
      <p:sp>
        <p:nvSpPr>
          <p:cNvPr id="37" name="Date Placeholder 1"/>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s">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Rectangle 1"/>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4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Title 1"/>
          <p:cNvSpPr>
            <a:spLocks noGrp="1"/>
          </p:cNvSpPr>
          <p:nvPr>
            <p:ph type="title"/>
          </p:nvPr>
        </p:nvSpPr>
        <p:spPr>
          <a:xfrm>
            <a:off x="294036" y="3076811"/>
            <a:ext cx="3177648" cy="950228"/>
          </a:xfrm>
          <a:prstGeom prst="rect">
            <a:avLst/>
          </a:prstGeom>
        </p:spPr>
        <p:txBody>
          <a:bodyPr rtlCol="0"/>
          <a:lstStyle>
            <a:lvl1pPr lvl="0">
              <a:defRPr lang="en-US" dirty="0">
                <a:solidFill>
                  <a:srgbClr val="FFFFFF"/>
                </a:solidFill>
              </a:defRPr>
            </a:lvl1pPr>
          </a:lstStyle>
          <a:p>
            <a:r>
              <a:rPr lang="en-US" dirty="0"/>
              <a:t>Click to edit Master title style</a:t>
            </a:r>
          </a:p>
        </p:txBody>
      </p:sp>
      <p:sp>
        <p:nvSpPr>
          <p:cNvPr id="18" name="Picture Placeholder 2"/>
          <p:cNvSpPr>
            <a:spLocks noGrp="1"/>
          </p:cNvSpPr>
          <p:nvPr>
            <p:ph type="pic" idx="1"/>
          </p:nvPr>
        </p:nvSpPr>
        <p:spPr>
          <a:xfrm>
            <a:off x="1599370" y="-4900"/>
            <a:ext cx="4133336" cy="3424613"/>
          </a:xfrm>
          <a:custGeom>
            <a:avLst/>
            <a:gdLst/>
            <a:ahLst/>
            <a:cxnLst/>
            <a:rect l="0" t="0" r="r" b="b"/>
            <a:pathLst>
              <a:path w="4133336" h="3424613">
                <a:moveTo>
                  <a:pt x="0" y="0"/>
                </a:moveTo>
                <a:lnTo>
                  <a:pt x="4133336" y="40"/>
                </a:lnTo>
                <a:lnTo>
                  <a:pt x="2247426" y="3424613"/>
                </a:lnTo>
                <a:close/>
              </a:path>
            </a:pathLst>
          </a:custGeom>
          <a:solidFill>
            <a:schemeClr val="bg1"/>
          </a:solidFill>
          <a:ln w="38100">
            <a:noFill/>
            <a:miter lim="800000"/>
          </a:ln>
        </p:spPr>
        <p:txBody>
          <a:bodyPr rtlCol="0"/>
          <a:lstStyle/>
          <a:p>
            <a:r>
              <a:rPr lang="en-US" dirty="0"/>
              <a:t>Click icon to add picture</a:t>
            </a:r>
          </a:p>
        </p:txBody>
      </p:sp>
      <p:sp>
        <p:nvSpPr>
          <p:cNvPr id="19" name="Picture Placeholder 2"/>
          <p:cNvSpPr>
            <a:spLocks noGrp="1"/>
          </p:cNvSpPr>
          <p:nvPr>
            <p:ph type="pic" idx="2"/>
          </p:nvPr>
        </p:nvSpPr>
        <p:spPr>
          <a:xfrm>
            <a:off x="2852876" y="4663"/>
            <a:ext cx="4731524" cy="5176778"/>
          </a:xfrm>
          <a:custGeom>
            <a:avLst/>
            <a:gdLst/>
            <a:ahLst/>
            <a:cxnLst/>
            <a:rect l="0" t="0" r="r" b="b"/>
            <a:pathLst>
              <a:path w="4731524" h="5176779">
                <a:moveTo>
                  <a:pt x="2951389" y="0"/>
                </a:moveTo>
                <a:lnTo>
                  <a:pt x="4731524" y="1896245"/>
                </a:lnTo>
                <a:lnTo>
                  <a:pt x="0" y="5176779"/>
                </a:lnTo>
                <a:close/>
              </a:path>
            </a:pathLst>
          </a:custGeom>
          <a:solidFill>
            <a:schemeClr val="bg1"/>
          </a:solidFill>
          <a:ln w="38100">
            <a:noFill/>
            <a:miter lim="800000"/>
          </a:ln>
        </p:spPr>
        <p:txBody>
          <a:bodyPr rtlCol="0"/>
          <a:lstStyle/>
          <a:p>
            <a:r>
              <a:rPr lang="en-US" dirty="0"/>
              <a:t>Click icon to add picture</a:t>
            </a:r>
          </a:p>
        </p:txBody>
      </p:sp>
      <p:sp>
        <p:nvSpPr>
          <p:cNvPr id="20" name="Picture Placeholder 2"/>
          <p:cNvSpPr>
            <a:spLocks noGrp="1"/>
          </p:cNvSpPr>
          <p:nvPr>
            <p:ph type="pic" idx="3"/>
          </p:nvPr>
        </p:nvSpPr>
        <p:spPr>
          <a:xfrm>
            <a:off x="5887932" y="-23990"/>
            <a:ext cx="3274880" cy="3547924"/>
          </a:xfrm>
          <a:custGeom>
            <a:avLst/>
            <a:gdLst/>
            <a:ahLst/>
            <a:cxnLst/>
            <a:rect l="0" t="0" r="r" b="b"/>
            <a:pathLst>
              <a:path w="3274881" h="3547924">
                <a:moveTo>
                  <a:pt x="0" y="19248"/>
                </a:moveTo>
                <a:lnTo>
                  <a:pt x="3274881" y="0"/>
                </a:lnTo>
                <a:lnTo>
                  <a:pt x="3255791" y="3547924"/>
                </a:lnTo>
                <a:close/>
              </a:path>
            </a:pathLst>
          </a:custGeom>
          <a:solidFill>
            <a:schemeClr val="bg1"/>
          </a:solidFill>
          <a:ln w="38100">
            <a:noFill/>
            <a:miter lim="800000"/>
          </a:ln>
        </p:spPr>
        <p:txBody>
          <a:bodyPr rtlCol="0"/>
          <a:lstStyle/>
          <a:p>
            <a:r>
              <a:rPr lang="en-US" dirty="0"/>
              <a:t>Click icon to add picture</a:t>
            </a:r>
          </a:p>
        </p:txBody>
      </p:sp>
      <p:sp>
        <p:nvSpPr>
          <p:cNvPr id="21" name="Picture Placeholder 2"/>
          <p:cNvSpPr>
            <a:spLocks noGrp="1"/>
          </p:cNvSpPr>
          <p:nvPr>
            <p:ph type="pic" idx="4"/>
          </p:nvPr>
        </p:nvSpPr>
        <p:spPr>
          <a:xfrm>
            <a:off x="2890976" y="1920077"/>
            <a:ext cx="6253419" cy="3251800"/>
          </a:xfrm>
          <a:custGeom>
            <a:avLst/>
            <a:gdLst/>
            <a:ahLst/>
            <a:cxnLst/>
            <a:rect l="0" t="0" r="r" b="b"/>
            <a:pathLst>
              <a:path w="6253420" h="3251800">
                <a:moveTo>
                  <a:pt x="4721920" y="0"/>
                </a:moveTo>
                <a:lnTo>
                  <a:pt x="6253420" y="1603856"/>
                </a:lnTo>
                <a:lnTo>
                  <a:pt x="6252946" y="3251800"/>
                </a:lnTo>
                <a:lnTo>
                  <a:pt x="0" y="3242117"/>
                </a:lnTo>
                <a:close/>
              </a:path>
            </a:pathLst>
          </a:custGeom>
          <a:solidFill>
            <a:schemeClr val="bg1"/>
          </a:solidFill>
          <a:ln w="38100">
            <a:noFill/>
            <a:miter lim="800000"/>
          </a:ln>
        </p:spPr>
        <p:txBody>
          <a:bodyPr rtlCol="0"/>
          <a:lstStyle/>
          <a:p>
            <a:r>
              <a:rPr lang="en-US" dirty="0"/>
              <a:t>Click icon to add picture</a:t>
            </a:r>
          </a:p>
        </p:txBody>
      </p:sp>
      <p:sp>
        <p:nvSpPr>
          <p:cNvPr id="22" name="TextBox 21"/>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sz="600" dirty="0">
                <a:solidFill>
                  <a:schemeClr val="bg1">
                    <a:lumMod val="75000"/>
                  </a:schemeClr>
                </a:solidFill>
              </a:rPr>
              <a:t>&lt;#&gt;</a:t>
            </a:r>
          </a:p>
        </p:txBody>
      </p:sp>
      <p:sp>
        <p:nvSpPr>
          <p:cNvPr id="23" name="Slide Number Placeholder 4"/>
          <p:cNvSpPr>
            <a:spLocks noGrp="1"/>
          </p:cNvSpPr>
          <p:nvPr>
            <p:ph type="sldNum" sz="quarter" idx="12"/>
          </p:nvPr>
        </p:nvSpPr>
        <p:spPr/>
        <p:txBody>
          <a:bodyPr rtlCol="0"/>
          <a:lstStyle>
            <a:lvl1pPr lvl="0"/>
          </a:lstStyle>
          <a:p>
            <a:r>
              <a:rPr lang="en-US" dirty="0"/>
              <a:t>&lt;#&gt;</a:t>
            </a:r>
          </a:p>
        </p:txBody>
      </p:sp>
      <p:sp>
        <p:nvSpPr>
          <p:cNvPr id="24" name="Footer Placeholder 3"/>
          <p:cNvSpPr>
            <a:spLocks noGrp="1"/>
          </p:cNvSpPr>
          <p:nvPr>
            <p:ph type="ftr" sz="quarter" idx="11"/>
          </p:nvPr>
        </p:nvSpPr>
        <p:spPr/>
        <p:txBody>
          <a:bodyPr rtlCol="0"/>
          <a:lstStyle>
            <a:lvl1pPr lvl="0"/>
          </a:lstStyle>
          <a:p>
            <a:r>
              <a:rPr lang="en-US" dirty="0"/>
              <a:t>Footer</a:t>
            </a:r>
          </a:p>
        </p:txBody>
      </p:sp>
      <p:sp>
        <p:nvSpPr>
          <p:cNvPr id="25" name="Date Placeholder 1"/>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7"/>
          <p:cNvSpPr>
            <a:spLocks noGrp="1"/>
          </p:cNvSpPr>
          <p:nvPr>
            <p:ph type="title"/>
          </p:nvPr>
        </p:nvSpPr>
        <p:spPr/>
        <p:txBody>
          <a:bodyPr rtlCol="0"/>
          <a:lstStyle>
            <a:lvl1pPr lvl="0"/>
          </a:lstStyle>
          <a:p>
            <a:r>
              <a:rPr lang="en-US" dirty="0"/>
              <a:t>Click to edit Master title style</a:t>
            </a:r>
          </a:p>
        </p:txBody>
      </p:sp>
      <p:sp>
        <p:nvSpPr>
          <p:cNvPr id="3" name="Content Placeholder 2"/>
          <p:cNvSpPr>
            <a:spLocks noGrp="1"/>
          </p:cNvSpPr>
          <p:nvPr>
            <p:ph idx="1"/>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4"/>
          <p:cNvSpPr>
            <a:spLocks noGrp="1"/>
          </p:cNvSpPr>
          <p:nvPr>
            <p:ph type="sldNum" sz="quarter" idx="12"/>
          </p:nvPr>
        </p:nvSpPr>
        <p:spPr/>
        <p:txBody>
          <a:bodyPr rtlCol="0"/>
          <a:lstStyle>
            <a:lvl1pPr lvl="0"/>
          </a:lstStyle>
          <a:p>
            <a:r>
              <a:rPr lang="en-US" dirty="0"/>
              <a:t>&lt;#&gt;</a:t>
            </a:r>
          </a:p>
        </p:txBody>
      </p:sp>
      <p:sp>
        <p:nvSpPr>
          <p:cNvPr id="5" name="Footer Placeholder 3"/>
          <p:cNvSpPr>
            <a:spLocks noGrp="1"/>
          </p:cNvSpPr>
          <p:nvPr>
            <p:ph type="ftr" sz="quarter" idx="11"/>
          </p:nvPr>
        </p:nvSpPr>
        <p:spPr/>
        <p:txBody>
          <a:bodyPr rtlCol="0"/>
          <a:lstStyle>
            <a:lvl1pPr lvl="0"/>
          </a:lstStyle>
          <a:p>
            <a:r>
              <a:rPr lang="en-US" dirty="0"/>
              <a:t>Footer</a:t>
            </a:r>
          </a:p>
        </p:txBody>
      </p:sp>
      <p:sp>
        <p:nvSpPr>
          <p:cNvPr id="6" name="Date Placeholder 1"/>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Freeform 1"/>
          <p:cNvSpPr/>
          <p:nvPr/>
        </p:nvSpPr>
        <p:spPr>
          <a:xfrm>
            <a:off x="4676775" y="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3" name="Rectangle 2"/>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Freeform 3"/>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p:cNvSpPr/>
          <p:nvPr/>
        </p:nvSpPr>
        <p:spPr>
          <a:xfrm>
            <a:off x="4522294" y="4703"/>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20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bg1">
              <a:alpha val="7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16000"/>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Oval 13"/>
          <p:cNvSpPr/>
          <p:nvPr/>
        </p:nvSpPr>
        <p:spPr>
          <a:xfrm>
            <a:off x="664194" y="-95250"/>
            <a:ext cx="7806548" cy="5340323"/>
          </a:xfrm>
          <a:prstGeom prst="ellipse">
            <a:avLst/>
          </a:prstGeom>
          <a:gradFill rotWithShape="1">
            <a:gsLst>
              <a:gs pos="0">
                <a:schemeClr val="bg2">
                  <a:alpha val="53999"/>
                  <a:lumMod val="50000"/>
                </a:schemeClr>
              </a:gs>
              <a:gs pos="61233">
                <a:schemeClr val="bg2">
                  <a:alpha val="0"/>
                  <a:lumMod val="50000"/>
                </a:schemeClr>
              </a:gs>
            </a:gsLst>
            <a:path path="circle">
              <a:fillToRect l="50000" t="50000" r="50000" b="50000"/>
            </a:path>
            <a:tileRect/>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p:cNvSpPr/>
          <p:nvPr>
            <p:custDataLst>
              <p:tags r:id="rId1"/>
            </p:custDataLst>
          </p:nvPr>
        </p:nvSpPr>
        <p:spPr>
          <a:xfrm>
            <a:off x="-19415" y="-19050"/>
            <a:ext cx="9166837" cy="5171436"/>
          </a:xfrm>
          <a:custGeom>
            <a:avLst/>
            <a:gdLst/>
            <a:ahLst/>
            <a:cxnLst/>
            <a:rect l="0" t="0" r="r" b="b"/>
            <a:pathLst>
              <a:path w="9166838" h="5171437">
                <a:moveTo>
                  <a:pt x="9166507" y="0"/>
                </a:moveTo>
                <a:lnTo>
                  <a:pt x="9166837" y="5171437"/>
                </a:lnTo>
                <a:lnTo>
                  <a:pt x="6265686" y="3925654"/>
                </a:lnTo>
                <a:lnTo>
                  <a:pt x="2957551" y="4292847"/>
                </a:lnTo>
                <a:lnTo>
                  <a:pt x="0" y="2435028"/>
                </a:lnTo>
                <a:lnTo>
                  <a:pt x="365" y="14395"/>
                </a:lnTo>
                <a:close/>
              </a:path>
            </a:pathLst>
          </a:custGeom>
          <a:pattFill prst="pct5">
            <a:fgClr>
              <a:schemeClr val="bg2"/>
            </a:fgClr>
            <a:bgClr>
              <a:schemeClr val="bg1"/>
            </a:bgClr>
          </a:patt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p:cNvSpPr/>
          <p:nvPr/>
        </p:nvSpPr>
        <p:spPr>
          <a:xfrm rot="-10800000" flipH="1">
            <a:off x="7916707" y="-6287"/>
            <a:ext cx="1208210" cy="815323"/>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p:cNvSpPr/>
          <p:nvPr/>
        </p:nvSpPr>
        <p:spPr>
          <a:xfrm rot="-10800000" flipH="1">
            <a:off x="8419509" y="-10467"/>
            <a:ext cx="694011" cy="257548"/>
          </a:xfrm>
          <a:custGeom>
            <a:avLst/>
            <a:gdLst/>
            <a:ahLst/>
            <a:cxnLst/>
            <a:rect l="0" t="0" r="r" b="b"/>
            <a:pathLst>
              <a:path w="949205" h="352251">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19"/>
          <p:cNvSpPr/>
          <p:nvPr/>
        </p:nvSpPr>
        <p:spPr>
          <a:xfrm rot="-10800000" flipH="1">
            <a:off x="7909314" y="-621"/>
            <a:ext cx="1216332" cy="817050"/>
          </a:xfrm>
          <a:custGeom>
            <a:avLst/>
            <a:gdLst/>
            <a:ahLst/>
            <a:cxnLst/>
            <a:rect l="0" t="0" r="r" b="b"/>
            <a:pathLst>
              <a:path w="2377699" h="1597177">
                <a:moveTo>
                  <a:pt x="1605735" y="1035825"/>
                </a:moveTo>
                <a:lnTo>
                  <a:pt x="2377699" y="0"/>
                </a:lnTo>
                <a:lnTo>
                  <a:pt x="1658985" y="1115553"/>
                </a:lnTo>
                <a:lnTo>
                  <a:pt x="0" y="1597177"/>
                </a:lnTo>
                <a:close/>
              </a:path>
            </a:pathLst>
          </a:custGeom>
          <a:solidFill>
            <a:schemeClr val="accent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20"/>
          <p:cNvSpPr/>
          <p:nvPr/>
        </p:nvSpPr>
        <p:spPr>
          <a:xfrm rot="-10800000" flipH="1">
            <a:off x="7343774" y="-19367"/>
            <a:ext cx="1841145" cy="874247"/>
          </a:xfrm>
          <a:custGeom>
            <a:avLst/>
            <a:gdLst/>
            <a:ahLst/>
            <a:cxnLst/>
            <a:rect l="0" t="0" r="r" b="b"/>
            <a:pathLst>
              <a:path w="2997095" h="1423138">
                <a:moveTo>
                  <a:pt x="2030737" y="693397"/>
                </a:moveTo>
                <a:lnTo>
                  <a:pt x="2997095" y="0"/>
                </a:lnTo>
                <a:lnTo>
                  <a:pt x="2345385" y="904924"/>
                </a:lnTo>
                <a:lnTo>
                  <a:pt x="749353" y="1413652"/>
                </a:lnTo>
                <a:lnTo>
                  <a:pt x="0" y="1423138"/>
                </a:lnTo>
                <a:lnTo>
                  <a:pt x="1504418" y="533996"/>
                </a:lnTo>
                <a:close/>
              </a:path>
            </a:pathLst>
          </a:custGeom>
          <a:gradFill rotWithShape="1">
            <a:gsLst>
              <a:gs pos="14978">
                <a:schemeClr val="accent2">
                  <a:alpha val="5000"/>
                  <a:lumMod val="75000"/>
                </a:schemeClr>
              </a:gs>
              <a:gs pos="90749">
                <a:schemeClr val="bg2">
                  <a:alpha val="43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21"/>
          <p:cNvSpPr/>
          <p:nvPr/>
        </p:nvSpPr>
        <p:spPr>
          <a:xfrm rot="-10800000" flipH="1">
            <a:off x="7354024" y="-13962"/>
            <a:ext cx="886446" cy="502962"/>
          </a:xfrm>
          <a:custGeom>
            <a:avLst/>
            <a:gdLst/>
            <a:ahLst/>
            <a:cxnLst/>
            <a:rect l="0" t="0" r="r" b="b"/>
            <a:pathLst>
              <a:path w="886447" h="502963">
                <a:moveTo>
                  <a:pt x="0" y="489305"/>
                </a:moveTo>
                <a:lnTo>
                  <a:pt x="605527" y="502963"/>
                </a:lnTo>
                <a:lnTo>
                  <a:pt x="886447" y="372104"/>
                </a:lnTo>
                <a:lnTo>
                  <a:pt x="870546" y="0"/>
                </a:lnTo>
                <a:lnTo>
                  <a:pt x="547222" y="186052"/>
                </a:lnTo>
                <a:close/>
              </a:path>
            </a:pathLst>
          </a:custGeom>
          <a:gradFill rotWithShape="1">
            <a:gsLst>
              <a:gs pos="14978">
                <a:srgbClr val="C6265E">
                  <a:alpha val="22000"/>
                </a:srgbClr>
              </a:gs>
              <a:gs pos="90749">
                <a:srgbClr val="BD3B70">
                  <a:alpha val="0"/>
                </a:srgb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22"/>
          <p:cNvSpPr/>
          <p:nvPr/>
        </p:nvSpPr>
        <p:spPr>
          <a:xfrm rot="-10800000" flipH="1">
            <a:off x="8221546" y="117385"/>
            <a:ext cx="504087" cy="372103"/>
          </a:xfrm>
          <a:custGeom>
            <a:avLst/>
            <a:gdLst/>
            <a:ahLst/>
            <a:cxnLst/>
            <a:rect l="0" t="0" r="r" b="b"/>
            <a:pathLst>
              <a:path w="820575" h="605726">
                <a:moveTo>
                  <a:pt x="0" y="0"/>
                </a:moveTo>
                <a:lnTo>
                  <a:pt x="25885" y="605726"/>
                </a:lnTo>
                <a:cubicBezTo>
                  <a:pt x="293358" y="523369"/>
                  <a:pt x="570357" y="462265"/>
                  <a:pt x="820575" y="374594"/>
                </a:cubicBezTo>
                <a:lnTo>
                  <a:pt x="553101" y="167372"/>
                </a:lnTo>
                <a:close/>
              </a:path>
            </a:pathLst>
          </a:custGeom>
          <a:gradFill rotWithShape="1">
            <a:gsLst>
              <a:gs pos="14978">
                <a:schemeClr val="accent2">
                  <a:alpha val="30000"/>
                  <a:lumMod val="75000"/>
                </a:schemeClr>
              </a:gs>
              <a:gs pos="73128">
                <a:schemeClr val="accent2">
                  <a:alpha val="13000"/>
                  <a:lumMod val="50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TextBox 23"/>
          <p:cNvSpPr txBox="1">
            <a:spLocks noGrp="1"/>
          </p:cNvSpPr>
          <p:nvPr/>
        </p:nvSpPr>
        <p:spPr>
          <a:xfrm>
            <a:off x="6120892" y="4771233"/>
            <a:ext cx="2133600" cy="273844"/>
          </a:xfrm>
          <a:prstGeom prst="rect">
            <a:avLst/>
          </a:prstGeom>
          <a:effectLst/>
        </p:spPr>
        <p:txBody>
          <a:bodyPr vert="horz" lIns="91440" tIns="45720" rIns="91440" bIns="45720" numCol="1" spcCol="0" rtlCol="0" anchor="ctr"/>
          <a:lstStyle>
            <a:lvl1pPr marL="0" lvl="0" algn="r" rtl="0">
              <a:lnSpc>
                <a:spcPct val="100000"/>
              </a:lnSpc>
              <a:defRPr lang="en-US" sz="600" b="0" i="0" dirty="0">
                <a:solidFill>
                  <a:schemeClr val="bg1">
                    <a:lumMod val="50000"/>
                  </a:schemeClr>
                </a:solidFill>
                <a:latin typeface="Roboto"/>
              </a:defRPr>
            </a:lvl1pPr>
            <a:lvl2pPr marL="457200" lvl="1" algn="l" rtl="0">
              <a:lnSpc>
                <a:spcPct val="100000"/>
              </a:lnSpc>
              <a:defRPr lang="en-US" sz="1800" dirty="0">
                <a:solidFill>
                  <a:schemeClr val="tx1"/>
                </a:solidFill>
                <a:latin typeface="Roboto"/>
              </a:defRPr>
            </a:lvl2pPr>
            <a:lvl3pPr marL="914400" lvl="2" algn="l" rtl="0">
              <a:lnSpc>
                <a:spcPct val="100000"/>
              </a:lnSpc>
              <a:defRPr lang="en-US" sz="1800" dirty="0">
                <a:solidFill>
                  <a:schemeClr val="tx1"/>
                </a:solidFill>
                <a:latin typeface="Roboto"/>
              </a:defRPr>
            </a:lvl3pPr>
            <a:lvl4pPr marL="1371600" lvl="3" algn="l" rtl="0">
              <a:lnSpc>
                <a:spcPct val="100000"/>
              </a:lnSpc>
              <a:defRPr lang="en-US" sz="1800" dirty="0">
                <a:solidFill>
                  <a:schemeClr val="tx1"/>
                </a:solidFill>
                <a:latin typeface="Roboto"/>
              </a:defRPr>
            </a:lvl4pPr>
            <a:lvl5pPr marL="1828800" lvl="4" algn="l" rtl="0">
              <a:lnSpc>
                <a:spcPct val="100000"/>
              </a:lnSpc>
              <a:defRPr lang="en-US" sz="1800" dirty="0">
                <a:solidFill>
                  <a:schemeClr val="tx1"/>
                </a:solidFill>
                <a:latin typeface="Roboto"/>
              </a:defRPr>
            </a:lvl5pPr>
            <a:lvl6pPr marL="2286000" lvl="5" algn="l" rtl="0">
              <a:lnSpc>
                <a:spcPct val="100000"/>
              </a:lnSpc>
              <a:defRPr lang="en-US" sz="1800" dirty="0">
                <a:solidFill>
                  <a:schemeClr val="tx1"/>
                </a:solidFill>
                <a:latin typeface="Roboto"/>
              </a:defRPr>
            </a:lvl6pPr>
            <a:lvl7pPr marL="2743200" lvl="6" algn="l" rtl="0">
              <a:lnSpc>
                <a:spcPct val="100000"/>
              </a:lnSpc>
              <a:defRPr lang="en-US" sz="1800" dirty="0">
                <a:solidFill>
                  <a:schemeClr val="tx1"/>
                </a:solidFill>
                <a:latin typeface="Roboto"/>
              </a:defRPr>
            </a:lvl7pPr>
            <a:lvl8pPr marL="3200400" lvl="7" algn="l" rtl="0">
              <a:lnSpc>
                <a:spcPct val="100000"/>
              </a:lnSpc>
              <a:defRPr lang="en-US" sz="1800" dirty="0">
                <a:solidFill>
                  <a:schemeClr val="tx1"/>
                </a:solidFill>
                <a:latin typeface="Roboto"/>
              </a:defRPr>
            </a:lvl8pPr>
            <a:lvl9pPr marL="3657600" lvl="8" algn="l" rtl="0">
              <a:lnSpc>
                <a:spcPct val="100000"/>
              </a:lnSpc>
              <a:defRPr lang="en-US" sz="1800" dirty="0">
                <a:solidFill>
                  <a:schemeClr val="tx1"/>
                </a:solidFill>
                <a:latin typeface="Roboto"/>
              </a:defRPr>
            </a:lvl9pPr>
          </a:lstStyle>
          <a:p>
            <a:pPr marL="0" lvl="0" algn="r" rtl="0">
              <a:defRPr lang="en-US" sz="600" b="0" i="0" dirty="0">
                <a:solidFill>
                  <a:schemeClr val="bg1">
                    <a:lumMod val="50000"/>
                  </a:schemeClr>
                </a:solidFill>
                <a:latin typeface="+mn-lt"/>
              </a:defRPr>
            </a:pPr>
            <a:r>
              <a:rPr lang="en-US" b="0" dirty="0">
                <a:solidFill>
                  <a:schemeClr val="bg1">
                    <a:lumMod val="75000"/>
                  </a:schemeClr>
                </a:solidFill>
                <a:latin typeface="Jura" panose="02000503000000000000"/>
              </a:rPr>
              <a:t>&lt;#&gt;</a:t>
            </a:r>
          </a:p>
        </p:txBody>
      </p:sp>
      <p:sp>
        <p:nvSpPr>
          <p:cNvPr id="25" name="Title 1"/>
          <p:cNvSpPr>
            <a:spLocks noGrp="1"/>
          </p:cNvSpPr>
          <p:nvPr>
            <p:ph type="title"/>
          </p:nvPr>
        </p:nvSpPr>
        <p:spPr>
          <a:xfrm>
            <a:off x="1448199" y="1935562"/>
            <a:ext cx="6813154" cy="558890"/>
          </a:xfrm>
          <a:prstGeom prst="rect">
            <a:avLst/>
          </a:prstGeom>
        </p:spPr>
        <p:txBody>
          <a:bodyPr vert="horz" rtlCol="0" anchor="t"/>
          <a:lstStyle>
            <a:lvl1pPr lvl="0">
              <a:defRPr lang="en-US" sz="4000" b="1" dirty="0">
                <a:latin typeface="+mn-lt"/>
              </a:defRPr>
            </a:lvl1pPr>
          </a:lstStyle>
          <a:p>
            <a:r>
              <a:rPr lang="en-US" dirty="0"/>
              <a:t>Click to edit Master title style</a:t>
            </a:r>
          </a:p>
        </p:txBody>
      </p:sp>
      <p:sp>
        <p:nvSpPr>
          <p:cNvPr id="26" name="Text Placeholder 2"/>
          <p:cNvSpPr>
            <a:spLocks noGrp="1"/>
          </p:cNvSpPr>
          <p:nvPr>
            <p:ph type="body" idx="1"/>
          </p:nvPr>
        </p:nvSpPr>
        <p:spPr>
          <a:xfrm>
            <a:off x="1449118" y="1353859"/>
            <a:ext cx="6812235" cy="511812"/>
          </a:xfrm>
          <a:prstGeom prst="rect">
            <a:avLst/>
          </a:prstGeom>
        </p:spPr>
        <p:txBody>
          <a:bodyPr vert="horz" rtlCol="0" anchor="b">
            <a:normAutofit/>
          </a:bodyPr>
          <a:lstStyle>
            <a:lvl1pPr marL="0" lvl="0" indent="0" algn="l">
              <a:lnSpc>
                <a:spcPct val="100000"/>
              </a:lnSpc>
              <a:buNone/>
              <a:defRPr lang="en-US" sz="1800" i="0" dirty="0">
                <a:solidFill>
                  <a:schemeClr val="accent1"/>
                </a:solidFill>
                <a:latin typeface="Jura-medium" panose="02000603000000000000"/>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27" name="Slide Number Placeholder 5"/>
          <p:cNvSpPr>
            <a:spLocks noGrp="1"/>
          </p:cNvSpPr>
          <p:nvPr>
            <p:ph type="sldNum" sz="quarter" idx="12"/>
          </p:nvPr>
        </p:nvSpPr>
        <p:spPr/>
        <p:txBody>
          <a:bodyPr rtlCol="0"/>
          <a:lstStyle>
            <a:lvl1pPr lvl="0"/>
          </a:lstStyle>
          <a:p>
            <a:r>
              <a:rPr lang="en-US" dirty="0"/>
              <a:t>&lt;#&gt;</a:t>
            </a:r>
          </a:p>
        </p:txBody>
      </p:sp>
      <p:sp>
        <p:nvSpPr>
          <p:cNvPr id="28" name="Footer Placeholder 4"/>
          <p:cNvSpPr>
            <a:spLocks noGrp="1"/>
          </p:cNvSpPr>
          <p:nvPr>
            <p:ph type="ftr" sz="quarter" idx="11"/>
          </p:nvPr>
        </p:nvSpPr>
        <p:spPr/>
        <p:txBody>
          <a:bodyPr rtlCol="0"/>
          <a:lstStyle>
            <a:lvl1pPr lvl="0"/>
          </a:lstStyle>
          <a:p>
            <a:r>
              <a:rPr lang="en-US" dirty="0"/>
              <a:t>Footer</a:t>
            </a:r>
          </a:p>
        </p:txBody>
      </p:sp>
      <p:sp>
        <p:nvSpPr>
          <p:cNvPr id="29" name="Date Placeholder 3"/>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lvl="0"/>
          </a:lstStyle>
          <a:p>
            <a:r>
              <a:rPr lang="en-US" dirty="0"/>
              <a:t>Click to edit Master title style</a:t>
            </a:r>
          </a:p>
        </p:txBody>
      </p:sp>
      <p:sp>
        <p:nvSpPr>
          <p:cNvPr id="3" name="Content Placeholder 2"/>
          <p:cNvSpPr>
            <a:spLocks noGrp="1"/>
          </p:cNvSpPr>
          <p:nvPr>
            <p:ph idx="1"/>
          </p:nvPr>
        </p:nvSpPr>
        <p:spPr>
          <a:xfrm>
            <a:off x="885825" y="1381125"/>
            <a:ext cx="3586111" cy="2870199"/>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2"/>
          </p:nvPr>
        </p:nvSpPr>
        <p:spPr>
          <a:xfrm>
            <a:off x="4675243" y="1381125"/>
            <a:ext cx="3586111" cy="2870199"/>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6"/>
          <p:cNvSpPr>
            <a:spLocks noGrp="1"/>
          </p:cNvSpPr>
          <p:nvPr>
            <p:ph type="sldNum" sz="quarter" idx="12"/>
          </p:nvPr>
        </p:nvSpPr>
        <p:spPr/>
        <p:txBody>
          <a:bodyPr rtlCol="0"/>
          <a:lstStyle>
            <a:lvl1pPr lvl="0"/>
          </a:lstStyle>
          <a:p>
            <a:r>
              <a:rPr lang="en-US" dirty="0"/>
              <a:t>&lt;#&gt;</a:t>
            </a:r>
          </a:p>
        </p:txBody>
      </p:sp>
      <p:sp>
        <p:nvSpPr>
          <p:cNvPr id="6" name="Footer Placeholder 5"/>
          <p:cNvSpPr>
            <a:spLocks noGrp="1"/>
          </p:cNvSpPr>
          <p:nvPr>
            <p:ph type="ftr" sz="quarter" idx="11"/>
          </p:nvPr>
        </p:nvSpPr>
        <p:spPr/>
        <p:txBody>
          <a:bodyPr rtlCol="0"/>
          <a:lstStyle>
            <a:lvl1pPr lvl="0"/>
          </a:lstStyle>
          <a:p>
            <a:r>
              <a:rPr lang="en-US" dirty="0"/>
              <a:t>Footer</a:t>
            </a:r>
          </a:p>
        </p:txBody>
      </p:sp>
      <p:sp>
        <p:nvSpPr>
          <p:cNvPr id="7" name="Date Placeholder 4"/>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lvl="0"/>
          </a:lstStyle>
          <a:p>
            <a:r>
              <a:rPr lang="en-US" dirty="0"/>
              <a:t>Click to edit Master title style</a:t>
            </a:r>
          </a:p>
        </p:txBody>
      </p:sp>
      <p:sp>
        <p:nvSpPr>
          <p:cNvPr id="3" name="Text Placeholder 2"/>
          <p:cNvSpPr>
            <a:spLocks noGrp="1"/>
          </p:cNvSpPr>
          <p:nvPr>
            <p:ph type="body" idx="1"/>
          </p:nvPr>
        </p:nvSpPr>
        <p:spPr>
          <a:xfrm>
            <a:off x="885825" y="1387285"/>
            <a:ext cx="3586112" cy="540644"/>
          </a:xfrm>
          <a:prstGeom prst="rect">
            <a:avLst/>
          </a:prstGeom>
        </p:spPr>
        <p:txBody>
          <a:bodyPr vert="horz" rtlCol="0" anchor="ctr">
            <a:normAutofit/>
          </a:bodyPr>
          <a:lstStyle>
            <a:lvl1pPr marL="0" lvl="0" indent="0">
              <a:buNone/>
              <a:defRPr lang="en-US" sz="18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Content Placeholder 2"/>
          <p:cNvSpPr>
            <a:spLocks noGrp="1"/>
          </p:cNvSpPr>
          <p:nvPr>
            <p:ph idx="2"/>
          </p:nvPr>
        </p:nvSpPr>
        <p:spPr>
          <a:xfrm>
            <a:off x="885825" y="1999637"/>
            <a:ext cx="3586111" cy="238027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idx="3"/>
          </p:nvPr>
        </p:nvSpPr>
        <p:spPr>
          <a:xfrm>
            <a:off x="4678517" y="1387285"/>
            <a:ext cx="3582834" cy="540644"/>
          </a:xfrm>
          <a:prstGeom prst="rect">
            <a:avLst/>
          </a:prstGeom>
        </p:spPr>
        <p:txBody>
          <a:bodyPr vert="horz" rtlCol="0" anchor="ctr">
            <a:normAutofit/>
          </a:bodyPr>
          <a:lstStyle>
            <a:lvl1pPr marL="0" lvl="0" indent="0">
              <a:buNone/>
              <a:defRPr lang="en-US" sz="1800" b="0" i="0" cap="none" dirty="0">
                <a:solidFill>
                  <a:schemeClr val="accent1"/>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2"/>
          <p:cNvSpPr>
            <a:spLocks noGrp="1"/>
          </p:cNvSpPr>
          <p:nvPr>
            <p:ph idx="4"/>
          </p:nvPr>
        </p:nvSpPr>
        <p:spPr>
          <a:xfrm>
            <a:off x="4675243" y="1999637"/>
            <a:ext cx="3586111" cy="2380277"/>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rtlCol="0"/>
          <a:lstStyle>
            <a:lvl1pPr lvl="0"/>
          </a:lstStyle>
          <a:p>
            <a:r>
              <a:rPr lang="en-US" dirty="0"/>
              <a:t>&lt;#&gt;</a:t>
            </a:r>
          </a:p>
        </p:txBody>
      </p:sp>
      <p:sp>
        <p:nvSpPr>
          <p:cNvPr id="8" name="Footer Placeholder 5"/>
          <p:cNvSpPr>
            <a:spLocks noGrp="1"/>
          </p:cNvSpPr>
          <p:nvPr>
            <p:ph type="ftr" sz="quarter" idx="11"/>
          </p:nvPr>
        </p:nvSpPr>
        <p:spPr/>
        <p:txBody>
          <a:bodyPr rtlCol="0"/>
          <a:lstStyle>
            <a:lvl1pPr lvl="0"/>
          </a:lstStyle>
          <a:p>
            <a:r>
              <a:rPr lang="en-US" dirty="0"/>
              <a:t>Footer</a:t>
            </a:r>
          </a:p>
        </p:txBody>
      </p:sp>
      <p:sp>
        <p:nvSpPr>
          <p:cNvPr id="9" name="Date Placeholder 4"/>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1927" y="2228850"/>
            <a:ext cx="6942802" cy="676716"/>
          </a:xfrm>
          <a:prstGeom prst="rect">
            <a:avLst/>
          </a:prstGeom>
        </p:spPr>
        <p:txBody>
          <a:bodyPr vert="horz" rtlCol="0" anchor="ctr"/>
          <a:lstStyle>
            <a:lvl1pPr lvl="0" algn="ctr">
              <a:defRPr lang="en-US" sz="4000" b="1" dirty="0">
                <a:latin typeface="+mn-lt"/>
              </a:defRPr>
            </a:lvl1pPr>
          </a:lstStyle>
          <a:p>
            <a:r>
              <a:rPr lang="en-US" dirty="0"/>
              <a:t>Click to edit Master title style</a:t>
            </a:r>
          </a:p>
        </p:txBody>
      </p:sp>
      <p:sp>
        <p:nvSpPr>
          <p:cNvPr id="3" name="Slide Number Placeholder 5"/>
          <p:cNvSpPr>
            <a:spLocks noGrp="1"/>
          </p:cNvSpPr>
          <p:nvPr>
            <p:ph type="sldNum" sz="quarter" idx="12"/>
          </p:nvPr>
        </p:nvSpPr>
        <p:spPr/>
        <p:txBody>
          <a:bodyPr rtlCol="0"/>
          <a:lstStyle>
            <a:lvl1pPr lvl="0"/>
          </a:lstStyle>
          <a:p>
            <a:r>
              <a:rPr lang="en-US" dirty="0"/>
              <a:t>&lt;#&gt;</a:t>
            </a:r>
          </a:p>
        </p:txBody>
      </p:sp>
      <p:sp>
        <p:nvSpPr>
          <p:cNvPr id="4" name="Footer Placeholder 4"/>
          <p:cNvSpPr>
            <a:spLocks noGrp="1"/>
          </p:cNvSpPr>
          <p:nvPr>
            <p:ph type="ftr" sz="quarter" idx="11"/>
          </p:nvPr>
        </p:nvSpPr>
        <p:spPr/>
        <p:txBody>
          <a:bodyPr rtlCol="0"/>
          <a:lstStyle>
            <a:lvl1pPr lvl="0"/>
          </a:lstStyle>
          <a:p>
            <a:r>
              <a:rPr lang="en-US" dirty="0"/>
              <a:t>Footer</a:t>
            </a:r>
          </a:p>
        </p:txBody>
      </p:sp>
      <p:sp>
        <p:nvSpPr>
          <p:cNvPr id="5" name="Date Placeholder 3"/>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rtlCol="0"/>
          <a:lstStyle>
            <a:lvl1pPr lvl="0"/>
          </a:lstStyle>
          <a:p>
            <a:r>
              <a:rPr lang="en-US" dirty="0"/>
              <a:t>&lt;#&gt;</a:t>
            </a:r>
          </a:p>
        </p:txBody>
      </p:sp>
      <p:sp>
        <p:nvSpPr>
          <p:cNvPr id="3" name="Footer Placeholder 2"/>
          <p:cNvSpPr>
            <a:spLocks noGrp="1"/>
          </p:cNvSpPr>
          <p:nvPr>
            <p:ph type="ftr" sz="quarter" idx="11"/>
          </p:nvPr>
        </p:nvSpPr>
        <p:spPr/>
        <p:txBody>
          <a:bodyPr rtlCol="0"/>
          <a:lstStyle>
            <a:lvl1pPr lvl="0"/>
          </a:lstStyle>
          <a:p>
            <a:r>
              <a:rPr lang="en-US" dirty="0"/>
              <a:t>Footer</a:t>
            </a:r>
          </a:p>
        </p:txBody>
      </p:sp>
      <p:sp>
        <p:nvSpPr>
          <p:cNvPr id="4" name="Date Placeholder 1"/>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lvl="0"/>
          </a:lstStyle>
          <a:p>
            <a:r>
              <a:rPr lang="en-US" dirty="0"/>
              <a:t>Click to edit Master title style</a:t>
            </a:r>
          </a:p>
        </p:txBody>
      </p:sp>
      <p:sp>
        <p:nvSpPr>
          <p:cNvPr id="3" name="Content Placeholder 2"/>
          <p:cNvSpPr>
            <a:spLocks noGrp="1"/>
          </p:cNvSpPr>
          <p:nvPr>
            <p:ph idx="1"/>
          </p:nvPr>
        </p:nvSpPr>
        <p:spPr>
          <a:xfrm>
            <a:off x="3776758" y="1341439"/>
            <a:ext cx="4484595" cy="3000375"/>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idx="2"/>
          </p:nvPr>
        </p:nvSpPr>
        <p:spPr>
          <a:xfrm>
            <a:off x="885825" y="1341600"/>
            <a:ext cx="2822399" cy="2984400"/>
          </a:xfrm>
        </p:spPr>
        <p:txBody>
          <a:bodyPr vert="horz" lIns="91440" tIns="93600" rIns="91440" bIns="45720" rtlCol="0" anchor="t">
            <a:normAutofit/>
          </a:bodyPr>
          <a:lstStyle>
            <a:lvl1pPr marL="0" lvl="0" indent="0">
              <a:lnSpc>
                <a:spcPct val="100000"/>
              </a:lnSpc>
              <a:buNone/>
              <a:defRPr lang="en-US" dirty="0">
                <a:latin typeface="+mn-lt"/>
              </a:defRPr>
            </a:lvl1pPr>
          </a:lstStyle>
          <a:p>
            <a:r>
              <a:rPr lang="en-US" dirty="0"/>
              <a:t>Click to edit Master text styles</a:t>
            </a:r>
          </a:p>
        </p:txBody>
      </p:sp>
      <p:sp>
        <p:nvSpPr>
          <p:cNvPr id="5" name="Slide Number Placeholder 3"/>
          <p:cNvSpPr>
            <a:spLocks noGrp="1"/>
          </p:cNvSpPr>
          <p:nvPr>
            <p:ph type="sldNum" sz="quarter" idx="12"/>
          </p:nvPr>
        </p:nvSpPr>
        <p:spPr/>
        <p:txBody>
          <a:bodyPr rtlCol="0"/>
          <a:lstStyle>
            <a:lvl1pPr lvl="0"/>
          </a:lstStyle>
          <a:p>
            <a:r>
              <a:rPr lang="en-US" dirty="0"/>
              <a:t>&lt;#&gt;</a:t>
            </a:r>
          </a:p>
        </p:txBody>
      </p:sp>
      <p:sp>
        <p:nvSpPr>
          <p:cNvPr id="6" name="Footer Placeholder 2"/>
          <p:cNvSpPr>
            <a:spLocks noGrp="1"/>
          </p:cNvSpPr>
          <p:nvPr>
            <p:ph type="ftr" sz="quarter" idx="11"/>
          </p:nvPr>
        </p:nvSpPr>
        <p:spPr/>
        <p:txBody>
          <a:bodyPr rtlCol="0"/>
          <a:lstStyle>
            <a:lvl1pPr lvl="0"/>
          </a:lstStyle>
          <a:p>
            <a:r>
              <a:rPr lang="en-US" dirty="0"/>
              <a:t>Footer</a:t>
            </a:r>
          </a:p>
        </p:txBody>
      </p:sp>
      <p:sp>
        <p:nvSpPr>
          <p:cNvPr id="7" name="Date Placeholder 1"/>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rotWithShape="1">
          <a:gsLst>
            <a:gs pos="0">
              <a:srgbClr val="55124F"/>
            </a:gs>
            <a:gs pos="100000">
              <a:srgbClr val="BD2B5B"/>
            </a:gs>
          </a:gsLst>
          <a:lin ang="3360000" scaled="0"/>
        </a:gradFill>
        <a:effectLst/>
      </p:bgPr>
    </p:bg>
    <p:spTree>
      <p:nvGrpSpPr>
        <p:cNvPr id="1" name=""/>
        <p:cNvGrpSpPr/>
        <p:nvPr/>
      </p:nvGrpSpPr>
      <p:grpSpPr>
        <a:xfrm>
          <a:off x="0" y="0"/>
          <a:ext cx="0" cy="0"/>
          <a:chOff x="0" y="0"/>
          <a:chExt cx="0" cy="0"/>
        </a:xfrm>
      </p:grpSpPr>
      <p:sp>
        <p:nvSpPr>
          <p:cNvPr id="2" name="TextBox 1"/>
          <p:cNvSpPr txBox="1">
            <a:spLocks noGrp="1"/>
          </p:cNvSpPr>
          <p:nvPr/>
        </p:nvSpPr>
        <p:spPr>
          <a:xfrm>
            <a:off x="6123448" y="4771233"/>
            <a:ext cx="2133600" cy="273844"/>
          </a:xfrm>
          <a:prstGeom prst="rect">
            <a:avLst/>
          </a:prstGeom>
        </p:spPr>
        <p:txBody>
          <a:bodyPr vert="horz" lIns="91440" tIns="45720" rIns="91440" bIns="45720" rtlCol="0" anchor="ctr"/>
          <a:lstStyle>
            <a:lvl1pPr lvl="0" algn="r">
              <a:defRPr lang="en-US" sz="600" b="0" i="0" dirty="0">
                <a:solidFill>
                  <a:schemeClr val="bg1">
                    <a:lumMod val="50000"/>
                  </a:schemeClr>
                </a:solidFill>
                <a:latin typeface="+mn-lt"/>
              </a:defRPr>
            </a:lvl1pPr>
          </a:lstStyle>
          <a:p>
            <a:r>
              <a:rPr lang="en-US" dirty="0">
                <a:solidFill>
                  <a:schemeClr val="bg1">
                    <a:lumMod val="75000"/>
                  </a:schemeClr>
                </a:solidFill>
              </a:rPr>
              <a:t>&lt;#&gt;</a:t>
            </a:r>
          </a:p>
        </p:txBody>
      </p:sp>
      <p:sp>
        <p:nvSpPr>
          <p:cNvPr id="3" name="Rectangle 2"/>
          <p:cNvSpPr/>
          <p:nvPr/>
        </p:nvSpPr>
        <p:spPr>
          <a:xfrm>
            <a:off x="-14412" y="-2371"/>
            <a:ext cx="9155857" cy="5157728"/>
          </a:xfrm>
          <a:prstGeom prst="rect">
            <a:avLst/>
          </a:pr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4" name="Rectangle 3"/>
          <p:cNvSpPr/>
          <p:nvPr/>
        </p:nvSpPr>
        <p:spPr>
          <a:xfrm>
            <a:off x="4692755" y="-14228"/>
            <a:ext cx="4451060" cy="5179070"/>
          </a:xfrm>
          <a:prstGeom prst="rect">
            <a:avLst/>
          </a:prstGeom>
          <a:gradFill rotWithShape="1">
            <a:gsLst>
              <a:gs pos="19824">
                <a:schemeClr val="tx1">
                  <a:alpha val="0"/>
                </a:schemeClr>
              </a:gs>
              <a:gs pos="100000">
                <a:schemeClr val="tx1">
                  <a:alpha val="55000"/>
                </a:schemeClr>
              </a:gs>
            </a:gsLst>
            <a:lin ang="204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Rectangle 4"/>
          <p:cNvSpPr/>
          <p:nvPr/>
        </p:nvSpPr>
        <p:spPr>
          <a:xfrm>
            <a:off x="-2555" y="14228"/>
            <a:ext cx="4451060" cy="5141919"/>
          </a:xfrm>
          <a:prstGeom prst="rect">
            <a:avLst/>
          </a:prstGeom>
          <a:gradFill rotWithShape="1">
            <a:gsLst>
              <a:gs pos="33921">
                <a:schemeClr val="tx1">
                  <a:alpha val="0"/>
                </a:schemeClr>
              </a:gs>
              <a:gs pos="100000">
                <a:schemeClr val="tx1">
                  <a:alpha val="55000"/>
                </a:schemeClr>
              </a:gs>
            </a:gsLst>
            <a:lin ang="97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p:cNvSpPr/>
          <p:nvPr/>
        </p:nvSpPr>
        <p:spPr>
          <a:xfrm rot="16200000">
            <a:off x="4725635"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5286">
                <a:schemeClr val="accent6">
                  <a:alpha val="19000"/>
                </a:schemeClr>
              </a:gs>
              <a:gs pos="71366">
                <a:schemeClr val="bg1">
                  <a:alpha val="0"/>
                </a:schemeClr>
              </a:gs>
            </a:gsLst>
            <a:lin ang="16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p:cNvSpPr/>
          <p:nvPr/>
        </p:nvSpPr>
        <p:spPr>
          <a:xfrm>
            <a:off x="4636119" y="-38100"/>
            <a:ext cx="4469780" cy="3884341"/>
          </a:xfrm>
          <a:custGeom>
            <a:avLst/>
            <a:gdLst/>
            <a:ahLst/>
            <a:cxnLst/>
            <a:rect l="0" t="0" r="r" b="b"/>
            <a:pathLst>
              <a:path w="5417635" h="3884341">
                <a:moveTo>
                  <a:pt x="3302307" y="0"/>
                </a:moveTo>
                <a:lnTo>
                  <a:pt x="5403626" y="18585"/>
                </a:lnTo>
                <a:lnTo>
                  <a:pt x="5417635" y="3884341"/>
                </a:lnTo>
                <a:lnTo>
                  <a:pt x="0" y="9293"/>
                </a:lnTo>
                <a:close/>
              </a:path>
            </a:pathLst>
          </a:custGeom>
          <a:gradFill rotWithShape="1">
            <a:gsLst>
              <a:gs pos="0">
                <a:schemeClr val="bg1">
                  <a:alpha val="7999"/>
                </a:schemeClr>
              </a:gs>
              <a:gs pos="73568">
                <a:schemeClr val="bg1">
                  <a:alpha val="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p:cNvSpPr/>
          <p:nvPr/>
        </p:nvSpPr>
        <p:spPr>
          <a:xfrm rot="16200000">
            <a:off x="4744606" y="755732"/>
            <a:ext cx="4440973" cy="4362586"/>
          </a:xfrm>
          <a:custGeom>
            <a:avLst/>
            <a:gdLst/>
            <a:ahLst/>
            <a:cxnLst/>
            <a:rect l="0" t="0" r="r" b="b"/>
            <a:pathLst>
              <a:path w="2707994" h="1932410">
                <a:moveTo>
                  <a:pt x="2680584" y="0"/>
                </a:moveTo>
                <a:lnTo>
                  <a:pt x="2310548" y="1932410"/>
                </a:lnTo>
                <a:lnTo>
                  <a:pt x="0" y="1929447"/>
                </a:lnTo>
                <a:close/>
              </a:path>
            </a:pathLst>
          </a:custGeom>
          <a:gradFill rotWithShape="1">
            <a:gsLst>
              <a:gs pos="2643">
                <a:schemeClr val="tx2">
                  <a:alpha val="65000"/>
                  <a:lumMod val="90000"/>
                  <a:lumOff val="10000"/>
                </a:schemeClr>
              </a:gs>
              <a:gs pos="73568">
                <a:schemeClr val="tx2">
                  <a:alpha val="0"/>
                  <a:lumMod val="75000"/>
                  <a:lumOff val="25000"/>
                </a:schemeClr>
              </a:gs>
            </a:gsLst>
            <a:lin ang="108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p:cNvSpPr/>
          <p:nvPr/>
        </p:nvSpPr>
        <p:spPr>
          <a:xfrm rot="5400000">
            <a:off x="1955108" y="-1983591"/>
            <a:ext cx="5169963" cy="9108091"/>
          </a:xfrm>
          <a:custGeom>
            <a:avLst/>
            <a:gdLst/>
            <a:ahLst/>
            <a:cxnLst/>
            <a:rect l="0" t="0" r="r" b="b"/>
            <a:pathLst>
              <a:path w="5169963" h="9108091">
                <a:moveTo>
                  <a:pt x="5169963" y="0"/>
                </a:moveTo>
                <a:lnTo>
                  <a:pt x="5159224" y="9063751"/>
                </a:lnTo>
                <a:lnTo>
                  <a:pt x="0" y="9108091"/>
                </a:lnTo>
                <a:close/>
              </a:path>
            </a:pathLst>
          </a:custGeom>
          <a:gradFill rotWithShape="1">
            <a:gsLst>
              <a:gs pos="7930">
                <a:schemeClr val="bg2">
                  <a:alpha val="33999"/>
                  <a:lumMod val="50000"/>
                </a:schemeClr>
              </a:gs>
              <a:gs pos="45374">
                <a:schemeClr val="bg2">
                  <a:alpha val="5000"/>
                  <a:lumMod val="50000"/>
                </a:schemeClr>
              </a:gs>
            </a:gsLst>
            <a:lin ang="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p:cNvSpPr/>
          <p:nvPr/>
        </p:nvSpPr>
        <p:spPr>
          <a:xfrm rot="5400000">
            <a:off x="974448" y="-972261"/>
            <a:ext cx="5160099" cy="7114107"/>
          </a:xfrm>
          <a:custGeom>
            <a:avLst/>
            <a:gdLst/>
            <a:ahLst/>
            <a:cxnLst/>
            <a:rect l="0" t="0" r="r" b="b"/>
            <a:pathLst>
              <a:path w="5160100" h="7114108">
                <a:moveTo>
                  <a:pt x="4742739" y="0"/>
                </a:moveTo>
                <a:lnTo>
                  <a:pt x="2760274" y="7114108"/>
                </a:lnTo>
                <a:lnTo>
                  <a:pt x="0" y="4145154"/>
                </a:lnTo>
                <a:close/>
              </a:path>
            </a:pathLst>
          </a:custGeom>
          <a:gradFill rotWithShape="1">
            <a:gsLst>
              <a:gs pos="7930">
                <a:schemeClr val="bg2">
                  <a:alpha val="0"/>
                  <a:lumMod val="50000"/>
                </a:schemeClr>
              </a:gs>
              <a:gs pos="56828">
                <a:schemeClr val="bg2">
                  <a:alpha val="7999"/>
                  <a:lumMod val="5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p:cNvSpPr/>
          <p:nvPr/>
        </p:nvSpPr>
        <p:spPr>
          <a:xfrm rot="5400000">
            <a:off x="1069860" y="488982"/>
            <a:ext cx="4154797" cy="5083097"/>
          </a:xfrm>
          <a:custGeom>
            <a:avLst/>
            <a:gdLst/>
            <a:ahLst/>
            <a:cxnLst/>
            <a:rect l="0" t="0" r="r" b="b"/>
            <a:pathLst>
              <a:path w="4154797" h="5083098">
                <a:moveTo>
                  <a:pt x="1638354" y="0"/>
                </a:moveTo>
                <a:lnTo>
                  <a:pt x="4154797" y="2874177"/>
                </a:lnTo>
                <a:lnTo>
                  <a:pt x="0" y="5083098"/>
                </a:lnTo>
                <a:close/>
              </a:path>
            </a:pathLst>
          </a:custGeom>
          <a:gradFill rotWithShape="1">
            <a:gsLst>
              <a:gs pos="7930">
                <a:schemeClr val="tx2">
                  <a:alpha val="36000"/>
                  <a:lumMod val="90000"/>
                  <a:lumOff val="10000"/>
                </a:schemeClr>
              </a:gs>
              <a:gs pos="56828">
                <a:schemeClr val="tx2">
                  <a:alpha val="0"/>
                  <a:lumMod val="90000"/>
                  <a:lumOff val="10000"/>
                </a:schemeClr>
              </a:gs>
            </a:gsLst>
            <a:lin ang="98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p:cNvSpPr/>
          <p:nvPr/>
        </p:nvSpPr>
        <p:spPr>
          <a:xfrm>
            <a:off x="4484194" y="-33396"/>
            <a:ext cx="2494159" cy="2025625"/>
          </a:xfrm>
          <a:custGeom>
            <a:avLst/>
            <a:gdLst/>
            <a:ahLst/>
            <a:cxnLst/>
            <a:rect l="0" t="0" r="r" b="b"/>
            <a:pathLst>
              <a:path w="2494160" h="2025626">
                <a:moveTo>
                  <a:pt x="0" y="9525"/>
                </a:moveTo>
                <a:lnTo>
                  <a:pt x="142085" y="0"/>
                </a:lnTo>
                <a:lnTo>
                  <a:pt x="2494159" y="2025626"/>
                </a:lnTo>
                <a:close/>
              </a:path>
            </a:pathLst>
          </a:custGeom>
          <a:solidFill>
            <a:schemeClr val="accent3">
              <a:alpha val="13999"/>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p:cNvSpPr/>
          <p:nvPr/>
        </p:nvSpPr>
        <p:spPr>
          <a:xfrm>
            <a:off x="-12238" y="-14228"/>
            <a:ext cx="7199675" cy="4069269"/>
          </a:xfrm>
          <a:custGeom>
            <a:avLst/>
            <a:gdLst/>
            <a:ahLst/>
            <a:cxnLst/>
            <a:rect l="0" t="0" r="r" b="b"/>
            <a:pathLst>
              <a:path w="7199675" h="4069270">
                <a:moveTo>
                  <a:pt x="0" y="18971"/>
                </a:moveTo>
                <a:lnTo>
                  <a:pt x="199314" y="0"/>
                </a:lnTo>
                <a:lnTo>
                  <a:pt x="7199676" y="4069270"/>
                </a:lnTo>
                <a:close/>
              </a:path>
            </a:pathLst>
          </a:custGeom>
          <a:solidFill>
            <a:schemeClr val="accent3">
              <a:alpha val="35000"/>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p:cNvSpPr/>
          <p:nvPr/>
        </p:nvSpPr>
        <p:spPr>
          <a:xfrm>
            <a:off x="16415" y="2803116"/>
            <a:ext cx="2864614" cy="777651"/>
          </a:xfrm>
          <a:custGeom>
            <a:avLst/>
            <a:gdLst/>
            <a:ahLst/>
            <a:cxnLst/>
            <a:rect l="0" t="0" r="r" b="b"/>
            <a:pathLst>
              <a:path w="2864614" h="777651">
                <a:moveTo>
                  <a:pt x="0" y="94697"/>
                </a:moveTo>
                <a:lnTo>
                  <a:pt x="9485" y="0"/>
                </a:lnTo>
                <a:lnTo>
                  <a:pt x="2864614" y="777651"/>
                </a:lnTo>
                <a:close/>
              </a:path>
            </a:pathLst>
          </a:custGeom>
          <a:solidFill>
            <a:schemeClr val="bg1">
              <a:alpha val="2999"/>
              <a:lumMod val="8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p:cNvSpPr/>
          <p:nvPr/>
        </p:nvSpPr>
        <p:spPr>
          <a:xfrm flipH="1">
            <a:off x="2956913" y="4742"/>
            <a:ext cx="2067834" cy="2371369"/>
          </a:xfrm>
          <a:custGeom>
            <a:avLst/>
            <a:gdLst/>
            <a:ahLst/>
            <a:cxnLst/>
            <a:rect l="0" t="0" r="r" b="b"/>
            <a:pathLst>
              <a:path w="2067834" h="2371370">
                <a:moveTo>
                  <a:pt x="1944523" y="0"/>
                </a:moveTo>
                <a:lnTo>
                  <a:pt x="2067834" y="9485"/>
                </a:lnTo>
                <a:lnTo>
                  <a:pt x="0" y="2371369"/>
                </a:lnTo>
                <a:close/>
              </a:path>
            </a:pathLst>
          </a:custGeom>
          <a:solidFill>
            <a:schemeClr val="tx1">
              <a:alpha val="6000"/>
              <a:lumMod val="95000"/>
              <a:lumOff val="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p:cNvSpPr/>
          <p:nvPr/>
        </p:nvSpPr>
        <p:spPr>
          <a:xfrm>
            <a:off x="6419112" y="2451996"/>
            <a:ext cx="2712846" cy="2703400"/>
          </a:xfrm>
          <a:custGeom>
            <a:avLst/>
            <a:gdLst/>
            <a:ahLst/>
            <a:cxnLst/>
            <a:rect l="0" t="0" r="r" b="b"/>
            <a:pathLst>
              <a:path w="2712846" h="2703400">
                <a:moveTo>
                  <a:pt x="0" y="0"/>
                </a:moveTo>
                <a:lnTo>
                  <a:pt x="2712846" y="2693875"/>
                </a:lnTo>
                <a:lnTo>
                  <a:pt x="2665617" y="2703400"/>
                </a:lnTo>
                <a:close/>
              </a:path>
            </a:pathLst>
          </a:custGeom>
          <a:solidFill>
            <a:schemeClr val="accent3">
              <a:alpha val="52999"/>
              <a:lumMod val="50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p:cNvSpPr/>
          <p:nvPr/>
        </p:nvSpPr>
        <p:spPr>
          <a:xfrm>
            <a:off x="-12040" y="2871728"/>
            <a:ext cx="2248058" cy="2264657"/>
          </a:xfrm>
          <a:custGeom>
            <a:avLst/>
            <a:gdLst/>
            <a:ahLst/>
            <a:cxnLst/>
            <a:rect l="0" t="0" r="r" b="b"/>
            <a:pathLst>
              <a:path w="1764299" h="1875753">
                <a:moveTo>
                  <a:pt x="7114" y="0"/>
                </a:moveTo>
                <a:lnTo>
                  <a:pt x="1764299" y="462417"/>
                </a:lnTo>
                <a:lnTo>
                  <a:pt x="1517676" y="1875753"/>
                </a:lnTo>
                <a:lnTo>
                  <a:pt x="0" y="1695529"/>
                </a:lnTo>
                <a:close/>
              </a:path>
            </a:pathLst>
          </a:custGeom>
          <a:gradFill rotWithShape="1">
            <a:gsLst>
              <a:gs pos="54626">
                <a:schemeClr val="tx2">
                  <a:alpha val="0"/>
                </a:schemeClr>
              </a:gs>
              <a:gs pos="100000">
                <a:schemeClr val="tx2">
                  <a:alpha val="63000"/>
                </a:schemeClr>
              </a:gs>
            </a:gsLst>
            <a:lin ang="150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Freeform 17"/>
          <p:cNvSpPr/>
          <p:nvPr/>
        </p:nvSpPr>
        <p:spPr>
          <a:xfrm>
            <a:off x="2805027" y="3656651"/>
            <a:ext cx="2219720" cy="1470367"/>
          </a:xfrm>
          <a:custGeom>
            <a:avLst/>
            <a:gdLst/>
            <a:ahLst/>
            <a:cxnLst/>
            <a:rect l="0" t="0" r="r" b="b"/>
            <a:pathLst>
              <a:path w="2219720" h="1470368">
                <a:moveTo>
                  <a:pt x="0" y="1470368"/>
                </a:moveTo>
                <a:lnTo>
                  <a:pt x="1650592" y="0"/>
                </a:lnTo>
                <a:lnTo>
                  <a:pt x="2219720" y="388905"/>
                </a:lnTo>
                <a:close/>
              </a:path>
            </a:pathLst>
          </a:custGeom>
          <a:gradFill rotWithShape="1">
            <a:gsLst>
              <a:gs pos="22026">
                <a:schemeClr val="accent5">
                  <a:alpha val="0"/>
                  <a:lumMod val="50000"/>
                </a:schemeClr>
              </a:gs>
              <a:gs pos="95595">
                <a:schemeClr val="accent5">
                  <a:alpha val="37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9" name="Freeform 18"/>
          <p:cNvSpPr/>
          <p:nvPr/>
        </p:nvSpPr>
        <p:spPr>
          <a:xfrm>
            <a:off x="1230556" y="3457456"/>
            <a:ext cx="1603045" cy="1669444"/>
          </a:xfrm>
          <a:custGeom>
            <a:avLst/>
            <a:gdLst/>
            <a:ahLst/>
            <a:cxnLst/>
            <a:rect l="0" t="0" r="r" b="b"/>
            <a:pathLst>
              <a:path w="1603046" h="1669444">
                <a:moveTo>
                  <a:pt x="1603046" y="1659959"/>
                </a:moveTo>
                <a:lnTo>
                  <a:pt x="0" y="0"/>
                </a:lnTo>
                <a:lnTo>
                  <a:pt x="825237" y="189710"/>
                </a:lnTo>
                <a:close/>
              </a:path>
            </a:pathLst>
          </a:custGeom>
          <a:gradFill rotWithShape="1">
            <a:gsLst>
              <a:gs pos="22026">
                <a:schemeClr val="accent1">
                  <a:alpha val="0"/>
                  <a:lumMod val="50000"/>
                </a:schemeClr>
              </a:gs>
              <a:gs pos="95595">
                <a:schemeClr val="accent1">
                  <a:alpha val="79000"/>
                  <a:lumMod val="50000"/>
                </a:schemeClr>
              </a:gs>
            </a:gsLst>
            <a:lin ang="774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0" name="Freeform 19"/>
          <p:cNvSpPr/>
          <p:nvPr/>
        </p:nvSpPr>
        <p:spPr>
          <a:xfrm rot="480000">
            <a:off x="7390638" y="2043194"/>
            <a:ext cx="827551" cy="1116592"/>
          </a:xfrm>
          <a:custGeom>
            <a:avLst/>
            <a:gdLst/>
            <a:ahLst/>
            <a:cxnLst/>
            <a:rect l="0" t="0" r="r" b="b"/>
            <a:pathLst>
              <a:path w="827551" h="1116592">
                <a:moveTo>
                  <a:pt x="0" y="0"/>
                </a:moveTo>
                <a:lnTo>
                  <a:pt x="827551" y="301623"/>
                </a:lnTo>
                <a:lnTo>
                  <a:pt x="298746" y="1116592"/>
                </a:lnTo>
                <a:close/>
              </a:path>
            </a:pathLst>
          </a:custGeom>
          <a:solidFill>
            <a:schemeClr val="accent1">
              <a:alpha val="13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1" name="Freeform 20"/>
          <p:cNvSpPr/>
          <p:nvPr/>
        </p:nvSpPr>
        <p:spPr>
          <a:xfrm rot="2100000">
            <a:off x="6335469" y="2190549"/>
            <a:ext cx="1402654" cy="2427026"/>
          </a:xfrm>
          <a:custGeom>
            <a:avLst/>
            <a:gdLst/>
            <a:ahLst/>
            <a:cxnLst/>
            <a:rect l="0" t="0" r="r" b="b"/>
            <a:pathLst>
              <a:path w="1402655" h="2427027">
                <a:moveTo>
                  <a:pt x="0" y="2427027"/>
                </a:moveTo>
                <a:lnTo>
                  <a:pt x="1364022" y="0"/>
                </a:lnTo>
                <a:lnTo>
                  <a:pt x="1402655" y="45854"/>
                </a:lnTo>
                <a:close/>
              </a:path>
            </a:pathLst>
          </a:custGeom>
          <a:gradFill rotWithShape="1">
            <a:gsLst>
              <a:gs pos="0">
                <a:schemeClr val="accent2">
                  <a:alpha val="0"/>
                  <a:lumMod val="75000"/>
                </a:schemeClr>
              </a:gs>
              <a:gs pos="100000">
                <a:schemeClr val="accent2">
                  <a:lumMod val="75000"/>
                </a:schemeClr>
              </a:gs>
            </a:gsLst>
            <a:lin ang="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2" name="Freeform 21"/>
          <p:cNvSpPr/>
          <p:nvPr/>
        </p:nvSpPr>
        <p:spPr>
          <a:xfrm>
            <a:off x="4791425" y="1344822"/>
            <a:ext cx="1308995" cy="981746"/>
          </a:xfrm>
          <a:custGeom>
            <a:avLst/>
            <a:gdLst/>
            <a:ahLst/>
            <a:cxnLst/>
            <a:rect l="0" t="0" r="r" b="b"/>
            <a:pathLst>
              <a:path w="2210116" h="1574589">
                <a:moveTo>
                  <a:pt x="0" y="0"/>
                </a:moveTo>
                <a:lnTo>
                  <a:pt x="2210116" y="28456"/>
                </a:lnTo>
                <a:lnTo>
                  <a:pt x="815751" y="1574589"/>
                </a:lnTo>
                <a:close/>
              </a:path>
            </a:pathLst>
          </a:custGeom>
          <a:gradFill rotWithShape="1">
            <a:gsLst>
              <a:gs pos="0">
                <a:schemeClr val="tx2">
                  <a:alpha val="45000"/>
                  <a:lumMod val="75000"/>
                  <a:lumOff val="25000"/>
                </a:schemeClr>
              </a:gs>
              <a:gs pos="64758">
                <a:schemeClr val="tx2">
                  <a:alpha val="0"/>
                  <a:lumMod val="75000"/>
                  <a:lumOff val="25000"/>
                </a:schemeClr>
              </a:gs>
            </a:gsLst>
            <a:lin ang="13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3" name="Freeform 22"/>
          <p:cNvSpPr/>
          <p:nvPr/>
        </p:nvSpPr>
        <p:spPr>
          <a:xfrm>
            <a:off x="4879941" y="1783209"/>
            <a:ext cx="328079" cy="257372"/>
          </a:xfrm>
          <a:custGeom>
            <a:avLst/>
            <a:gdLst/>
            <a:ahLst/>
            <a:cxnLst/>
            <a:rect l="0" t="0" r="r" b="b"/>
            <a:pathLst>
              <a:path w="2210116" h="1574589">
                <a:moveTo>
                  <a:pt x="0" y="0"/>
                </a:moveTo>
                <a:lnTo>
                  <a:pt x="2210116" y="28456"/>
                </a:lnTo>
                <a:lnTo>
                  <a:pt x="815751" y="1574589"/>
                </a:lnTo>
                <a:close/>
              </a:path>
            </a:pathLst>
          </a:custGeom>
          <a:solidFill>
            <a:schemeClr val="accent2">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24" name="Title 1"/>
          <p:cNvSpPr>
            <a:spLocks noGrp="1"/>
          </p:cNvSpPr>
          <p:nvPr>
            <p:ph type="title"/>
          </p:nvPr>
        </p:nvSpPr>
        <p:spPr/>
        <p:txBody>
          <a:bodyPr rtlCol="0"/>
          <a:lstStyle>
            <a:lvl1pPr lvl="0">
              <a:defRPr lang="en-US" dirty="0">
                <a:solidFill>
                  <a:srgbClr val="FFFFFF"/>
                </a:solidFill>
              </a:defRPr>
            </a:lvl1pPr>
          </a:lstStyle>
          <a:p>
            <a:r>
              <a:rPr lang="en-US" dirty="0"/>
              <a:t>Click to edit Master title style</a:t>
            </a:r>
          </a:p>
        </p:txBody>
      </p:sp>
      <p:sp>
        <p:nvSpPr>
          <p:cNvPr id="25" name="Picture Placeholder 2"/>
          <p:cNvSpPr>
            <a:spLocks noGrp="1"/>
          </p:cNvSpPr>
          <p:nvPr>
            <p:ph type="pic" idx="1"/>
          </p:nvPr>
        </p:nvSpPr>
        <p:spPr>
          <a:xfrm>
            <a:off x="5027302" y="1352550"/>
            <a:ext cx="3243934" cy="2964824"/>
          </a:xfrm>
          <a:custGeom>
            <a:avLst/>
            <a:gdLst/>
            <a:ahLst/>
            <a:cxnLst/>
            <a:rect l="0" t="0" r="r" b="b"/>
            <a:pathLst>
              <a:path w="3243935" h="2964824">
                <a:moveTo>
                  <a:pt x="0" y="0"/>
                </a:moveTo>
                <a:lnTo>
                  <a:pt x="3243935" y="1430450"/>
                </a:lnTo>
                <a:lnTo>
                  <a:pt x="8655" y="2964824"/>
                </a:lnTo>
                <a:close/>
              </a:path>
            </a:pathLst>
          </a:custGeom>
          <a:solidFill>
            <a:schemeClr val="bg1"/>
          </a:solidFill>
          <a:ln w="38100">
            <a:noFill/>
            <a:miter lim="800000"/>
          </a:ln>
        </p:spPr>
        <p:txBody>
          <a:bodyPr rtlCol="0"/>
          <a:lstStyle/>
          <a:p>
            <a:r>
              <a:rPr lang="en-US" dirty="0"/>
              <a:t>Click icon to add picture</a:t>
            </a:r>
          </a:p>
        </p:txBody>
      </p:sp>
      <p:sp>
        <p:nvSpPr>
          <p:cNvPr id="26" name="Text Placeholder 3"/>
          <p:cNvSpPr>
            <a:spLocks noGrp="1"/>
          </p:cNvSpPr>
          <p:nvPr>
            <p:ph type="body" idx="2"/>
          </p:nvPr>
        </p:nvSpPr>
        <p:spPr>
          <a:xfrm>
            <a:off x="885825" y="1291329"/>
            <a:ext cx="3598171" cy="2952750"/>
          </a:xfrm>
        </p:spPr>
        <p:txBody>
          <a:bodyPr vert="horz" lIns="91440" tIns="93600" rIns="91440" bIns="45720" rtlCol="0" anchor="t">
            <a:normAutofit/>
          </a:bodyPr>
          <a:lstStyle>
            <a:lvl1pPr marL="0" lvl="0" indent="0">
              <a:lnSpc>
                <a:spcPct val="100000"/>
              </a:lnSpc>
              <a:buNone/>
              <a:defRPr lang="en-US" dirty="0">
                <a:solidFill>
                  <a:schemeClr val="bg1"/>
                </a:solidFill>
                <a:latin typeface="+mn-lt"/>
              </a:defRPr>
            </a:lvl1pPr>
          </a:lstStyle>
          <a:p>
            <a:r>
              <a:rPr lang="en-US" dirty="0"/>
              <a:t>Click to edit Master text styles</a:t>
            </a:r>
          </a:p>
        </p:txBody>
      </p:sp>
      <p:sp>
        <p:nvSpPr>
          <p:cNvPr id="27" name="Slide Number Placeholder 4"/>
          <p:cNvSpPr>
            <a:spLocks noGrp="1"/>
          </p:cNvSpPr>
          <p:nvPr>
            <p:ph type="sldNum" sz="quarter" idx="12"/>
          </p:nvPr>
        </p:nvSpPr>
        <p:spPr/>
        <p:txBody>
          <a:bodyPr rtlCol="0"/>
          <a:lstStyle>
            <a:lvl1pPr lvl="0"/>
          </a:lstStyle>
          <a:p>
            <a:r>
              <a:rPr lang="en-US" dirty="0"/>
              <a:t>&lt;#&gt;</a:t>
            </a:r>
          </a:p>
        </p:txBody>
      </p:sp>
      <p:sp>
        <p:nvSpPr>
          <p:cNvPr id="28" name="Footer Placeholder 3"/>
          <p:cNvSpPr>
            <a:spLocks noGrp="1"/>
          </p:cNvSpPr>
          <p:nvPr>
            <p:ph type="ftr" sz="quarter" idx="11"/>
          </p:nvPr>
        </p:nvSpPr>
        <p:spPr/>
        <p:txBody>
          <a:bodyPr rtlCol="0"/>
          <a:lstStyle>
            <a:lvl1pPr lvl="0"/>
          </a:lstStyle>
          <a:p>
            <a:r>
              <a:rPr lang="en-US" dirty="0"/>
              <a:t>Footer</a:t>
            </a:r>
          </a:p>
        </p:txBody>
      </p:sp>
      <p:sp>
        <p:nvSpPr>
          <p:cNvPr id="29" name="Date Placeholder 1"/>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5825" y="196645"/>
            <a:ext cx="7381874" cy="999612"/>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85825" y="1408593"/>
            <a:ext cx="7381874" cy="3084206"/>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p:cNvSpPr/>
          <p:nvPr/>
        </p:nvSpPr>
        <p:spPr>
          <a:xfrm>
            <a:off x="4391775" y="-33199"/>
            <a:ext cx="4752224" cy="3016382"/>
          </a:xfrm>
          <a:custGeom>
            <a:avLst/>
            <a:gdLst/>
            <a:ahLst/>
            <a:cxnLst/>
            <a:rect l="0" t="0" r="r" b="b"/>
            <a:pathLst>
              <a:path w="4752224" h="3016382">
                <a:moveTo>
                  <a:pt x="2845643" y="0"/>
                </a:moveTo>
                <a:lnTo>
                  <a:pt x="4752225" y="14161"/>
                </a:lnTo>
                <a:lnTo>
                  <a:pt x="0" y="3016382"/>
                </a:lnTo>
                <a:close/>
              </a:path>
            </a:pathLst>
          </a:custGeom>
          <a:gradFill rotWithShape="1">
            <a:gsLst>
              <a:gs pos="100000">
                <a:schemeClr val="accent4">
                  <a:alpha val="16000"/>
                  <a:lumMod val="20000"/>
                  <a:lumOff val="80000"/>
                </a:schemeClr>
              </a:gs>
              <a:gs pos="0">
                <a:schemeClr val="bg1">
                  <a:alpha val="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5" name="Freeform 4"/>
          <p:cNvSpPr/>
          <p:nvPr/>
        </p:nvSpPr>
        <p:spPr>
          <a:xfrm>
            <a:off x="6249279" y="0"/>
            <a:ext cx="2732044" cy="2229087"/>
          </a:xfrm>
          <a:custGeom>
            <a:avLst/>
            <a:gdLst/>
            <a:ahLst/>
            <a:cxnLst/>
            <a:rect l="0" t="0" r="r" b="b"/>
            <a:pathLst>
              <a:path w="2732045" h="2229087">
                <a:moveTo>
                  <a:pt x="0" y="790"/>
                </a:moveTo>
                <a:lnTo>
                  <a:pt x="1166941" y="0"/>
                </a:lnTo>
                <a:lnTo>
                  <a:pt x="2732045" y="2229087"/>
                </a:lnTo>
                <a:close/>
              </a:path>
            </a:pathLst>
          </a:custGeom>
          <a:gradFill rotWithShape="1">
            <a:gsLst>
              <a:gs pos="100000">
                <a:schemeClr val="accent4">
                  <a:alpha val="22000"/>
                  <a:lumMod val="20000"/>
                  <a:lumOff val="80000"/>
                </a:schemeClr>
              </a:gs>
              <a:gs pos="0">
                <a:schemeClr val="bg1">
                  <a:alpha val="0"/>
                </a:schemeClr>
              </a:gs>
            </a:gsLst>
            <a:lin ang="16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6" name="Freeform 5"/>
          <p:cNvSpPr/>
          <p:nvPr/>
        </p:nvSpPr>
        <p:spPr>
          <a:xfrm rot="10800000">
            <a:off x="-7517" y="-6287"/>
            <a:ext cx="1208210" cy="815323"/>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50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7" name="Freeform 6"/>
          <p:cNvSpPr/>
          <p:nvPr/>
        </p:nvSpPr>
        <p:spPr>
          <a:xfrm rot="10800000">
            <a:off x="3881" y="-10467"/>
            <a:ext cx="694011" cy="257548"/>
          </a:xfrm>
          <a:custGeom>
            <a:avLst/>
            <a:gdLst/>
            <a:ahLst/>
            <a:cxnLst/>
            <a:rect l="0" t="0" r="r" b="b"/>
            <a:pathLst>
              <a:path w="949205" h="352251">
                <a:moveTo>
                  <a:pt x="460141" y="0"/>
                </a:moveTo>
                <a:lnTo>
                  <a:pt x="949205" y="331317"/>
                </a:lnTo>
                <a:lnTo>
                  <a:pt x="656128" y="352251"/>
                </a:lnTo>
                <a:lnTo>
                  <a:pt x="0" y="343842"/>
                </a:lnTo>
                <a:close/>
              </a:path>
            </a:pathLst>
          </a:custGeom>
          <a:gradFill rotWithShape="1">
            <a:gsLst>
              <a:gs pos="100000">
                <a:schemeClr val="accent3">
                  <a:alpha val="87000"/>
                </a:schemeClr>
              </a:gs>
              <a:gs pos="0">
                <a:schemeClr val="accent3">
                  <a:alpha val="0"/>
                  <a:lumMod val="7500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Freeform 7"/>
          <p:cNvSpPr/>
          <p:nvPr/>
        </p:nvSpPr>
        <p:spPr>
          <a:xfrm rot="10800000">
            <a:off x="-8245" y="-621"/>
            <a:ext cx="1216332" cy="817050"/>
          </a:xfrm>
          <a:custGeom>
            <a:avLst/>
            <a:gdLst/>
            <a:ahLst/>
            <a:cxnLst/>
            <a:rect l="0" t="0" r="r" b="b"/>
            <a:pathLst>
              <a:path w="2377699" h="1597177">
                <a:moveTo>
                  <a:pt x="1605735" y="1035825"/>
                </a:moveTo>
                <a:lnTo>
                  <a:pt x="2377699" y="0"/>
                </a:lnTo>
                <a:lnTo>
                  <a:pt x="1658985" y="1115553"/>
                </a:lnTo>
                <a:lnTo>
                  <a:pt x="0" y="1597177"/>
                </a:lnTo>
                <a:close/>
              </a:path>
            </a:pathLst>
          </a:custGeom>
          <a:solidFill>
            <a:schemeClr val="accent1"/>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9" name="Freeform 8"/>
          <p:cNvSpPr/>
          <p:nvPr/>
        </p:nvSpPr>
        <p:spPr>
          <a:xfrm rot="10800000">
            <a:off x="-29418" y="-19367"/>
            <a:ext cx="1841145" cy="874247"/>
          </a:xfrm>
          <a:custGeom>
            <a:avLst/>
            <a:gdLst/>
            <a:ahLst/>
            <a:cxnLst/>
            <a:rect l="0" t="0" r="r" b="b"/>
            <a:pathLst>
              <a:path w="1841145" h="874248">
                <a:moveTo>
                  <a:pt x="1247502" y="425961"/>
                </a:moveTo>
                <a:lnTo>
                  <a:pt x="1841145" y="0"/>
                </a:lnTo>
                <a:lnTo>
                  <a:pt x="1440793" y="555904"/>
                </a:lnTo>
                <a:lnTo>
                  <a:pt x="555585" y="868421"/>
                </a:lnTo>
                <a:lnTo>
                  <a:pt x="0" y="874248"/>
                </a:lnTo>
                <a:lnTo>
                  <a:pt x="924179" y="328039"/>
                </a:lnTo>
                <a:close/>
              </a:path>
            </a:pathLst>
          </a:custGeom>
          <a:gradFill rotWithShape="1">
            <a:gsLst>
              <a:gs pos="14978">
                <a:schemeClr val="accent2">
                  <a:alpha val="5000"/>
                  <a:lumMod val="75000"/>
                </a:schemeClr>
              </a:gs>
              <a:gs pos="90749">
                <a:schemeClr val="bg2">
                  <a:alpha val="43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0" name="Freeform 9"/>
          <p:cNvSpPr/>
          <p:nvPr/>
        </p:nvSpPr>
        <p:spPr>
          <a:xfrm rot="10800000">
            <a:off x="892831" y="33701"/>
            <a:ext cx="673148" cy="483912"/>
          </a:xfrm>
          <a:custGeom>
            <a:avLst/>
            <a:gdLst/>
            <a:ahLst/>
            <a:cxnLst/>
            <a:rect l="0" t="0" r="r" b="b"/>
            <a:pathLst>
              <a:path w="673149" h="483913">
                <a:moveTo>
                  <a:pt x="0" y="377000"/>
                </a:moveTo>
                <a:lnTo>
                  <a:pt x="398604" y="483913"/>
                </a:lnTo>
                <a:lnTo>
                  <a:pt x="612850" y="429254"/>
                </a:lnTo>
                <a:lnTo>
                  <a:pt x="673149" y="0"/>
                </a:lnTo>
                <a:lnTo>
                  <a:pt x="349825" y="186052"/>
                </a:lnTo>
                <a:close/>
              </a:path>
            </a:pathLst>
          </a:custGeom>
          <a:gradFill rotWithShape="1">
            <a:gsLst>
              <a:gs pos="14978">
                <a:srgbClr val="C6265E">
                  <a:alpha val="22000"/>
                </a:srgbClr>
              </a:gs>
              <a:gs pos="90749">
                <a:srgbClr val="BD3B70">
                  <a:alpha val="0"/>
                </a:srgb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1" name="Freeform 10"/>
          <p:cNvSpPr/>
          <p:nvPr/>
        </p:nvSpPr>
        <p:spPr>
          <a:xfrm rot="10800000">
            <a:off x="391768" y="90449"/>
            <a:ext cx="572328" cy="437139"/>
          </a:xfrm>
          <a:custGeom>
            <a:avLst/>
            <a:gdLst/>
            <a:ahLst/>
            <a:cxnLst/>
            <a:rect l="0" t="0" r="r" b="b"/>
            <a:pathLst>
              <a:path w="572328" h="437139">
                <a:moveTo>
                  <a:pt x="68241" y="0"/>
                </a:moveTo>
                <a:lnTo>
                  <a:pt x="0" y="437139"/>
                </a:lnTo>
                <a:cubicBezTo>
                  <a:pt x="164312" y="386546"/>
                  <a:pt x="418617" y="293499"/>
                  <a:pt x="572328" y="239642"/>
                </a:cubicBezTo>
                <a:lnTo>
                  <a:pt x="408017" y="102818"/>
                </a:lnTo>
                <a:close/>
              </a:path>
            </a:pathLst>
          </a:custGeom>
          <a:gradFill rotWithShape="1">
            <a:gsLst>
              <a:gs pos="14978">
                <a:schemeClr val="accent2">
                  <a:alpha val="30000"/>
                  <a:lumMod val="75000"/>
                </a:schemeClr>
              </a:gs>
              <a:gs pos="73128">
                <a:schemeClr val="accent2">
                  <a:alpha val="13000"/>
                  <a:lumMod val="50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2" name="Freeform 11"/>
          <p:cNvSpPr/>
          <p:nvPr/>
        </p:nvSpPr>
        <p:spPr>
          <a:xfrm>
            <a:off x="6783108" y="3562778"/>
            <a:ext cx="2361821" cy="1593800"/>
          </a:xfrm>
          <a:custGeom>
            <a:avLst/>
            <a:gdLst/>
            <a:ahLst/>
            <a:cxnLst/>
            <a:rect l="0" t="0" r="r" b="b"/>
            <a:pathLst>
              <a:path w="3012445" h="2036181">
                <a:moveTo>
                  <a:pt x="2093407" y="1402582"/>
                </a:moveTo>
                <a:lnTo>
                  <a:pt x="3004038" y="0"/>
                </a:lnTo>
                <a:lnTo>
                  <a:pt x="3012445" y="2036181"/>
                </a:lnTo>
                <a:lnTo>
                  <a:pt x="0" y="2020137"/>
                </a:lnTo>
                <a:close/>
              </a:path>
            </a:pathLst>
          </a:custGeom>
          <a:gradFill rotWithShape="1">
            <a:gsLst>
              <a:gs pos="0">
                <a:schemeClr val="bg2">
                  <a:lumMod val="50000"/>
                </a:schemeClr>
              </a:gs>
              <a:gs pos="90749">
                <a:schemeClr val="tx2">
                  <a:lumMod val="90000"/>
                  <a:lumOff val="10000"/>
                </a:schemeClr>
              </a:gs>
              <a:gs pos="44053">
                <a:schemeClr val="accent3">
                  <a:lumMod val="75000"/>
                </a:schemeClr>
              </a:gs>
            </a:gsLst>
            <a:lin ang="156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3" name="Freeform 12"/>
          <p:cNvSpPr/>
          <p:nvPr/>
        </p:nvSpPr>
        <p:spPr>
          <a:xfrm>
            <a:off x="7765986" y="4661289"/>
            <a:ext cx="1381016" cy="498015"/>
          </a:xfrm>
          <a:custGeom>
            <a:avLst/>
            <a:gdLst/>
            <a:ahLst/>
            <a:cxnLst/>
            <a:rect l="0" t="0" r="r" b="b"/>
            <a:pathLst>
              <a:path w="1381016" h="498016">
                <a:moveTo>
                  <a:pt x="657661" y="0"/>
                </a:moveTo>
                <a:lnTo>
                  <a:pt x="1373139" y="202357"/>
                </a:lnTo>
                <a:lnTo>
                  <a:pt x="1381016" y="498016"/>
                </a:lnTo>
                <a:lnTo>
                  <a:pt x="0" y="491439"/>
                </a:lnTo>
                <a:close/>
              </a:path>
            </a:pathLst>
          </a:custGeom>
          <a:gradFill rotWithShape="1">
            <a:gsLst>
              <a:gs pos="100000">
                <a:schemeClr val="tx2">
                  <a:alpha val="48000"/>
                  <a:lumMod val="90000"/>
                  <a:lumOff val="10000"/>
                </a:schemeClr>
              </a:gs>
              <a:gs pos="0">
                <a:schemeClr val="accent3">
                  <a:alpha val="0"/>
                </a:schemeClr>
              </a:gs>
            </a:gsLst>
            <a:lin ang="936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4" name="Freeform 13"/>
          <p:cNvSpPr/>
          <p:nvPr/>
        </p:nvSpPr>
        <p:spPr>
          <a:xfrm>
            <a:off x="6768654" y="3548324"/>
            <a:ext cx="2377698" cy="1597177"/>
          </a:xfrm>
          <a:custGeom>
            <a:avLst/>
            <a:gdLst/>
            <a:ahLst/>
            <a:cxnLst/>
            <a:rect l="0" t="0" r="r" b="b"/>
            <a:pathLst>
              <a:path w="2377699" h="1597177">
                <a:moveTo>
                  <a:pt x="1624785" y="1073925"/>
                </a:moveTo>
                <a:lnTo>
                  <a:pt x="2377699" y="0"/>
                </a:lnTo>
                <a:lnTo>
                  <a:pt x="1658985" y="1115553"/>
                </a:lnTo>
                <a:lnTo>
                  <a:pt x="0" y="1597177"/>
                </a:lnTo>
                <a:close/>
              </a:path>
            </a:pathLst>
          </a:custGeom>
          <a:solidFill>
            <a:schemeClr val="accent1">
              <a:lumMod val="75000"/>
            </a:schemeClr>
          </a:soli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5" name="Freeform 14"/>
          <p:cNvSpPr/>
          <p:nvPr/>
        </p:nvSpPr>
        <p:spPr>
          <a:xfrm>
            <a:off x="6051734" y="3722733"/>
            <a:ext cx="2997094" cy="1423177"/>
          </a:xfrm>
          <a:custGeom>
            <a:avLst/>
            <a:gdLst/>
            <a:ahLst/>
            <a:cxnLst/>
            <a:rect l="0" t="0" r="r" b="b"/>
            <a:pathLst>
              <a:path w="2997095" h="1423177">
                <a:moveTo>
                  <a:pt x="2030737" y="693397"/>
                </a:moveTo>
                <a:lnTo>
                  <a:pt x="2997095" y="0"/>
                </a:lnTo>
                <a:lnTo>
                  <a:pt x="2345385" y="904924"/>
                </a:lnTo>
                <a:lnTo>
                  <a:pt x="749353" y="1423177"/>
                </a:lnTo>
                <a:lnTo>
                  <a:pt x="0" y="1423138"/>
                </a:lnTo>
                <a:lnTo>
                  <a:pt x="1504418" y="533996"/>
                </a:lnTo>
                <a:close/>
              </a:path>
            </a:pathLst>
          </a:custGeom>
          <a:gradFill rotWithShape="1">
            <a:gsLst>
              <a:gs pos="14978">
                <a:schemeClr val="accent2">
                  <a:alpha val="5000"/>
                  <a:lumMod val="75000"/>
                </a:schemeClr>
              </a:gs>
              <a:gs pos="90749">
                <a:schemeClr val="accent2">
                  <a:alpha val="43000"/>
                  <a:lumMod val="20000"/>
                  <a:lumOff val="80000"/>
                </a:schemeClr>
              </a:gs>
            </a:gsLst>
            <a:lin ang="1482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6" name="Freeform 15"/>
          <p:cNvSpPr/>
          <p:nvPr/>
        </p:nvSpPr>
        <p:spPr>
          <a:xfrm>
            <a:off x="7542629" y="4255513"/>
            <a:ext cx="820574" cy="605726"/>
          </a:xfrm>
          <a:custGeom>
            <a:avLst/>
            <a:gdLst/>
            <a:ahLst/>
            <a:cxnLst/>
            <a:rect l="0" t="0" r="r" b="b"/>
            <a:pathLst>
              <a:path w="820575" h="605726">
                <a:moveTo>
                  <a:pt x="0" y="0"/>
                </a:moveTo>
                <a:lnTo>
                  <a:pt x="25885" y="605726"/>
                </a:lnTo>
                <a:cubicBezTo>
                  <a:pt x="293358" y="523369"/>
                  <a:pt x="570357" y="462265"/>
                  <a:pt x="820575" y="374594"/>
                </a:cubicBezTo>
                <a:lnTo>
                  <a:pt x="553101" y="167372"/>
                </a:lnTo>
                <a:close/>
              </a:path>
            </a:pathLst>
          </a:custGeom>
          <a:gradFill rotWithShape="1">
            <a:gsLst>
              <a:gs pos="14978">
                <a:schemeClr val="bg2">
                  <a:alpha val="30000"/>
                  <a:lumMod val="50000"/>
                </a:schemeClr>
              </a:gs>
              <a:gs pos="73128">
                <a:schemeClr val="accent2">
                  <a:alpha val="13000"/>
                  <a:lumMod val="75000"/>
                </a:schemeClr>
              </a:gs>
            </a:gsLst>
            <a:lin ang="45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7" name="Freeform 16"/>
          <p:cNvSpPr/>
          <p:nvPr/>
        </p:nvSpPr>
        <p:spPr>
          <a:xfrm>
            <a:off x="6451768" y="4265833"/>
            <a:ext cx="1121664" cy="769792"/>
          </a:xfrm>
          <a:custGeom>
            <a:avLst/>
            <a:gdLst/>
            <a:ahLst/>
            <a:cxnLst/>
            <a:rect l="0" t="0" r="r" b="b"/>
            <a:pathLst>
              <a:path w="1121665" h="769793">
                <a:moveTo>
                  <a:pt x="0" y="642272"/>
                </a:moveTo>
                <a:lnTo>
                  <a:pt x="664371" y="769793"/>
                </a:lnTo>
                <a:lnTo>
                  <a:pt x="1121665" y="634301"/>
                </a:lnTo>
                <a:lnTo>
                  <a:pt x="1086255" y="0"/>
                </a:lnTo>
                <a:lnTo>
                  <a:pt x="569460" y="331438"/>
                </a:lnTo>
                <a:close/>
              </a:path>
            </a:pathLst>
          </a:custGeom>
          <a:gradFill rotWithShape="1">
            <a:gsLst>
              <a:gs pos="14978">
                <a:schemeClr val="accent1">
                  <a:alpha val="22000"/>
                </a:schemeClr>
              </a:gs>
              <a:gs pos="90749">
                <a:schemeClr val="accent1">
                  <a:alpha val="0"/>
                </a:schemeClr>
              </a:gs>
            </a:gsLst>
            <a:lin ang="7200000" scaled="0"/>
          </a:gradFill>
          <a:ln w="9525" cap="flat">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18" name="Slide Number Placeholder 5"/>
          <p:cNvSpPr>
            <a:spLocks noGrp="1"/>
          </p:cNvSpPr>
          <p:nvPr>
            <p:ph type="sldNum" sz="quarter" idx="4"/>
          </p:nvPr>
        </p:nvSpPr>
        <p:spPr>
          <a:xfrm>
            <a:off x="6123448" y="4762500"/>
            <a:ext cx="2133600" cy="273844"/>
          </a:xfrm>
          <a:prstGeom prst="rect">
            <a:avLst/>
          </a:prstGeom>
        </p:spPr>
        <p:txBody>
          <a:bodyPr vert="horz" lIns="91440" tIns="45720" rIns="91440" bIns="45720" rtlCol="0" anchor="ctr"/>
          <a:lstStyle>
            <a:lvl1pPr lvl="0" algn="r">
              <a:defRPr lang="en-US" sz="600" b="0" i="0" dirty="0">
                <a:solidFill>
                  <a:schemeClr val="bg1">
                    <a:lumMod val="75000"/>
                  </a:schemeClr>
                </a:solidFill>
                <a:latin typeface="+mn-lt"/>
              </a:defRPr>
            </a:lvl1pPr>
          </a:lstStyle>
          <a:p>
            <a:r>
              <a:rPr lang="en-US" dirty="0"/>
              <a:t>&lt;#&gt;</a:t>
            </a:r>
          </a:p>
        </p:txBody>
      </p:sp>
      <p:sp>
        <p:nvSpPr>
          <p:cNvPr id="19" name="Footer Placeholder 4"/>
          <p:cNvSpPr>
            <a:spLocks noGrp="1"/>
          </p:cNvSpPr>
          <p:nvPr>
            <p:ph type="ftr" sz="quarter" idx="3"/>
          </p:nvPr>
        </p:nvSpPr>
        <p:spPr>
          <a:xfrm>
            <a:off x="3124200" y="4762500"/>
            <a:ext cx="2895600" cy="273844"/>
          </a:xfrm>
          <a:prstGeom prst="rect">
            <a:avLst/>
          </a:prstGeom>
        </p:spPr>
        <p:txBody>
          <a:bodyPr vert="horz" lIns="91440" tIns="45720" rIns="91440" bIns="45720" rtlCol="0" anchor="ctr"/>
          <a:lstStyle>
            <a:lvl1pPr lvl="0" algn="ctr">
              <a:defRPr lang="en-US" sz="600" b="0" i="0" dirty="0">
                <a:solidFill>
                  <a:schemeClr val="bg1">
                    <a:lumMod val="75000"/>
                  </a:schemeClr>
                </a:solidFill>
                <a:latin typeface="+mn-lt"/>
              </a:defRPr>
            </a:lvl1pPr>
          </a:lstStyle>
          <a:p>
            <a:r>
              <a:rPr lang="en-US" dirty="0"/>
              <a:t>Footer</a:t>
            </a:r>
          </a:p>
        </p:txBody>
      </p:sp>
      <p:sp>
        <p:nvSpPr>
          <p:cNvPr id="20" name="Date Placeholder 3"/>
          <p:cNvSpPr>
            <a:spLocks noGrp="1"/>
          </p:cNvSpPr>
          <p:nvPr>
            <p:ph type="dt" sz="half" idx="2"/>
          </p:nvPr>
        </p:nvSpPr>
        <p:spPr>
          <a:xfrm>
            <a:off x="894633" y="4762500"/>
            <a:ext cx="2133600" cy="273844"/>
          </a:xfrm>
          <a:prstGeom prst="rect">
            <a:avLst/>
          </a:prstGeom>
        </p:spPr>
        <p:txBody>
          <a:bodyPr vert="horz" lIns="91440" tIns="45720" rIns="91440" bIns="45720" rtlCol="0" anchor="ctr"/>
          <a:lstStyle>
            <a:lvl1pPr lvl="0" algn="l">
              <a:defRPr lang="en-US" sz="600" b="0" i="0" dirty="0">
                <a:solidFill>
                  <a:schemeClr val="bg1">
                    <a:lumMod val="75000"/>
                  </a:schemeClr>
                </a:solidFill>
                <a:latin typeface="+mn-lt"/>
              </a:defRPr>
            </a:lvl1pPr>
          </a:lstStyle>
          <a:p>
            <a:r>
              <a:rPr lang="en-US" dirty="0"/>
              <a:t>Date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lnSpc>
          <a:spcPct val="100000"/>
        </a:lnSpc>
        <a:spcBef>
          <a:spcPct val="0"/>
        </a:spcBef>
        <a:buNone/>
        <a:defRPr lang="en-US" sz="3200" b="1" i="0" dirty="0">
          <a:solidFill>
            <a:schemeClr val="tx1">
              <a:lumMod val="85000"/>
              <a:lumOff val="15000"/>
            </a:schemeClr>
          </a:solidFill>
          <a:latin typeface="Raleway-demi_bold" panose="020B0003030101060003"/>
        </a:defRPr>
      </a:lvl1pPr>
    </p:titleStyle>
    <p:bodyStyle>
      <a:lvl1pPr marL="342900" lvl="0" indent="-342900" algn="l" rtl="0">
        <a:spcBef>
          <a:spcPts val="1200"/>
        </a:spcBef>
        <a:buClr>
          <a:schemeClr val="accent1"/>
        </a:buClr>
        <a:buFont typeface="Source Sans Pro"/>
        <a:buChar char="✧"/>
        <a:defRPr lang="en-US" sz="1800" b="0" i="0" dirty="0">
          <a:solidFill>
            <a:schemeClr val="tx1">
              <a:lumMod val="85000"/>
              <a:lumOff val="15000"/>
            </a:schemeClr>
          </a:solidFill>
          <a:latin typeface="+mn-lt"/>
        </a:defRPr>
      </a:lvl1pPr>
      <a:lvl2pPr marL="742950" lvl="1" indent="-285750" algn="l" rtl="0">
        <a:spcBef>
          <a:spcPts val="300"/>
        </a:spcBef>
        <a:buClr>
          <a:schemeClr val="tx1">
            <a:lumMod val="50000"/>
            <a:lumOff val="50000"/>
          </a:schemeClr>
        </a:buClr>
        <a:buFont typeface="Arial" panose="020B0604020202020204"/>
        <a:buChar char="-"/>
        <a:defRPr lang="en-US" sz="1600" b="0" i="0" dirty="0">
          <a:solidFill>
            <a:schemeClr val="tx1">
              <a:lumMod val="65000"/>
              <a:lumOff val="35000"/>
            </a:schemeClr>
          </a:solidFill>
          <a:latin typeface="+mn-lt"/>
        </a:defRPr>
      </a:lvl2pPr>
      <a:lvl3pPr marL="1143000" lvl="2" indent="-228600" algn="l" rtl="0">
        <a:spcBef>
          <a:spcPts val="300"/>
        </a:spcBef>
        <a:buClr>
          <a:schemeClr val="tx1">
            <a:lumMod val="50000"/>
            <a:lumOff val="50000"/>
          </a:schemeClr>
        </a:buClr>
        <a:buFont typeface="Arial" panose="020B0604020202020204"/>
        <a:buChar char="-"/>
        <a:defRPr lang="en-US" sz="1400" b="0" i="0" dirty="0">
          <a:solidFill>
            <a:schemeClr val="tx1">
              <a:lumMod val="65000"/>
              <a:lumOff val="35000"/>
            </a:schemeClr>
          </a:solidFill>
          <a:latin typeface="+mn-lt"/>
        </a:defRPr>
      </a:lvl3pPr>
      <a:lvl4pPr marL="1600200" lvl="3" indent="-228600" algn="l" rtl="0">
        <a:spcBef>
          <a:spcPts val="300"/>
        </a:spcBef>
        <a:buClr>
          <a:schemeClr val="tx1">
            <a:lumMod val="50000"/>
            <a:lumOff val="50000"/>
          </a:schemeClr>
        </a:buClr>
        <a:buFont typeface="Arial" panose="020B0604020202020204"/>
        <a:buChar char="-"/>
        <a:defRPr lang="en-US" sz="1200" b="0" i="0" dirty="0">
          <a:solidFill>
            <a:schemeClr val="tx1">
              <a:lumMod val="65000"/>
              <a:lumOff val="35000"/>
            </a:schemeClr>
          </a:solidFill>
          <a:latin typeface="+mn-lt"/>
        </a:defRPr>
      </a:lvl4pPr>
      <a:lvl5pPr marL="2057400" lvl="4" indent="-228600" algn="l" rtl="0">
        <a:spcBef>
          <a:spcPts val="300"/>
        </a:spcBef>
        <a:buClr>
          <a:schemeClr val="tx1">
            <a:lumMod val="50000"/>
            <a:lumOff val="50000"/>
          </a:schemeClr>
        </a:buClr>
        <a:buFont typeface="Arial" panose="020B0604020202020204"/>
        <a:buChar char="-"/>
        <a:defRPr lang="en-US" sz="1100" b="0" i="0" dirty="0">
          <a:solidFill>
            <a:schemeClr val="tx1">
              <a:lumMod val="65000"/>
              <a:lumOff val="35000"/>
            </a:schemeClr>
          </a:solidFill>
          <a:latin typeface="+mn-lt"/>
        </a:defRPr>
      </a:lvl5pPr>
      <a:lvl6pPr marL="2514600" lvl="5" indent="-228600" algn="l" rtl="0">
        <a:spcBef>
          <a:spcPct val="20000"/>
        </a:spcBef>
        <a:buFont typeface="Arial" panose="020B0604020202020204"/>
        <a:buChar char="-"/>
        <a:defRPr lang="en-US" sz="1100" b="0" i="0" dirty="0">
          <a:solidFill>
            <a:schemeClr val="tx1">
              <a:lumMod val="65000"/>
              <a:lumOff val="35000"/>
            </a:schemeClr>
          </a:solidFill>
          <a:latin typeface="+mn-lt"/>
        </a:defRPr>
      </a:lvl6pPr>
      <a:lvl7pPr marL="2971800" lvl="6" indent="-228600" algn="l" rtl="0">
        <a:spcBef>
          <a:spcPct val="20000"/>
        </a:spcBef>
        <a:buFont typeface="Arial" panose="020B0604020202020204"/>
        <a:buChar char="-"/>
        <a:defRPr lang="en-US" sz="1100" b="0" i="0" dirty="0">
          <a:solidFill>
            <a:schemeClr val="tx1">
              <a:lumMod val="65000"/>
              <a:lumOff val="35000"/>
            </a:schemeClr>
          </a:solidFill>
          <a:latin typeface="+mn-lt"/>
        </a:defRPr>
      </a:lvl7pPr>
      <a:lvl8pPr marL="3429000" lvl="7" indent="-228600" algn="l" rtl="0">
        <a:spcBef>
          <a:spcPct val="20000"/>
        </a:spcBef>
        <a:buFont typeface="Arial" panose="020B0604020202020204"/>
        <a:buChar char="-"/>
        <a:defRPr lang="en-US" sz="1100" b="0" i="0" dirty="0">
          <a:solidFill>
            <a:schemeClr val="tx1">
              <a:lumMod val="65000"/>
              <a:lumOff val="35000"/>
            </a:schemeClr>
          </a:solidFill>
          <a:latin typeface="+mn-lt"/>
        </a:defRPr>
      </a:lvl8pPr>
      <a:lvl9pPr marL="3886200" lvl="8" indent="-228600" algn="l" rtl="0">
        <a:spcBef>
          <a:spcPct val="20000"/>
        </a:spcBef>
        <a:buFont typeface="Arial" panose="020B0604020202020204"/>
        <a:buChar char="-"/>
        <a:defRPr lang="en-US" sz="1100" b="0" i="0" dirty="0">
          <a:solidFill>
            <a:schemeClr val="tx1">
              <a:lumMod val="65000"/>
              <a:lumOff val="35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file:////var/folders/49/csvz3w5d6wlb4fyws6kbw92w0000gn/T/com.microsoft.Word/WebArchiveCopyPasteTempFiles/page3image12866432"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3200400" y="3440824"/>
            <a:ext cx="5867400" cy="1733550"/>
          </a:xfrm>
        </p:spPr>
        <p:txBody>
          <a:bodyPr vert="horz" rtlCol="0">
            <a:noAutofit/>
          </a:bodyPr>
          <a:lstStyle/>
          <a:p>
            <a:pPr algn="r"/>
            <a:r>
              <a:rPr lang="en-US" sz="1600" b="1" dirty="0">
                <a:solidFill>
                  <a:schemeClr val="bg2">
                    <a:lumMod val="40000"/>
                    <a:lumOff val="60000"/>
                  </a:schemeClr>
                </a:solidFill>
                <a:latin typeface="Arial" panose="020B0604020202020204" pitchFamily="34" charset="0"/>
                <a:cs typeface="Arial" panose="020B0604020202020204" pitchFamily="34" charset="0"/>
              </a:rPr>
              <a:t>Mentor –  </a:t>
            </a:r>
            <a:r>
              <a:rPr lang="en-US" b="1" dirty="0" err="1" smtClean="0">
                <a:solidFill>
                  <a:schemeClr val="bg2">
                    <a:lumMod val="40000"/>
                    <a:lumOff val="60000"/>
                  </a:schemeClr>
                </a:solidFill>
                <a:latin typeface="Arial" panose="020B0604020202020204" pitchFamily="34" charset="0"/>
                <a:cs typeface="Arial" panose="020B0604020202020204" pitchFamily="34" charset="0"/>
              </a:rPr>
              <a:t>Dr.M.V.Vijaya</a:t>
            </a:r>
            <a:r>
              <a:rPr lang="en-US" b="1" dirty="0" smtClean="0">
                <a:solidFill>
                  <a:schemeClr val="bg2">
                    <a:lumMod val="40000"/>
                    <a:lumOff val="60000"/>
                  </a:schemeClr>
                </a:solidFill>
                <a:latin typeface="Arial" panose="020B0604020202020204" pitchFamily="34" charset="0"/>
                <a:cs typeface="Arial" panose="020B0604020202020204" pitchFamily="34" charset="0"/>
              </a:rPr>
              <a:t> </a:t>
            </a:r>
            <a:r>
              <a:rPr lang="en-US" b="1" dirty="0" err="1">
                <a:solidFill>
                  <a:schemeClr val="bg2">
                    <a:lumMod val="40000"/>
                    <a:lumOff val="60000"/>
                  </a:schemeClr>
                </a:solidFill>
                <a:latin typeface="Arial" panose="020B0604020202020204" pitchFamily="34" charset="0"/>
                <a:cs typeface="Arial" panose="020B0604020202020204" pitchFamily="34" charset="0"/>
              </a:rPr>
              <a:t>S</a:t>
            </a:r>
            <a:r>
              <a:rPr lang="en-US" b="1" dirty="0" err="1" smtClean="0">
                <a:solidFill>
                  <a:schemeClr val="bg2">
                    <a:lumMod val="40000"/>
                    <a:lumOff val="60000"/>
                  </a:schemeClr>
                </a:solidFill>
                <a:latin typeface="Arial" panose="020B0604020202020204" pitchFamily="34" charset="0"/>
                <a:cs typeface="Arial" panose="020B0604020202020204" pitchFamily="34" charset="0"/>
              </a:rPr>
              <a:t>aradhi</a:t>
            </a:r>
            <a:endParaRPr lang="en-US" b="1" dirty="0">
              <a:solidFill>
                <a:schemeClr val="bg2">
                  <a:lumMod val="40000"/>
                  <a:lumOff val="60000"/>
                </a:schemeClr>
              </a:solidFill>
              <a:latin typeface="Arial" panose="020B0604020202020204" pitchFamily="34" charset="0"/>
              <a:cs typeface="Arial" panose="020B0604020202020204" pitchFamily="34" charset="0"/>
            </a:endParaRPr>
          </a:p>
          <a:p>
            <a:pPr algn="r"/>
            <a:r>
              <a:rPr lang="en-US" sz="1600" b="1" dirty="0">
                <a:solidFill>
                  <a:schemeClr val="bg2">
                    <a:lumMod val="40000"/>
                    <a:lumOff val="60000"/>
                  </a:schemeClr>
                </a:solidFill>
                <a:latin typeface="Arial" panose="020B0604020202020204" pitchFamily="34" charset="0"/>
                <a:cs typeface="Arial" panose="020B0604020202020204" pitchFamily="34" charset="0"/>
              </a:rPr>
              <a:t>K Neha         </a:t>
            </a:r>
            <a:r>
              <a:rPr lang="en-US" sz="1600" b="1" dirty="0" smtClean="0">
                <a:solidFill>
                  <a:schemeClr val="bg2">
                    <a:lumMod val="40000"/>
                    <a:lumOff val="60000"/>
                  </a:schemeClr>
                </a:solidFill>
                <a:latin typeface="Arial" panose="020B0604020202020204" pitchFamily="34" charset="0"/>
                <a:cs typeface="Arial" panose="020B0604020202020204" pitchFamily="34" charset="0"/>
              </a:rPr>
              <a:t>  </a:t>
            </a:r>
            <a:r>
              <a:rPr lang="en-US" sz="1600" b="1" dirty="0">
                <a:solidFill>
                  <a:schemeClr val="bg2">
                    <a:lumMod val="40000"/>
                    <a:lumOff val="60000"/>
                  </a:schemeClr>
                </a:solidFill>
                <a:latin typeface="Arial" panose="020B0604020202020204" pitchFamily="34" charset="0"/>
                <a:cs typeface="Arial" panose="020B0604020202020204" pitchFamily="34" charset="0"/>
              </a:rPr>
              <a:t>-</a:t>
            </a:r>
            <a:r>
              <a:rPr lang="en-US" sz="1600" b="1" dirty="0" smtClean="0">
                <a:solidFill>
                  <a:schemeClr val="bg2">
                    <a:lumMod val="40000"/>
                    <a:lumOff val="60000"/>
                  </a:schemeClr>
                </a:solidFill>
                <a:latin typeface="Arial" panose="020B0604020202020204" pitchFamily="34" charset="0"/>
                <a:cs typeface="Arial" panose="020B0604020202020204" pitchFamily="34" charset="0"/>
              </a:rPr>
              <a:t>18AG1A0521</a:t>
            </a:r>
          </a:p>
          <a:p>
            <a:pPr algn="r"/>
            <a:r>
              <a:rPr lang="en-US" sz="1600" b="1" dirty="0" smtClean="0">
                <a:solidFill>
                  <a:schemeClr val="bg2">
                    <a:lumMod val="40000"/>
                    <a:lumOff val="60000"/>
                  </a:schemeClr>
                </a:solidFill>
                <a:latin typeface="Arial" panose="020B0604020202020204" pitchFamily="34" charset="0"/>
                <a:cs typeface="Arial" panose="020B0604020202020204" pitchFamily="34" charset="0"/>
              </a:rPr>
              <a:t>P </a:t>
            </a:r>
            <a:r>
              <a:rPr lang="en-US" sz="1600" b="1" dirty="0" err="1" smtClean="0">
                <a:solidFill>
                  <a:schemeClr val="bg2">
                    <a:lumMod val="40000"/>
                    <a:lumOff val="60000"/>
                  </a:schemeClr>
                </a:solidFill>
                <a:latin typeface="Arial" panose="020B0604020202020204" pitchFamily="34" charset="0"/>
                <a:cs typeface="Arial" panose="020B0604020202020204" pitchFamily="34" charset="0"/>
              </a:rPr>
              <a:t>Shivani</a:t>
            </a:r>
            <a:r>
              <a:rPr lang="en-US" sz="1600" b="1" dirty="0" smtClean="0">
                <a:solidFill>
                  <a:schemeClr val="bg2">
                    <a:lumMod val="40000"/>
                    <a:lumOff val="60000"/>
                  </a:schemeClr>
                </a:solidFill>
                <a:latin typeface="Arial" panose="020B0604020202020204" pitchFamily="34" charset="0"/>
                <a:cs typeface="Arial" panose="020B0604020202020204" pitchFamily="34" charset="0"/>
              </a:rPr>
              <a:t>       </a:t>
            </a:r>
            <a:r>
              <a:rPr lang="en-US" sz="1600" b="1" dirty="0">
                <a:solidFill>
                  <a:schemeClr val="bg2">
                    <a:lumMod val="40000"/>
                    <a:lumOff val="60000"/>
                  </a:schemeClr>
                </a:solidFill>
                <a:latin typeface="Arial" panose="020B0604020202020204" pitchFamily="34" charset="0"/>
                <a:cs typeface="Arial" panose="020B0604020202020204" pitchFamily="34" charset="0"/>
              </a:rPr>
              <a:t>-</a:t>
            </a:r>
            <a:r>
              <a:rPr lang="en-US" sz="1600" b="1" dirty="0" smtClean="0">
                <a:solidFill>
                  <a:schemeClr val="bg2">
                    <a:lumMod val="40000"/>
                    <a:lumOff val="60000"/>
                  </a:schemeClr>
                </a:solidFill>
                <a:latin typeface="Arial" panose="020B0604020202020204" pitchFamily="34" charset="0"/>
                <a:cs typeface="Arial" panose="020B0604020202020204" pitchFamily="34" charset="0"/>
              </a:rPr>
              <a:t>18AG1A0545</a:t>
            </a:r>
            <a:endParaRPr lang="en-US" sz="1600" b="1" dirty="0">
              <a:solidFill>
                <a:schemeClr val="bg2">
                  <a:lumMod val="40000"/>
                  <a:lumOff val="60000"/>
                </a:schemeClr>
              </a:solidFill>
              <a:latin typeface="Arial" panose="020B0604020202020204" pitchFamily="34" charset="0"/>
              <a:cs typeface="Arial" panose="020B0604020202020204" pitchFamily="34" charset="0"/>
            </a:endParaRPr>
          </a:p>
          <a:p>
            <a:pPr algn="r"/>
            <a:r>
              <a:rPr lang="en-US" sz="1600" b="1" dirty="0">
                <a:solidFill>
                  <a:schemeClr val="bg2">
                    <a:lumMod val="40000"/>
                    <a:lumOff val="60000"/>
                  </a:schemeClr>
                </a:solidFill>
                <a:latin typeface="Arial" panose="020B0604020202020204" pitchFamily="34" charset="0"/>
                <a:cs typeface="Arial" panose="020B0604020202020204" pitchFamily="34" charset="0"/>
              </a:rPr>
              <a:t>M </a:t>
            </a:r>
            <a:r>
              <a:rPr lang="en-US" sz="1600" b="1" dirty="0" err="1">
                <a:solidFill>
                  <a:schemeClr val="bg2">
                    <a:lumMod val="40000"/>
                    <a:lumOff val="60000"/>
                  </a:schemeClr>
                </a:solidFill>
                <a:latin typeface="Arial" panose="020B0604020202020204" pitchFamily="34" charset="0"/>
                <a:cs typeface="Arial" panose="020B0604020202020204" pitchFamily="34" charset="0"/>
              </a:rPr>
              <a:t>I</a:t>
            </a:r>
            <a:r>
              <a:rPr lang="en-US" sz="1600" b="1" dirty="0" err="1" smtClean="0">
                <a:solidFill>
                  <a:schemeClr val="bg2">
                    <a:lumMod val="40000"/>
                    <a:lumOff val="60000"/>
                  </a:schemeClr>
                </a:solidFill>
                <a:latin typeface="Arial" panose="020B0604020202020204" pitchFamily="34" charset="0"/>
                <a:cs typeface="Arial" panose="020B0604020202020204" pitchFamily="34" charset="0"/>
              </a:rPr>
              <a:t>ndu</a:t>
            </a:r>
            <a:r>
              <a:rPr lang="en-US" sz="1600" b="1" dirty="0" smtClean="0">
                <a:solidFill>
                  <a:schemeClr val="bg2">
                    <a:lumMod val="40000"/>
                    <a:lumOff val="60000"/>
                  </a:schemeClr>
                </a:solidFill>
                <a:latin typeface="Arial" panose="020B0604020202020204" pitchFamily="34" charset="0"/>
                <a:cs typeface="Arial" panose="020B0604020202020204" pitchFamily="34" charset="0"/>
              </a:rPr>
              <a:t>            </a:t>
            </a:r>
            <a:r>
              <a:rPr lang="en-US" sz="1600" b="1" dirty="0">
                <a:solidFill>
                  <a:schemeClr val="bg2">
                    <a:lumMod val="40000"/>
                    <a:lumOff val="60000"/>
                  </a:schemeClr>
                </a:solidFill>
                <a:latin typeface="Arial" panose="020B0604020202020204" pitchFamily="34" charset="0"/>
                <a:cs typeface="Arial" panose="020B0604020202020204" pitchFamily="34" charset="0"/>
              </a:rPr>
              <a:t>-</a:t>
            </a:r>
            <a:r>
              <a:rPr lang="en-US" sz="1600" b="1" dirty="0" smtClean="0">
                <a:solidFill>
                  <a:schemeClr val="bg2">
                    <a:lumMod val="40000"/>
                    <a:lumOff val="60000"/>
                  </a:schemeClr>
                </a:solidFill>
                <a:latin typeface="Arial" panose="020B0604020202020204" pitchFamily="34" charset="0"/>
                <a:cs typeface="Arial" panose="020B0604020202020204" pitchFamily="34" charset="0"/>
              </a:rPr>
              <a:t>18AG1A0534</a:t>
            </a:r>
            <a:endParaRPr lang="en-US" sz="1600" b="1" dirty="0">
              <a:solidFill>
                <a:schemeClr val="bg2">
                  <a:lumMod val="40000"/>
                  <a:lumOff val="60000"/>
                </a:schemeClr>
              </a:solidFill>
              <a:latin typeface="Arial" panose="020B0604020202020204" pitchFamily="34" charset="0"/>
              <a:cs typeface="Arial" panose="020B0604020202020204" pitchFamily="34" charset="0"/>
            </a:endParaRPr>
          </a:p>
          <a:p>
            <a:pPr algn="r"/>
            <a:r>
              <a:rPr lang="en-US" sz="1600" b="1" dirty="0">
                <a:solidFill>
                  <a:schemeClr val="bg2">
                    <a:lumMod val="40000"/>
                    <a:lumOff val="60000"/>
                  </a:schemeClr>
                </a:solidFill>
                <a:latin typeface="Arial" panose="020B0604020202020204" pitchFamily="34" charset="0"/>
                <a:cs typeface="Arial" panose="020B0604020202020204" pitchFamily="34" charset="0"/>
              </a:rPr>
              <a:t>S Arjun       </a:t>
            </a:r>
            <a:r>
              <a:rPr lang="en-US" sz="1600" b="1" dirty="0" smtClean="0">
                <a:solidFill>
                  <a:schemeClr val="bg2">
                    <a:lumMod val="40000"/>
                    <a:lumOff val="60000"/>
                  </a:schemeClr>
                </a:solidFill>
                <a:latin typeface="Arial" panose="020B0604020202020204" pitchFamily="34" charset="0"/>
                <a:cs typeface="Arial" panose="020B0604020202020204" pitchFamily="34" charset="0"/>
              </a:rPr>
              <a:t>    </a:t>
            </a:r>
            <a:r>
              <a:rPr lang="en-US" sz="1600" b="1" dirty="0">
                <a:solidFill>
                  <a:schemeClr val="bg2">
                    <a:lumMod val="40000"/>
                    <a:lumOff val="60000"/>
                  </a:schemeClr>
                </a:solidFill>
                <a:latin typeface="Arial" panose="020B0604020202020204" pitchFamily="34" charset="0"/>
                <a:cs typeface="Arial" panose="020B0604020202020204" pitchFamily="34" charset="0"/>
              </a:rPr>
              <a:t>-</a:t>
            </a:r>
            <a:r>
              <a:rPr lang="en-US" sz="1600" b="1" dirty="0" smtClean="0">
                <a:solidFill>
                  <a:schemeClr val="bg2">
                    <a:lumMod val="40000"/>
                    <a:lumOff val="60000"/>
                  </a:schemeClr>
                </a:solidFill>
                <a:latin typeface="Arial" panose="020B0604020202020204" pitchFamily="34" charset="0"/>
                <a:cs typeface="Arial" panose="020B0604020202020204" pitchFamily="34" charset="0"/>
              </a:rPr>
              <a:t>18AG1A0551</a:t>
            </a:r>
            <a:endParaRPr lang="en-US" sz="1600" b="1" dirty="0">
              <a:solidFill>
                <a:schemeClr val="bg2">
                  <a:lumMod val="40000"/>
                  <a:lumOff val="60000"/>
                </a:schemeClr>
              </a:solidFill>
              <a:latin typeface="Arial" panose="020B0604020202020204" pitchFamily="34" charset="0"/>
              <a:cs typeface="Arial" panose="020B0604020202020204" pitchFamily="34" charset="0"/>
            </a:endParaRPr>
          </a:p>
          <a:p>
            <a:pPr algn="r"/>
            <a:r>
              <a:rPr lang="en-US" sz="1600" b="1" dirty="0">
                <a:solidFill>
                  <a:schemeClr val="bg2">
                    <a:lumMod val="40000"/>
                    <a:lumOff val="60000"/>
                  </a:schemeClr>
                </a:solidFill>
                <a:latin typeface="Arial" panose="020B0604020202020204" pitchFamily="34" charset="0"/>
                <a:cs typeface="Arial" panose="020B0604020202020204" pitchFamily="34" charset="0"/>
              </a:rPr>
              <a:t> N </a:t>
            </a:r>
            <a:r>
              <a:rPr lang="en-US" sz="1600" b="1" dirty="0">
                <a:solidFill>
                  <a:schemeClr val="bg2">
                    <a:lumMod val="40000"/>
                    <a:lumOff val="60000"/>
                  </a:schemeClr>
                </a:solidFill>
                <a:latin typeface="Arial" panose="020B0604020202020204" pitchFamily="34" charset="0"/>
                <a:cs typeface="Arial" panose="020B0604020202020204" pitchFamily="34" charset="0"/>
              </a:rPr>
              <a:t>N</a:t>
            </a:r>
            <a:r>
              <a:rPr lang="en-US" sz="1600" b="1" dirty="0" smtClean="0">
                <a:solidFill>
                  <a:schemeClr val="bg2">
                    <a:lumMod val="40000"/>
                    <a:lumOff val="60000"/>
                  </a:schemeClr>
                </a:solidFill>
                <a:latin typeface="Arial" panose="020B0604020202020204" pitchFamily="34" charset="0"/>
                <a:cs typeface="Arial" panose="020B0604020202020204" pitchFamily="34" charset="0"/>
              </a:rPr>
              <a:t>irmala       </a:t>
            </a:r>
            <a:r>
              <a:rPr lang="en-US" sz="1600" b="1" dirty="0">
                <a:solidFill>
                  <a:schemeClr val="bg2">
                    <a:lumMod val="40000"/>
                    <a:lumOff val="60000"/>
                  </a:schemeClr>
                </a:solidFill>
                <a:latin typeface="Arial" panose="020B0604020202020204" pitchFamily="34" charset="0"/>
                <a:cs typeface="Arial" panose="020B0604020202020204" pitchFamily="34" charset="0"/>
              </a:rPr>
              <a:t>-</a:t>
            </a:r>
            <a:r>
              <a:rPr lang="en-US" sz="1600" b="1" dirty="0" smtClean="0">
                <a:solidFill>
                  <a:schemeClr val="bg2">
                    <a:lumMod val="40000"/>
                    <a:lumOff val="60000"/>
                  </a:schemeClr>
                </a:solidFill>
                <a:latin typeface="Arial" panose="020B0604020202020204" pitchFamily="34" charset="0"/>
                <a:cs typeface="Arial" panose="020B0604020202020204" pitchFamily="34" charset="0"/>
              </a:rPr>
              <a:t>19AG5A0505</a:t>
            </a:r>
            <a:endParaRPr lang="en-US" sz="1600" b="1" dirty="0">
              <a:solidFill>
                <a:schemeClr val="bg2">
                  <a:lumMod val="40000"/>
                  <a:lumOff val="60000"/>
                </a:schemeClr>
              </a:solidFill>
              <a:latin typeface="Arial" panose="020B0604020202020204" pitchFamily="34" charset="0"/>
              <a:cs typeface="Arial" panose="020B0604020202020204" pitchFamily="34" charset="0"/>
            </a:endParaRPr>
          </a:p>
          <a:p>
            <a:pPr algn="r"/>
            <a:endParaRPr lang="en-US" sz="2000" b="0" dirty="0">
              <a:latin typeface="Arial" panose="020B0604020202020204" pitchFamily="34" charset="0"/>
              <a:cs typeface="Arial" panose="020B0604020202020204" pitchFamily="34" charset="0"/>
            </a:endParaRPr>
          </a:p>
        </p:txBody>
      </p:sp>
      <p:sp>
        <p:nvSpPr>
          <p:cNvPr id="4" name="TextBox 3"/>
          <p:cNvSpPr txBox="1"/>
          <p:nvPr/>
        </p:nvSpPr>
        <p:spPr>
          <a:xfrm>
            <a:off x="1371600" y="1637605"/>
            <a:ext cx="6688474" cy="1819729"/>
          </a:xfrm>
          <a:prstGeom prst="rect">
            <a:avLst/>
          </a:prstGeom>
        </p:spPr>
        <p:txBody>
          <a:bodyPr vert="horz" lIns="95250" tIns="47625" rIns="95250" bIns="47625" rtlCol="0" anchor="ctr">
            <a:spAutoFit/>
          </a:bodyPr>
          <a:lstStyle/>
          <a:p>
            <a:pPr algn="ctr">
              <a:defRPr lang="en-US" sz="1400" dirty="0"/>
            </a:pPr>
            <a:r>
              <a:rPr lang="en-US" sz="2400" b="1" dirty="0">
                <a:solidFill>
                  <a:schemeClr val="bg1"/>
                </a:solidFill>
                <a:latin typeface="Times New Roman" panose="02020603050405020304" pitchFamily="18" charset="0"/>
                <a:cs typeface="Times New Roman" panose="02020603050405020304" pitchFamily="18" charset="0"/>
              </a:rPr>
              <a:t>SEMANTIC DISTINGUISHING TO IDENTIFY THE CONTEXT OF A WORD IN TELUGU SENTENCES</a:t>
            </a:r>
          </a:p>
          <a:p>
            <a:pPr algn="ctr">
              <a:defRPr lang="en-US" sz="1400" dirty="0"/>
            </a:pPr>
            <a:endParaRPr lang="en-US" sz="4000" b="0" dirty="0">
              <a:solidFill>
                <a:schemeClr val="bg1"/>
              </a:solidFill>
              <a:latin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Steps in </a:t>
            </a:r>
            <a:r>
              <a:rPr lang="en-US" dirty="0" err="1">
                <a:latin typeface="Times New Roman" panose="02020603050405020304" pitchFamily="18" charset="0"/>
                <a:cs typeface="Times New Roman" panose="02020603050405020304" pitchFamily="18" charset="0"/>
              </a:rPr>
              <a:t>Lesk</a:t>
            </a:r>
            <a:r>
              <a:rPr lang="en-US" dirty="0">
                <a:latin typeface="Times New Roman" panose="02020603050405020304" pitchFamily="18" charset="0"/>
                <a:cs typeface="Times New Roman" panose="02020603050405020304" pitchFamily="18" charset="0"/>
              </a:rPr>
              <a:t> Algorithm:</a:t>
            </a:r>
            <a:endParaRPr lang="en-US" dirty="0"/>
          </a:p>
        </p:txBody>
      </p:sp>
      <p:sp>
        <p:nvSpPr>
          <p:cNvPr id="3" name="Content Placeholder 2"/>
          <p:cNvSpPr>
            <a:spLocks noGrp="1"/>
          </p:cNvSpPr>
          <p:nvPr>
            <p:ph idx="1"/>
          </p:nvPr>
        </p:nvSpPr>
        <p:spPr>
          <a:xfrm>
            <a:off x="609600" y="1408593"/>
            <a:ext cx="7658099" cy="3084206"/>
          </a:xfrm>
        </p:spPr>
        <p:txBody>
          <a:bodyPr>
            <a:noAutofit/>
          </a:bodyPr>
          <a:lstStyle/>
          <a:p>
            <a:pPr algn="jus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Consider a word for processing. </a:t>
            </a:r>
            <a:endParaRPr 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Next</a:t>
            </a:r>
            <a:r>
              <a:rPr lang="en-US" sz="1600" dirty="0">
                <a:latin typeface="Times New Roman" panose="02020603050405020304" pitchFamily="18" charset="0"/>
                <a:cs typeface="Times New Roman" panose="02020603050405020304" pitchFamily="18" charset="0"/>
              </a:rPr>
              <a:t>, take the remaining words and create a list of words which consist of the gloss and examples of those words. Let’s call it ‘</a:t>
            </a:r>
            <a:r>
              <a:rPr lang="en-US" sz="1600" dirty="0" err="1">
                <a:latin typeface="Times New Roman" panose="02020603050405020304" pitchFamily="18" charset="0"/>
                <a:cs typeface="Times New Roman" panose="02020603050405020304" pitchFamily="18" charset="0"/>
              </a:rPr>
              <a:t>matcher_list</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Remove </a:t>
            </a:r>
            <a:r>
              <a:rPr lang="en-US" sz="1600" dirty="0">
                <a:latin typeface="Times New Roman" panose="02020603050405020304" pitchFamily="18" charset="0"/>
                <a:cs typeface="Times New Roman" panose="02020603050405020304" pitchFamily="18" charset="0"/>
              </a:rPr>
              <a:t>stop words from these lists to reduce irregular matches </a:t>
            </a:r>
            <a:endParaRPr 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Now for every </a:t>
            </a:r>
            <a:r>
              <a:rPr lang="en-US" sz="1600" dirty="0" err="1">
                <a:latin typeface="Times New Roman" panose="02020603050405020304" pitchFamily="18" charset="0"/>
                <a:cs typeface="Times New Roman" panose="02020603050405020304" pitchFamily="18" charset="0"/>
              </a:rPr>
              <a:t>synset</a:t>
            </a:r>
            <a:r>
              <a:rPr lang="en-US" sz="1600" dirty="0">
                <a:latin typeface="Times New Roman" panose="02020603050405020304" pitchFamily="18" charset="0"/>
                <a:cs typeface="Times New Roman" panose="02020603050405020304" pitchFamily="18" charset="0"/>
              </a:rPr>
              <a:t> of the word to be processed, create a similar list of words containing the gloss and examples of that </a:t>
            </a:r>
            <a:r>
              <a:rPr lang="en-US" sz="1600" dirty="0" err="1">
                <a:latin typeface="Times New Roman" panose="02020603050405020304" pitchFamily="18" charset="0"/>
                <a:cs typeface="Times New Roman" panose="02020603050405020304" pitchFamily="18" charset="0"/>
              </a:rPr>
              <a:t>synset</a:t>
            </a:r>
            <a:r>
              <a:rPr lang="en-US" sz="1600" dirty="0">
                <a:latin typeface="Times New Roman" panose="02020603050405020304" pitchFamily="18" charset="0"/>
                <a:cs typeface="Times New Roman" panose="02020603050405020304" pitchFamily="18" charset="0"/>
              </a:rPr>
              <a:t>. Let’s call this list ‘</a:t>
            </a:r>
            <a:r>
              <a:rPr lang="en-US" sz="1600" dirty="0" err="1">
                <a:latin typeface="Times New Roman" panose="02020603050405020304" pitchFamily="18" charset="0"/>
                <a:cs typeface="Times New Roman" panose="02020603050405020304" pitchFamily="18" charset="0"/>
              </a:rPr>
              <a:t>synset_list</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Match the above two list to find overlap of words. </a:t>
            </a:r>
          </a:p>
          <a:p>
            <a:pPr algn="just">
              <a:buFont typeface="Wingdings" panose="05000000000000000000" pitchFamily="2" charset="2"/>
              <a:buChar char="§"/>
            </a:pPr>
            <a:r>
              <a:rPr lang="en-US" sz="1600" dirty="0" smtClean="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synset_list</a:t>
            </a:r>
            <a:r>
              <a:rPr lang="en-US" sz="1600" dirty="0">
                <a:latin typeface="Times New Roman" panose="02020603050405020304" pitchFamily="18" charset="0"/>
                <a:cs typeface="Times New Roman" panose="02020603050405020304" pitchFamily="18" charset="0"/>
              </a:rPr>
              <a:t> which has the maximum overlap with the </a:t>
            </a:r>
            <a:r>
              <a:rPr lang="en-US" sz="1600" dirty="0" err="1">
                <a:latin typeface="Times New Roman" panose="02020603050405020304" pitchFamily="18" charset="0"/>
                <a:cs typeface="Times New Roman" panose="02020603050405020304" pitchFamily="18" charset="0"/>
              </a:rPr>
              <a:t>matcher_list</a:t>
            </a:r>
            <a:r>
              <a:rPr lang="en-US" sz="1600" dirty="0">
                <a:latin typeface="Times New Roman" panose="02020603050405020304" pitchFamily="18" charset="0"/>
                <a:cs typeface="Times New Roman" panose="02020603050405020304" pitchFamily="18" charset="0"/>
              </a:rPr>
              <a:t> is taken as the best </a:t>
            </a:r>
            <a:r>
              <a:rPr lang="en-US" sz="1600" dirty="0" err="1">
                <a:latin typeface="Times New Roman" panose="02020603050405020304" pitchFamily="18" charset="0"/>
                <a:cs typeface="Times New Roman" panose="02020603050405020304" pitchFamily="18" charset="0"/>
              </a:rPr>
              <a:t>synset</a:t>
            </a:r>
            <a:r>
              <a:rPr lang="en-US" sz="1600" dirty="0">
                <a:latin typeface="Times New Roman" panose="02020603050405020304" pitchFamily="18" charset="0"/>
                <a:cs typeface="Times New Roman" panose="02020603050405020304" pitchFamily="18" charset="0"/>
              </a:rPr>
              <a:t> and the gloss of the </a:t>
            </a:r>
            <a:r>
              <a:rPr lang="en-US" sz="1600" dirty="0" err="1">
                <a:latin typeface="Times New Roman" panose="02020603050405020304" pitchFamily="18" charset="0"/>
                <a:cs typeface="Times New Roman" panose="02020603050405020304" pitchFamily="18" charset="0"/>
              </a:rPr>
              <a:t>synset</a:t>
            </a:r>
            <a:r>
              <a:rPr lang="en-US" sz="1600" dirty="0">
                <a:latin typeface="Times New Roman" panose="02020603050405020304" pitchFamily="18" charset="0"/>
                <a:cs typeface="Times New Roman" panose="02020603050405020304" pitchFamily="18" charset="0"/>
              </a:rPr>
              <a:t> is taken as the best sense.</a:t>
            </a:r>
          </a:p>
        </p:txBody>
      </p:sp>
    </p:spTree>
    <p:extLst>
      <p:ext uri="{BB962C8B-B14F-4D97-AF65-F5344CB8AC3E}">
        <p14:creationId xmlns:p14="http://schemas.microsoft.com/office/powerpoint/2010/main" val="3312382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505200" y="361950"/>
            <a:ext cx="3124200" cy="707886"/>
          </a:xfrm>
          <a:prstGeom prst="rect">
            <a:avLst/>
          </a:prstGeom>
        </p:spPr>
        <p:txBody>
          <a:bodyPr wrap="square">
            <a:spAutoFit/>
          </a:bodyPr>
          <a:lstStyle/>
          <a:p>
            <a:r>
              <a:rPr lang="en-US" sz="4000" b="1" dirty="0">
                <a:solidFill>
                  <a:schemeClr val="bg1"/>
                </a:solidFill>
                <a:latin typeface="Times New Roman" panose="02020603050405020304"/>
              </a:rPr>
              <a:t>Flow chart</a:t>
            </a:r>
            <a:endParaRPr lang="en-US" sz="4000" dirty="0">
              <a:solidFill>
                <a:schemeClr val="bg1"/>
              </a:solidFill>
            </a:endParaRPr>
          </a:p>
        </p:txBody>
      </p:sp>
      <p:pic>
        <p:nvPicPr>
          <p:cNvPr id="4" name="image45.jpg">
            <a:extLst>
              <a:ext uri="{FF2B5EF4-FFF2-40B4-BE49-F238E27FC236}">
                <a16:creationId xmlns:a16="http://schemas.microsoft.com/office/drawing/2014/main" id="{A99D9AF2-6EC6-8B45-BD27-B3ABA41AE216}"/>
              </a:ext>
            </a:extLst>
          </p:cNvPr>
          <p:cNvPicPr/>
          <p:nvPr/>
        </p:nvPicPr>
        <p:blipFill>
          <a:blip r:embed="rId2"/>
          <a:srcRect/>
          <a:stretch>
            <a:fillRect/>
          </a:stretch>
        </p:blipFill>
        <p:spPr>
          <a:xfrm>
            <a:off x="1600200" y="1123950"/>
            <a:ext cx="6292850" cy="3650615"/>
          </a:xfrm>
          <a:prstGeom prst="rect">
            <a:avLst/>
          </a:prstGeom>
          <a:ln/>
        </p:spPr>
      </p:pic>
    </p:spTree>
    <p:extLst>
      <p:ext uri="{BB962C8B-B14F-4D97-AF65-F5344CB8AC3E}">
        <p14:creationId xmlns:p14="http://schemas.microsoft.com/office/powerpoint/2010/main" val="3844222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System Requirements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lvl="0" indent="0">
              <a:buNone/>
            </a:pPr>
            <a:r>
              <a:rPr lang="en-US" b="1" dirty="0">
                <a:latin typeface="Times New Roman" panose="02020603050405020304" pitchFamily="18" charset="0"/>
                <a:cs typeface="Times New Roman" panose="02020603050405020304" pitchFamily="18" charset="0"/>
              </a:rPr>
              <a:t>Software </a:t>
            </a:r>
            <a:r>
              <a:rPr lang="en-US" b="1" dirty="0" smtClean="0">
                <a:latin typeface="Times New Roman" panose="02020603050405020304" pitchFamily="18" charset="0"/>
                <a:cs typeface="Times New Roman" panose="02020603050405020304" pitchFamily="18" charset="0"/>
              </a:rPr>
              <a:t>Requirement :</a:t>
            </a:r>
          </a:p>
          <a:p>
            <a:pPr lvl="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Operating </a:t>
            </a:r>
            <a:r>
              <a:rPr lang="en-US" dirty="0">
                <a:latin typeface="Times New Roman" panose="02020603050405020304" pitchFamily="18" charset="0"/>
                <a:cs typeface="Times New Roman" panose="02020603050405020304" pitchFamily="18" charset="0"/>
              </a:rPr>
              <a:t>System: </a:t>
            </a:r>
            <a:r>
              <a:rPr lang="en-US" dirty="0" smtClean="0">
                <a:latin typeface="Times New Roman" panose="02020603050405020304" pitchFamily="18" charset="0"/>
                <a:cs typeface="Times New Roman" panose="02020603050405020304" pitchFamily="18" charset="0"/>
              </a:rPr>
              <a:t>Linux/Windows/Mac</a:t>
            </a: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Language used: </a:t>
            </a:r>
            <a:r>
              <a:rPr lang="en-US" dirty="0" smtClean="0">
                <a:latin typeface="Times New Roman" panose="02020603050405020304" pitchFamily="18" charset="0"/>
                <a:cs typeface="Times New Roman" panose="02020603050405020304" pitchFamily="18" charset="0"/>
              </a:rPr>
              <a:t>Python</a:t>
            </a:r>
          </a:p>
          <a:p>
            <a:pPr marL="0" lvl="0" indent="0">
              <a:buNone/>
            </a:pPr>
            <a:r>
              <a:rPr lang="en-US" b="1" dirty="0">
                <a:latin typeface="Times New Roman" panose="02020603050405020304" pitchFamily="18" charset="0"/>
                <a:cs typeface="Times New Roman" panose="02020603050405020304" pitchFamily="18" charset="0"/>
              </a:rPr>
              <a:t>H</a:t>
            </a:r>
            <a:r>
              <a:rPr lang="en-US" b="1" dirty="0" smtClean="0">
                <a:latin typeface="Times New Roman" panose="02020603050405020304" pitchFamily="18" charset="0"/>
                <a:cs typeface="Times New Roman" panose="02020603050405020304" pitchFamily="18" charset="0"/>
              </a:rPr>
              <a:t>ardware requirements :</a:t>
            </a: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Processor: intel CORE </a:t>
            </a:r>
            <a:r>
              <a:rPr lang="en-US" dirty="0" smtClean="0">
                <a:latin typeface="Times New Roman" panose="02020603050405020304" pitchFamily="18" charset="0"/>
                <a:cs typeface="Times New Roman" panose="02020603050405020304" pitchFamily="18" charset="0"/>
              </a:rPr>
              <a:t>i5</a:t>
            </a: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Speed: </a:t>
            </a:r>
            <a:r>
              <a:rPr lang="en-US" dirty="0" smtClean="0">
                <a:latin typeface="Times New Roman" panose="02020603050405020304" pitchFamily="18" charset="0"/>
                <a:cs typeface="Times New Roman" panose="02020603050405020304" pitchFamily="18" charset="0"/>
              </a:rPr>
              <a:t>1.6GHz</a:t>
            </a:r>
            <a:endParaRPr lang="en-US"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RAM: 4GB</a:t>
            </a:r>
          </a:p>
          <a:p>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2580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971800" y="0"/>
            <a:ext cx="4038600" cy="1692771"/>
          </a:xfrm>
          <a:prstGeom prst="rect">
            <a:avLst/>
          </a:prstGeom>
        </p:spPr>
        <p:txBody>
          <a:bodyPr wrap="square">
            <a:spAutoFit/>
          </a:bodyPr>
          <a:lstStyle/>
          <a:p>
            <a:pPr algn="ctr"/>
            <a:r>
              <a:rPr lang="en-US" sz="4400" b="1" dirty="0">
                <a:solidFill>
                  <a:schemeClr val="bg1"/>
                </a:solidFill>
              </a:rPr>
              <a:t>UML </a:t>
            </a:r>
            <a:r>
              <a:rPr lang="en-US" sz="4400" b="1" dirty="0" smtClean="0">
                <a:solidFill>
                  <a:schemeClr val="bg1"/>
                </a:solidFill>
              </a:rPr>
              <a:t>Diagrams</a:t>
            </a:r>
          </a:p>
          <a:p>
            <a:pPr algn="ctr"/>
            <a:r>
              <a:rPr lang="en-US" sz="2400" b="1" dirty="0">
                <a:solidFill>
                  <a:schemeClr val="bg1"/>
                </a:solidFill>
                <a:latin typeface="Times New Roman" panose="02020603050405020304"/>
              </a:rPr>
              <a:t>USE CASE Diagram</a:t>
            </a:r>
          </a:p>
          <a:p>
            <a:endParaRPr lang="en-US" sz="3600" b="1" dirty="0">
              <a:solidFill>
                <a:schemeClr val="bg1"/>
              </a:solidFill>
            </a:endParaRPr>
          </a:p>
        </p:txBody>
      </p:sp>
      <p:pic>
        <p:nvPicPr>
          <p:cNvPr id="4" name="image52.jpg">
            <a:extLst>
              <a:ext uri="{FF2B5EF4-FFF2-40B4-BE49-F238E27FC236}">
                <a16:creationId xmlns:a16="http://schemas.microsoft.com/office/drawing/2014/main" id="{223E695A-739D-EC4C-8EDF-3A2A8271AD23}"/>
              </a:ext>
            </a:extLst>
          </p:cNvPr>
          <p:cNvPicPr/>
          <p:nvPr/>
        </p:nvPicPr>
        <p:blipFill>
          <a:blip r:embed="rId2"/>
          <a:srcRect/>
          <a:stretch>
            <a:fillRect/>
          </a:stretch>
        </p:blipFill>
        <p:spPr>
          <a:xfrm>
            <a:off x="1580168" y="1111250"/>
            <a:ext cx="6192232" cy="3898900"/>
          </a:xfrm>
          <a:prstGeom prst="rect">
            <a:avLst/>
          </a:prstGeom>
          <a:ln/>
        </p:spPr>
      </p:pic>
    </p:spTree>
    <p:extLst>
      <p:ext uri="{BB962C8B-B14F-4D97-AF65-F5344CB8AC3E}">
        <p14:creationId xmlns:p14="http://schemas.microsoft.com/office/powerpoint/2010/main" val="2306414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971800" y="0"/>
            <a:ext cx="3478837" cy="584775"/>
          </a:xfrm>
          <a:prstGeom prst="rect">
            <a:avLst/>
          </a:prstGeom>
        </p:spPr>
        <p:txBody>
          <a:bodyPr wrap="none">
            <a:spAutoFit/>
          </a:bodyPr>
          <a:lstStyle/>
          <a:p>
            <a:r>
              <a:rPr lang="en-US" sz="3200" b="1" dirty="0">
                <a:solidFill>
                  <a:schemeClr val="bg1"/>
                </a:solidFill>
                <a:latin typeface="Times New Roman" panose="02020603050405020304"/>
              </a:rPr>
              <a:t>Sequence Diagram</a:t>
            </a:r>
          </a:p>
        </p:txBody>
      </p:sp>
      <p:pic>
        <p:nvPicPr>
          <p:cNvPr id="4" name="Picture 3">
            <a:extLst>
              <a:ext uri="{FF2B5EF4-FFF2-40B4-BE49-F238E27FC236}">
                <a16:creationId xmlns:a16="http://schemas.microsoft.com/office/drawing/2014/main" id="{C530D9DF-7D1D-0849-9023-3DD01998035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81200" y="584775"/>
            <a:ext cx="5260340" cy="4487545"/>
          </a:xfrm>
          <a:prstGeom prst="rect">
            <a:avLst/>
          </a:prstGeom>
        </p:spPr>
      </p:pic>
    </p:spTree>
    <p:extLst>
      <p:ext uri="{BB962C8B-B14F-4D97-AF65-F5344CB8AC3E}">
        <p14:creationId xmlns:p14="http://schemas.microsoft.com/office/powerpoint/2010/main" val="211280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429000" y="57150"/>
            <a:ext cx="2773516" cy="584775"/>
          </a:xfrm>
          <a:prstGeom prst="rect">
            <a:avLst/>
          </a:prstGeom>
        </p:spPr>
        <p:txBody>
          <a:bodyPr wrap="none">
            <a:spAutoFit/>
          </a:bodyPr>
          <a:lstStyle/>
          <a:p>
            <a:r>
              <a:rPr lang="en-US" sz="3200" b="1" dirty="0">
                <a:solidFill>
                  <a:schemeClr val="bg1"/>
                </a:solidFill>
                <a:latin typeface="Times New Roman" panose="02020603050405020304"/>
              </a:rPr>
              <a:t>Class Diagram</a:t>
            </a:r>
          </a:p>
        </p:txBody>
      </p:sp>
      <p:pic>
        <p:nvPicPr>
          <p:cNvPr id="4" name="image14.jpg">
            <a:extLst>
              <a:ext uri="{FF2B5EF4-FFF2-40B4-BE49-F238E27FC236}">
                <a16:creationId xmlns:a16="http://schemas.microsoft.com/office/drawing/2014/main" id="{3FC4A1F1-D42D-034D-A4E6-3DA7EC55C80F}"/>
              </a:ext>
            </a:extLst>
          </p:cNvPr>
          <p:cNvPicPr/>
          <p:nvPr/>
        </p:nvPicPr>
        <p:blipFill>
          <a:blip r:embed="rId2"/>
          <a:srcRect/>
          <a:stretch>
            <a:fillRect/>
          </a:stretch>
        </p:blipFill>
        <p:spPr>
          <a:xfrm>
            <a:off x="1219200" y="742950"/>
            <a:ext cx="6858000" cy="3886200"/>
          </a:xfrm>
          <a:prstGeom prst="rect">
            <a:avLst/>
          </a:prstGeom>
          <a:ln/>
        </p:spPr>
      </p:pic>
    </p:spTree>
    <p:extLst>
      <p:ext uri="{BB962C8B-B14F-4D97-AF65-F5344CB8AC3E}">
        <p14:creationId xmlns:p14="http://schemas.microsoft.com/office/powerpoint/2010/main" val="102901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7381874" cy="999612"/>
          </a:xfrm>
        </p:spPr>
        <p:txBody>
          <a:bodyPr/>
          <a:lstStyle/>
          <a:p>
            <a:r>
              <a:rPr lang="en-US" dirty="0" smtClean="0">
                <a:latin typeface="Times New Roman" panose="02020603050405020304" pitchFamily="18" charset="0"/>
                <a:cs typeface="Times New Roman" panose="02020603050405020304" pitchFamily="18" charset="0"/>
              </a:rPr>
              <a:t>                       SAMPLE CODE: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Getting sense</a:t>
            </a:r>
            <a:endParaRPr lang="en-US" sz="2000"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9352" r="25090"/>
          <a:stretch/>
        </p:blipFill>
        <p:spPr>
          <a:xfrm>
            <a:off x="685800" y="1278414"/>
            <a:ext cx="3426058" cy="3467100"/>
          </a:xfr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21667" r="23333"/>
          <a:stretch/>
        </p:blipFill>
        <p:spPr>
          <a:xfrm>
            <a:off x="4720724" y="1278414"/>
            <a:ext cx="3391708" cy="3467100"/>
          </a:xfrm>
          <a:prstGeom prst="rect">
            <a:avLst/>
          </a:prstGeom>
        </p:spPr>
      </p:pic>
    </p:spTree>
    <p:extLst>
      <p:ext uri="{BB962C8B-B14F-4D97-AF65-F5344CB8AC3E}">
        <p14:creationId xmlns:p14="http://schemas.microsoft.com/office/powerpoint/2010/main" val="168337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065" y="314734"/>
            <a:ext cx="7381874" cy="999612"/>
          </a:xfrm>
        </p:spPr>
        <p:txBody>
          <a:bodyPr/>
          <a:lstStyle/>
          <a:p>
            <a:r>
              <a:rPr lang="en-US" sz="1800" dirty="0" err="1" smtClean="0"/>
              <a:t>Bbbvbbbhu</a:t>
            </a:r>
            <a:r>
              <a:rPr lang="en-US" sz="1800" dirty="0" err="1" smtClean="0">
                <a:latin typeface="Times New Roman" panose="02020603050405020304" pitchFamily="18" charset="0"/>
                <a:cs typeface="Times New Roman" panose="02020603050405020304" pitchFamily="18" charset="0"/>
              </a:rPr>
              <a:t>Build</a:t>
            </a:r>
            <a:r>
              <a:rPr lang="en-US" sz="1800" dirty="0" smtClean="0">
                <a:latin typeface="Times New Roman" panose="02020603050405020304" pitchFamily="18" charset="0"/>
                <a:cs typeface="Times New Roman" panose="02020603050405020304" pitchFamily="18" charset="0"/>
              </a:rPr>
              <a:t> stop words                                               Remove stop words</a:t>
            </a:r>
            <a:endParaRPr lang="en-US" sz="1800"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6886" t="4016" r="29638" b="26598"/>
          <a:stretch/>
        </p:blipFill>
        <p:spPr>
          <a:xfrm>
            <a:off x="567065" y="1318156"/>
            <a:ext cx="3974138" cy="2937407"/>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0000" t="8498" r="35000" b="30731"/>
          <a:stretch/>
        </p:blipFill>
        <p:spPr>
          <a:xfrm>
            <a:off x="4970420" y="1318156"/>
            <a:ext cx="3868780" cy="2937407"/>
          </a:xfrm>
          <a:prstGeom prst="rect">
            <a:avLst/>
          </a:prstGeom>
        </p:spPr>
      </p:pic>
    </p:spTree>
    <p:extLst>
      <p:ext uri="{BB962C8B-B14F-4D97-AF65-F5344CB8AC3E}">
        <p14:creationId xmlns:p14="http://schemas.microsoft.com/office/powerpoint/2010/main" val="1497306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742950"/>
            <a:ext cx="6669343" cy="3749675"/>
          </a:xfrm>
        </p:spPr>
      </p:pic>
    </p:spTree>
    <p:extLst>
      <p:ext uri="{BB962C8B-B14F-4D97-AF65-F5344CB8AC3E}">
        <p14:creationId xmlns:p14="http://schemas.microsoft.com/office/powerpoint/2010/main" val="3596414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0" y="438150"/>
            <a:ext cx="5486400"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OUTPUT</a:t>
            </a:r>
            <a:endParaRPr 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62000" y="829541"/>
            <a:ext cx="7620000"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 the below input sentences the word girp and silk have same translation ‘pattu’ in telugu but the meaning according to the context of sentence is different . So, In the output examples are given for each word in the context of the sentence.</a:t>
            </a:r>
          </a:p>
        </p:txBody>
      </p:sp>
      <p:pic>
        <p:nvPicPr>
          <p:cNvPr id="1026" name="Picture 2" descr="Screenshot (475)"/>
          <p:cNvPicPr>
            <a:picLocks noChangeAspect="1" noChangeArrowheads="1"/>
          </p:cNvPicPr>
          <p:nvPr/>
        </p:nvPicPr>
        <p:blipFill rotWithShape="1">
          <a:blip r:embed="rId2">
            <a:extLst>
              <a:ext uri="{28A0092B-C50C-407E-A947-70E740481C1C}">
                <a14:useLocalDpi xmlns:a14="http://schemas.microsoft.com/office/drawing/2010/main" val="0"/>
              </a:ext>
            </a:extLst>
          </a:blip>
          <a:srcRect r="22222" b="30401"/>
          <a:stretch/>
        </p:blipFill>
        <p:spPr bwMode="auto">
          <a:xfrm>
            <a:off x="1143000" y="2116188"/>
            <a:ext cx="1219200" cy="94773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4" descr="Screenshot (476)"/>
          <p:cNvPicPr>
            <a:picLocks noChangeAspect="1" noChangeArrowheads="1"/>
          </p:cNvPicPr>
          <p:nvPr/>
        </p:nvPicPr>
        <p:blipFill rotWithShape="1">
          <a:blip r:embed="rId3">
            <a:extLst>
              <a:ext uri="{28A0092B-C50C-407E-A947-70E740481C1C}">
                <a14:useLocalDpi xmlns:a14="http://schemas.microsoft.com/office/drawing/2010/main" val="0"/>
              </a:ext>
            </a:extLst>
          </a:blip>
          <a:srcRect l="2898" t="557" r="10147" b="23867"/>
          <a:stretch/>
        </p:blipFill>
        <p:spPr bwMode="auto">
          <a:xfrm>
            <a:off x="3429000" y="2116188"/>
            <a:ext cx="1835943" cy="97199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768036" y="1511948"/>
            <a:ext cx="26308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Input text : Silk saree is beautiful</a:t>
            </a:r>
            <a:endParaRPr kumimoji="0" lang="en-US" altLang="en-US" sz="800" b="0" i="0" u="none" strike="noStrike" cap="none" normalizeH="0" baseline="0" dirty="0" smtClean="0">
              <a:ln>
                <a:noFill/>
              </a:ln>
              <a:solidFill>
                <a:schemeClr val="tx1"/>
              </a:solidFill>
              <a:effectLst/>
            </a:endParaRPr>
          </a:p>
        </p:txBody>
      </p:sp>
      <p:sp>
        <p:nvSpPr>
          <p:cNvPr id="7" name="Rectangle 4"/>
          <p:cNvSpPr>
            <a:spLocks noChangeArrowheads="1"/>
          </p:cNvSpPr>
          <p:nvPr/>
        </p:nvSpPr>
        <p:spPr bwMode="auto">
          <a:xfrm>
            <a:off x="0" y="2095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950525" y="3108872"/>
            <a:ext cx="4552849"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5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 : Input in </a:t>
            </a:r>
            <a:r>
              <a:rPr kumimoji="0" lang="en-US" altLang="en-US" sz="125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telugu</a:t>
            </a:r>
            <a:r>
              <a:rPr kumimoji="0" lang="en-US" altLang="en-US" sz="125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Fig : Input after removing stop words</a:t>
            </a:r>
            <a:endParaRPr kumimoji="0" lang="en-US" altLang="en-US" sz="1250" b="0" i="0" u="none" strike="noStrike" cap="none" normalizeH="0" baseline="0" dirty="0" smtClean="0">
              <a:ln>
                <a:noFill/>
              </a:ln>
              <a:solidFill>
                <a:schemeClr val="tx1"/>
              </a:solidFill>
              <a:effectLst/>
              <a:latin typeface="Arial" panose="020B0604020202020204" pitchFamily="34" charset="0"/>
            </a:endParaRPr>
          </a:p>
        </p:txBody>
      </p:sp>
      <p:pic>
        <p:nvPicPr>
          <p:cNvPr id="9" name="Picture 15" descr="Screenshot (477)"/>
          <p:cNvPicPr>
            <a:picLocks noChangeAspect="1" noChangeArrowheads="1"/>
          </p:cNvPicPr>
          <p:nvPr/>
        </p:nvPicPr>
        <p:blipFill rotWithShape="1">
          <a:blip r:embed="rId4">
            <a:extLst>
              <a:ext uri="{28A0092B-C50C-407E-A947-70E740481C1C}">
                <a14:useLocalDpi xmlns:a14="http://schemas.microsoft.com/office/drawing/2010/main" val="0"/>
              </a:ext>
            </a:extLst>
          </a:blip>
          <a:srcRect l="1" r="50142" b="20965"/>
          <a:stretch/>
        </p:blipFill>
        <p:spPr bwMode="auto">
          <a:xfrm>
            <a:off x="6019800" y="2017729"/>
            <a:ext cx="2872843" cy="219071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p:cNvSpPr>
            <a:spLocks noChangeArrowheads="1"/>
          </p:cNvSpPr>
          <p:nvPr/>
        </p:nvSpPr>
        <p:spPr bwMode="auto">
          <a:xfrm>
            <a:off x="4572000" y="4229135"/>
            <a:ext cx="37785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5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 Matching </a:t>
            </a:r>
            <a:r>
              <a:rPr kumimoji="0" lang="en-US" altLang="en-US" sz="125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synset</a:t>
            </a:r>
            <a:r>
              <a:rPr kumimoji="0" lang="en-US" altLang="en-US" sz="125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25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1" name="Picture 24" descr="Screenshot (478)"/>
          <p:cNvPicPr>
            <a:picLocks noChangeAspect="1" noChangeArrowheads="1"/>
          </p:cNvPicPr>
          <p:nvPr/>
        </p:nvPicPr>
        <p:blipFill rotWithShape="1">
          <a:blip r:embed="rId5">
            <a:extLst>
              <a:ext uri="{28A0092B-C50C-407E-A947-70E740481C1C}">
                <a14:useLocalDpi xmlns:a14="http://schemas.microsoft.com/office/drawing/2010/main" val="0"/>
              </a:ext>
            </a:extLst>
          </a:blip>
          <a:srcRect b="20689"/>
          <a:stretch/>
        </p:blipFill>
        <p:spPr bwMode="auto">
          <a:xfrm>
            <a:off x="950525" y="3534207"/>
            <a:ext cx="4505325" cy="91407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5"/>
          <p:cNvSpPr>
            <a:spLocks noChangeArrowheads="1"/>
          </p:cNvSpPr>
          <p:nvPr/>
        </p:nvSpPr>
        <p:spPr bwMode="auto">
          <a:xfrm>
            <a:off x="152400" y="443309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Fig : Final output examples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711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Word Sense Disambiguation</a:t>
            </a:r>
            <a:r>
              <a:rPr lang="en-US" dirty="0">
                <a:latin typeface="Times New Roman" panose="02020603050405020304" pitchFamily="18" charset="0"/>
                <a:cs typeface="Times New Roman" panose="02020603050405020304" pitchFamily="18" charset="0"/>
              </a:rPr>
              <a:t> (WSD) is the problem of determining which "sense" (meaning) of a word is activated by the use of the word in a particular context. Up until now, this has been largely performed on sentences in the English language to identify the sense or context of a word in that sentence. This project implements it for regional languages as well , specifically , Telugu. Since, Telugu vocabulary is huge, occurrences of ambiguity is common and this project is aimed at resolving them. To achieve this, Knowledge based algorithm is used which includes finding the overlap between the features of different senses of an ambiguous word and the features of the words in its context. </a:t>
            </a:r>
          </a:p>
          <a:p>
            <a:endParaRPr lang="en-US" dirty="0"/>
          </a:p>
        </p:txBody>
      </p:sp>
      <p:sp>
        <p:nvSpPr>
          <p:cNvPr id="4" name="Title 7"/>
          <p:cNvSpPr>
            <a:spLocks noGrp="1"/>
          </p:cNvSpPr>
          <p:nvPr>
            <p:ph type="title"/>
          </p:nvPr>
        </p:nvSpPr>
        <p:spPr>
          <a:xfrm>
            <a:off x="885825" y="196645"/>
            <a:ext cx="7381874" cy="851105"/>
          </a:xfrm>
          <a:solidFill>
            <a:schemeClr val="accent1">
              <a:lumMod val="75000"/>
            </a:schemeClr>
          </a:solidFill>
          <a:ln>
            <a:solidFill>
              <a:schemeClr val="accent1">
                <a:lumMod val="50000"/>
              </a:schemeClr>
            </a:solidFill>
          </a:ln>
          <a:effectLst>
            <a:outerShdw blurRad="50800" dist="38100" dir="10800000" algn="r" rotWithShape="0">
              <a:prstClr val="black">
                <a:alpha val="40000"/>
              </a:prstClr>
            </a:outerShdw>
          </a:effectLst>
        </p:spPr>
        <p:txBody>
          <a:bodyPr vert="horz" rtlCol="0" anchor="t"/>
          <a:lstStyle/>
          <a:p>
            <a:pPr algn="ctr"/>
            <a:r>
              <a:rPr lang="en-US" sz="4000" b="1" dirty="0">
                <a:solidFill>
                  <a:schemeClr val="bg1"/>
                </a:solidFill>
                <a:latin typeface="Times New Roman" panose="02020603050405020304"/>
              </a:rPr>
              <a:t>ABSTRACT</a:t>
            </a:r>
          </a:p>
        </p:txBody>
      </p:sp>
    </p:spTree>
    <p:extLst>
      <p:ext uri="{BB962C8B-B14F-4D97-AF65-F5344CB8AC3E}">
        <p14:creationId xmlns:p14="http://schemas.microsoft.com/office/powerpoint/2010/main" val="348121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2" descr="Screenshot (481)"/>
          <p:cNvPicPr>
            <a:picLocks noChangeAspect="1" noChangeArrowheads="1"/>
          </p:cNvPicPr>
          <p:nvPr/>
        </p:nvPicPr>
        <p:blipFill rotWithShape="1">
          <a:blip r:embed="rId2">
            <a:extLst>
              <a:ext uri="{28A0092B-C50C-407E-A947-70E740481C1C}">
                <a14:useLocalDpi xmlns:a14="http://schemas.microsoft.com/office/drawing/2010/main" val="0"/>
              </a:ext>
            </a:extLst>
          </a:blip>
          <a:srcRect r="12541" b="20915"/>
          <a:stretch/>
        </p:blipFill>
        <p:spPr bwMode="auto">
          <a:xfrm>
            <a:off x="766665" y="948057"/>
            <a:ext cx="1819469" cy="1064576"/>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33" descr="Screenshot (482)"/>
          <p:cNvPicPr>
            <a:picLocks noChangeAspect="1" noChangeArrowheads="1"/>
          </p:cNvPicPr>
          <p:nvPr/>
        </p:nvPicPr>
        <p:blipFill rotWithShape="1">
          <a:blip r:embed="rId3">
            <a:extLst>
              <a:ext uri="{28A0092B-C50C-407E-A947-70E740481C1C}">
                <a14:useLocalDpi xmlns:a14="http://schemas.microsoft.com/office/drawing/2010/main" val="0"/>
              </a:ext>
            </a:extLst>
          </a:blip>
          <a:srcRect r="11520" b="35799"/>
          <a:stretch/>
        </p:blipFill>
        <p:spPr bwMode="auto">
          <a:xfrm>
            <a:off x="3352800" y="993029"/>
            <a:ext cx="1828800" cy="100900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609600" y="52014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Input text : Grip on subject</a:t>
            </a:r>
            <a:endParaRPr kumimoji="0" lang="en-US" altLang="en-US" sz="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4"/>
          <p:cNvSpPr>
            <a:spLocks noChangeArrowheads="1"/>
          </p:cNvSpPr>
          <p:nvPr/>
        </p:nvSpPr>
        <p:spPr bwMode="auto">
          <a:xfrm>
            <a:off x="1447800" y="2314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5"/>
          <p:cNvSpPr>
            <a:spLocks noChangeArrowheads="1"/>
          </p:cNvSpPr>
          <p:nvPr/>
        </p:nvSpPr>
        <p:spPr bwMode="auto">
          <a:xfrm>
            <a:off x="880401" y="1992095"/>
            <a:ext cx="64679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5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 : Input in </a:t>
            </a:r>
            <a:r>
              <a:rPr kumimoji="0" lang="en-US" altLang="en-US" sz="125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telugu</a:t>
            </a:r>
            <a:r>
              <a:rPr kumimoji="0" lang="en-US" altLang="en-US" sz="125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Fig : Input after removing stop words</a:t>
            </a:r>
            <a:endParaRPr kumimoji="0" lang="en-US" altLang="en-US" sz="1250" b="0" i="0" u="none" strike="noStrike" cap="none" normalizeH="0" baseline="0" dirty="0" smtClean="0">
              <a:ln>
                <a:noFill/>
              </a:ln>
              <a:solidFill>
                <a:schemeClr val="tx1"/>
              </a:solidFill>
              <a:effectLst/>
              <a:latin typeface="Arial" panose="020B0604020202020204" pitchFamily="34" charset="0"/>
            </a:endParaRPr>
          </a:p>
        </p:txBody>
      </p:sp>
      <p:pic>
        <p:nvPicPr>
          <p:cNvPr id="7" name="Picture 34" descr="Screenshot (483)"/>
          <p:cNvPicPr>
            <a:picLocks noChangeAspect="1" noChangeArrowheads="1"/>
          </p:cNvPicPr>
          <p:nvPr/>
        </p:nvPicPr>
        <p:blipFill rotWithShape="1">
          <a:blip r:embed="rId4">
            <a:extLst>
              <a:ext uri="{28A0092B-C50C-407E-A947-70E740481C1C}">
                <a14:useLocalDpi xmlns:a14="http://schemas.microsoft.com/office/drawing/2010/main" val="0"/>
              </a:ext>
            </a:extLst>
          </a:blip>
          <a:srcRect r="16467"/>
          <a:stretch/>
        </p:blipFill>
        <p:spPr bwMode="auto">
          <a:xfrm>
            <a:off x="5715000" y="848050"/>
            <a:ext cx="3200400" cy="293032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p:cNvSpPr>
            <a:spLocks noChangeArrowheads="1"/>
          </p:cNvSpPr>
          <p:nvPr/>
        </p:nvSpPr>
        <p:spPr bwMode="auto">
          <a:xfrm>
            <a:off x="4038600" y="4248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Fig: Matching </a:t>
            </a:r>
            <a:r>
              <a:rPr kumimoji="0" lang="en-US" altLang="en-US" sz="14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synset</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35" descr="Screenshot (484)"/>
          <p:cNvPicPr>
            <a:picLocks noChangeAspect="1" noChangeArrowheads="1"/>
          </p:cNvPicPr>
          <p:nvPr/>
        </p:nvPicPr>
        <p:blipFill rotWithShape="1">
          <a:blip r:embed="rId5">
            <a:extLst>
              <a:ext uri="{28A0092B-C50C-407E-A947-70E740481C1C}">
                <a14:useLocalDpi xmlns:a14="http://schemas.microsoft.com/office/drawing/2010/main" val="0"/>
              </a:ext>
            </a:extLst>
          </a:blip>
          <a:srcRect r="3077" b="10729"/>
          <a:stretch/>
        </p:blipFill>
        <p:spPr bwMode="auto">
          <a:xfrm>
            <a:off x="533400" y="2698496"/>
            <a:ext cx="4800596" cy="107988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5"/>
          <p:cNvSpPr>
            <a:spLocks noChangeArrowheads="1"/>
          </p:cNvSpPr>
          <p:nvPr/>
        </p:nvSpPr>
        <p:spPr bwMode="auto">
          <a:xfrm>
            <a:off x="0" y="4095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Fig : Final output examples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2238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This paper mainly focuses </a:t>
            </a:r>
            <a:r>
              <a:rPr lang="en-US" dirty="0" smtClean="0">
                <a:latin typeface="Times New Roman" panose="02020603050405020304" pitchFamily="18" charset="0"/>
                <a:cs typeface="Times New Roman" panose="02020603050405020304" pitchFamily="18" charset="0"/>
              </a:rPr>
              <a:t>on </a:t>
            </a:r>
            <a:r>
              <a:rPr lang="en-US" dirty="0">
                <a:latin typeface="Times New Roman" panose="02020603050405020304" pitchFamily="18" charset="0"/>
                <a:cs typeface="Times New Roman" panose="02020603050405020304" pitchFamily="18" charset="0"/>
              </a:rPr>
              <a:t>Semantic Disambiguation. Many approaches were made in solving them which mainly focused on English language. So, this paper focuses on Semantic distinguishing for Telugu which is an Indian regional language spoken by the people of states of Telangana and Andhra Pradesh. Semantic distinguishing to identify the context of a word in telugu sentences is achieved after performing necessary preprocessing steps such as translating the words, stop-words filtration, stemming, etc., and later implementing the Lesk algorithm on the processed words and outputs examples to understand the context of the sentences. This works for the input which is given in single sentences form. </a:t>
            </a:r>
          </a:p>
        </p:txBody>
      </p:sp>
      <p:sp>
        <p:nvSpPr>
          <p:cNvPr id="4" name="Title 7"/>
          <p:cNvSpPr>
            <a:spLocks noGrp="1"/>
          </p:cNvSpPr>
          <p:nvPr>
            <p:ph type="title"/>
          </p:nvPr>
        </p:nvSpPr>
        <p:spPr>
          <a:xfrm>
            <a:off x="885825" y="196645"/>
            <a:ext cx="7381874" cy="851105"/>
          </a:xfrm>
          <a:solidFill>
            <a:schemeClr val="accent1">
              <a:lumMod val="75000"/>
            </a:schemeClr>
          </a:solidFill>
          <a:ln>
            <a:solidFill>
              <a:schemeClr val="accent1">
                <a:lumMod val="50000"/>
              </a:schemeClr>
            </a:solidFill>
          </a:ln>
          <a:effectLst>
            <a:outerShdw blurRad="50800" dist="38100" dir="10800000" algn="r" rotWithShape="0">
              <a:prstClr val="black">
                <a:alpha val="40000"/>
              </a:prstClr>
            </a:outerShdw>
          </a:effectLst>
        </p:spPr>
        <p:txBody>
          <a:bodyPr vert="horz" rtlCol="0" anchor="t"/>
          <a:lstStyle/>
          <a:p>
            <a:pPr algn="ctr"/>
            <a:r>
              <a:rPr lang="en-US" sz="4000" dirty="0" smtClean="0">
                <a:solidFill>
                  <a:srgbClr val="FFF5F7"/>
                </a:solidFill>
                <a:latin typeface="Times New Roman" panose="02020603050405020304"/>
              </a:rPr>
              <a:t>CONCLUSION</a:t>
            </a:r>
            <a:endParaRPr lang="en-US" sz="4000" b="1" dirty="0">
              <a:solidFill>
                <a:schemeClr val="bg1"/>
              </a:solidFill>
              <a:latin typeface="Times New Roman" panose="02020603050405020304"/>
            </a:endParaRPr>
          </a:p>
        </p:txBody>
      </p:sp>
    </p:spTree>
    <p:extLst>
      <p:ext uri="{BB962C8B-B14F-4D97-AF65-F5344CB8AC3E}">
        <p14:creationId xmlns:p14="http://schemas.microsoft.com/office/powerpoint/2010/main" val="1641081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00150"/>
            <a:ext cx="7620000" cy="3429000"/>
          </a:xfrm>
        </p:spPr>
        <p:txBody>
          <a:bodyPr>
            <a:normAutofit fontScale="55000" lnSpcReduction="20000"/>
          </a:bodyPr>
          <a:lstStyle/>
          <a:p>
            <a:pPr lvl="0" algn="just"/>
            <a:r>
              <a:rPr lang="en-US" sz="2600" dirty="0">
                <a:latin typeface="Times New Roman" panose="02020603050405020304" pitchFamily="18" charset="0"/>
                <a:cs typeface="Times New Roman" panose="02020603050405020304" pitchFamily="18" charset="0"/>
              </a:rPr>
              <a:t>A. Brahmananda Reddy “Integrated Feature Selection Methods for Text Document Clustering”, Integrated Feature Selection Methods for Text Document Clustering, 2015.</a:t>
            </a:r>
          </a:p>
          <a:p>
            <a:pPr lvl="0" algn="just"/>
            <a:r>
              <a:rPr lang="en-US" sz="2600" dirty="0">
                <a:latin typeface="Times New Roman" panose="02020603050405020304" pitchFamily="18" charset="0"/>
                <a:cs typeface="Times New Roman" panose="02020603050405020304" pitchFamily="18" charset="0"/>
              </a:rPr>
              <a:t>A. Brahmananda Reddy, A.Govardan “Ontology for an Education System and  Ontology Based Clustering”, The Fifth International Conference on Fuzzy and Neuro Computing (FANCCO - 2015), IDRBT, Hyderabad, 2015.</a:t>
            </a:r>
          </a:p>
          <a:p>
            <a:pPr lvl="0" algn="just"/>
            <a:r>
              <a:rPr lang="en-US" sz="2600" dirty="0">
                <a:latin typeface="Times New Roman" panose="02020603050405020304" pitchFamily="18" charset="0"/>
                <a:cs typeface="Times New Roman" panose="02020603050405020304" pitchFamily="18" charset="0"/>
              </a:rPr>
              <a:t>J.Sreedhar , Dr.S.Viswanadha Raju, Dr.A.Vinaya Babu “A Study of Critical Approaches in WSD for Telugu Language Nouns: Current State of the Art” International Journal of Scientific &amp;Engineering Research, Volume 5, Issue 6, ISSN 2229-5518, June 2014</a:t>
            </a:r>
          </a:p>
          <a:p>
            <a:pPr lvl="0" algn="just"/>
            <a:r>
              <a:rPr lang="en-US" sz="2600" dirty="0">
                <a:latin typeface="Times New Roman" panose="02020603050405020304" pitchFamily="18" charset="0"/>
                <a:cs typeface="Times New Roman" panose="02020603050405020304" pitchFamily="18" charset="0"/>
              </a:rPr>
              <a:t>Christiane Fellbaum (1998, ed.) WordNet: An Electronic Lexical Database. Cambridge, MA: MIT Press. </a:t>
            </a:r>
          </a:p>
          <a:p>
            <a:pPr lvl="0" algn="just"/>
            <a:r>
              <a:rPr lang="en-US" sz="2600" dirty="0">
                <a:latin typeface="Times New Roman" panose="02020603050405020304" pitchFamily="18" charset="0"/>
                <a:cs typeface="Times New Roman" panose="02020603050405020304" pitchFamily="18" charset="0"/>
              </a:rPr>
              <a:t>George A. Miller (1995). WordNet: A Lexical Database for English Communications of the ACM Vol. 38, No. 11: 39-41. </a:t>
            </a:r>
          </a:p>
          <a:p>
            <a:pPr lvl="0" algn="just"/>
            <a:r>
              <a:rPr lang="en-US" sz="2600" dirty="0">
                <a:latin typeface="Times New Roman" panose="02020603050405020304" pitchFamily="18" charset="0"/>
                <a:cs typeface="Times New Roman" panose="02020603050405020304" pitchFamily="18" charset="0"/>
              </a:rPr>
              <a:t>Ritesh Panjwani, Diptesh Kanojia, Pushpak Bhattacharyya “pyiwn: A Pythonbased API to access Indian Language WordNets” IIT Bombay, 2018</a:t>
            </a:r>
          </a:p>
          <a:p>
            <a:endParaRPr lang="en-US" dirty="0">
              <a:latin typeface="Times New Roman" panose="02020603050405020304" pitchFamily="18" charset="0"/>
              <a:cs typeface="Times New Roman" panose="02020603050405020304" pitchFamily="18" charset="0"/>
            </a:endParaRPr>
          </a:p>
        </p:txBody>
      </p:sp>
      <p:sp>
        <p:nvSpPr>
          <p:cNvPr id="4" name="Title 7"/>
          <p:cNvSpPr>
            <a:spLocks noGrp="1"/>
          </p:cNvSpPr>
          <p:nvPr>
            <p:ph type="title"/>
          </p:nvPr>
        </p:nvSpPr>
        <p:spPr>
          <a:xfrm>
            <a:off x="885825" y="196645"/>
            <a:ext cx="7381874" cy="851105"/>
          </a:xfrm>
          <a:solidFill>
            <a:schemeClr val="accent1">
              <a:lumMod val="75000"/>
            </a:schemeClr>
          </a:solidFill>
          <a:ln>
            <a:solidFill>
              <a:schemeClr val="accent1">
                <a:lumMod val="50000"/>
              </a:schemeClr>
            </a:solidFill>
          </a:ln>
          <a:effectLst>
            <a:outerShdw blurRad="50800" dist="38100" dir="10800000" algn="r" rotWithShape="0">
              <a:prstClr val="black">
                <a:alpha val="40000"/>
              </a:prstClr>
            </a:outerShdw>
          </a:effectLst>
        </p:spPr>
        <p:txBody>
          <a:bodyPr vert="horz" rtlCol="0" anchor="t"/>
          <a:lstStyle/>
          <a:p>
            <a:pPr algn="ctr"/>
            <a:r>
              <a:rPr lang="en-US" sz="4000" dirty="0" smtClean="0">
                <a:solidFill>
                  <a:srgbClr val="FFF5F7"/>
                </a:solidFill>
                <a:latin typeface="Times New Roman" panose="02020603050405020304"/>
              </a:rPr>
              <a:t>REFERENCES</a:t>
            </a:r>
            <a:endParaRPr lang="en-US" sz="4000" b="1" dirty="0">
              <a:solidFill>
                <a:schemeClr val="bg1"/>
              </a:solidFill>
              <a:latin typeface="Times New Roman" panose="02020603050405020304"/>
            </a:endParaRPr>
          </a:p>
        </p:txBody>
      </p:sp>
    </p:spTree>
    <p:extLst>
      <p:ext uri="{BB962C8B-B14F-4D97-AF65-F5344CB8AC3E}">
        <p14:creationId xmlns:p14="http://schemas.microsoft.com/office/powerpoint/2010/main" val="1398136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762" y="1885950"/>
            <a:ext cx="7620000" cy="1981200"/>
          </a:xfrm>
        </p:spPr>
        <p:txBody>
          <a:bodyPr>
            <a:normAutofit/>
          </a:bodyPr>
          <a:lstStyle/>
          <a:p>
            <a:pPr algn="just"/>
            <a:r>
              <a:rPr lang="en-US" dirty="0">
                <a:latin typeface="Times New Roman" panose="02020603050405020304" pitchFamily="18" charset="0"/>
                <a:cs typeface="Times New Roman" panose="02020603050405020304" pitchFamily="18" charset="0"/>
              </a:rPr>
              <a:t>We would like to thanks to our guide DR.M.V.Vijaya Saradhi, Head of the Department of Computer Science and Engineering, Ace Engineering College and Mrs. </a:t>
            </a:r>
            <a:r>
              <a:rPr lang="en-US" dirty="0" err="1" smtClean="0">
                <a:latin typeface="Times New Roman" panose="02020603050405020304" pitchFamily="18" charset="0"/>
                <a:cs typeface="Times New Roman" panose="02020603050405020304" pitchFamily="18" charset="0"/>
              </a:rPr>
              <a:t>Soppari</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Kavitha for their continuous support and guidance. Due to their guidance, we could complete our work successfully. </a:t>
            </a:r>
          </a:p>
          <a:p>
            <a:endParaRPr lang="en-US" dirty="0">
              <a:latin typeface="Times New Roman" panose="02020603050405020304" pitchFamily="18" charset="0"/>
              <a:cs typeface="Times New Roman" panose="02020603050405020304" pitchFamily="18" charset="0"/>
            </a:endParaRPr>
          </a:p>
        </p:txBody>
      </p:sp>
      <p:sp>
        <p:nvSpPr>
          <p:cNvPr id="4" name="Title 7"/>
          <p:cNvSpPr>
            <a:spLocks noGrp="1"/>
          </p:cNvSpPr>
          <p:nvPr>
            <p:ph type="title"/>
          </p:nvPr>
        </p:nvSpPr>
        <p:spPr>
          <a:xfrm>
            <a:off x="885825" y="196645"/>
            <a:ext cx="7381874" cy="851105"/>
          </a:xfrm>
          <a:solidFill>
            <a:schemeClr val="accent1">
              <a:lumMod val="75000"/>
            </a:schemeClr>
          </a:solidFill>
          <a:ln>
            <a:solidFill>
              <a:schemeClr val="accent1">
                <a:lumMod val="50000"/>
              </a:schemeClr>
            </a:solidFill>
          </a:ln>
          <a:effectLst>
            <a:outerShdw blurRad="50800" dist="38100" dir="10800000" algn="r" rotWithShape="0">
              <a:prstClr val="black">
                <a:alpha val="40000"/>
              </a:prstClr>
            </a:outerShdw>
          </a:effectLst>
        </p:spPr>
        <p:txBody>
          <a:bodyPr vert="horz" rtlCol="0" anchor="t"/>
          <a:lstStyle/>
          <a:p>
            <a:pPr algn="ctr"/>
            <a:r>
              <a:rPr lang="en-US" sz="4000" dirty="0">
                <a:solidFill>
                  <a:schemeClr val="bg1"/>
                </a:solidFill>
                <a:latin typeface="Times New Roman" panose="02020603050405020304" pitchFamily="18" charset="0"/>
                <a:cs typeface="Times New Roman" panose="02020603050405020304" pitchFamily="18" charset="0"/>
              </a:rPr>
              <a:t>ACKNOWLEGEMENT</a:t>
            </a: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endParaRPr lang="en-US" sz="4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324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6422" y="0"/>
            <a:ext cx="3771156" cy="5143500"/>
          </a:xfrm>
          <a:prstGeom prst="rect">
            <a:avLst/>
          </a:prstGeom>
        </p:spPr>
      </p:pic>
    </p:spTree>
    <p:extLst>
      <p:ext uri="{BB962C8B-B14F-4D97-AF65-F5344CB8AC3E}">
        <p14:creationId xmlns:p14="http://schemas.microsoft.com/office/powerpoint/2010/main" val="697423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7"/>
          <p:cNvSpPr>
            <a:spLocks noGrp="1"/>
          </p:cNvSpPr>
          <p:nvPr>
            <p:ph type="title"/>
          </p:nvPr>
        </p:nvSpPr>
        <p:spPr>
          <a:xfrm>
            <a:off x="1787880" y="1997364"/>
            <a:ext cx="5899280" cy="1554480"/>
          </a:xfrm>
        </p:spPr>
        <p:txBody>
          <a:bodyPr vert="horz" rtlCol="0" anchor="t"/>
          <a:lstStyle/>
          <a:p>
            <a:r>
              <a:rPr lang="en-US" dirty="0"/>
              <a:t>THANK YOU :)</a:t>
            </a:r>
          </a:p>
        </p:txBody>
      </p:sp>
    </p:spTree>
    <p:extLst>
      <p:ext uri="{BB962C8B-B14F-4D97-AF65-F5344CB8AC3E}">
        <p14:creationId xmlns:p14="http://schemas.microsoft.com/office/powerpoint/2010/main" val="261332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512" y="1276350"/>
            <a:ext cx="8458200" cy="3372957"/>
          </a:xfrm>
        </p:spPr>
        <p:txBody>
          <a:bodyPr>
            <a:noAutofit/>
          </a:bodyPr>
          <a:lstStyle/>
          <a:p>
            <a:pPr algn="just">
              <a:buFont typeface="Wingdings" panose="05000000000000000000"/>
              <a:buChar char=""/>
              <a:defRPr lang="en-US" sz="1400" dirty="0">
                <a:solidFill>
                  <a:schemeClr val="tx1"/>
                </a:solidFill>
                <a:latin typeface="Jura" panose="02000503000000000000"/>
              </a:defRPr>
            </a:pPr>
            <a:r>
              <a:rPr lang="en-US" sz="2000" dirty="0">
                <a:solidFill>
                  <a:schemeClr val="tx1"/>
                </a:solidFill>
                <a:latin typeface="Times New Roman" panose="02020603050405020304"/>
              </a:rPr>
              <a:t>Word Sense</a:t>
            </a:r>
            <a:r>
              <a:rPr lang="en-US" sz="2000" i="1" dirty="0">
                <a:solidFill>
                  <a:schemeClr val="tx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Disambiguation</a:t>
            </a:r>
            <a:r>
              <a:rPr lang="en-US" sz="2000" i="1"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a:rPr>
              <a:t>(WSD) is the task of automatically identifying the appropriate sense of an ambiguous word based on the context in which the word is used. For example, the </a:t>
            </a:r>
            <a:r>
              <a:rPr lang="en-US" sz="2000" dirty="0" smtClean="0">
                <a:solidFill>
                  <a:schemeClr val="tx1"/>
                </a:solidFill>
                <a:latin typeface="Times New Roman" panose="02020603050405020304"/>
              </a:rPr>
              <a:t>term cold</a:t>
            </a:r>
            <a:r>
              <a:rPr lang="en-US" sz="2000" dirty="0">
                <a:solidFill>
                  <a:schemeClr val="tx1"/>
                </a:solidFill>
                <a:latin typeface="Times New Roman" panose="02020603050405020304"/>
              </a:rPr>
              <a:t> could refer to </a:t>
            </a:r>
            <a:r>
              <a:rPr lang="en-US" sz="2000" dirty="0" smtClean="0">
                <a:solidFill>
                  <a:schemeClr val="tx1"/>
                </a:solidFill>
                <a:latin typeface="Times New Roman" panose="02020603050405020304"/>
              </a:rPr>
              <a:t>the temperature</a:t>
            </a:r>
            <a:r>
              <a:rPr lang="en-US" sz="2000" dirty="0">
                <a:solidFill>
                  <a:schemeClr val="tx1"/>
                </a:solidFill>
                <a:latin typeface="Times New Roman" panose="02020603050405020304"/>
              </a:rPr>
              <a:t> or </a:t>
            </a:r>
            <a:r>
              <a:rPr lang="en-US" sz="2000" dirty="0" smtClean="0">
                <a:solidFill>
                  <a:schemeClr val="tx1"/>
                </a:solidFill>
                <a:latin typeface="Times New Roman" panose="02020603050405020304"/>
              </a:rPr>
              <a:t>the common cold, </a:t>
            </a:r>
            <a:r>
              <a:rPr lang="en-US" sz="2000" dirty="0">
                <a:solidFill>
                  <a:schemeClr val="tx1"/>
                </a:solidFill>
                <a:latin typeface="Times New Roman" panose="02020603050405020304"/>
              </a:rPr>
              <a:t>depending on how the word is used in the sentence. </a:t>
            </a:r>
          </a:p>
          <a:p>
            <a:pPr algn="just">
              <a:spcBef>
                <a:spcPts val="0"/>
              </a:spcBef>
              <a:buFont typeface="Wingdings" panose="05000000000000000000"/>
              <a:buChar char=""/>
              <a:defRPr lang="en-US" sz="1400" dirty="0">
                <a:solidFill>
                  <a:schemeClr val="tx1"/>
                </a:solidFill>
                <a:latin typeface="Jura" panose="02000503000000000000"/>
              </a:defRPr>
            </a:pPr>
            <a:r>
              <a:rPr lang="en-US" sz="2000" dirty="0">
                <a:solidFill>
                  <a:schemeClr val="tx1"/>
                </a:solidFill>
                <a:latin typeface="Times New Roman" panose="02020603050405020304"/>
              </a:rPr>
              <a:t>Example in </a:t>
            </a:r>
            <a:r>
              <a:rPr lang="en-US" sz="2000" dirty="0" err="1">
                <a:solidFill>
                  <a:schemeClr val="tx1"/>
                </a:solidFill>
                <a:latin typeface="Times New Roman" panose="02020603050405020304"/>
              </a:rPr>
              <a:t>telugu</a:t>
            </a:r>
            <a:r>
              <a:rPr lang="en-US" sz="2000" dirty="0">
                <a:solidFill>
                  <a:schemeClr val="tx1"/>
                </a:solidFill>
                <a:latin typeface="Times New Roman" panose="02020603050405020304"/>
              </a:rPr>
              <a:t> : “</a:t>
            </a:r>
            <a:r>
              <a:rPr lang="en-US" sz="2000" dirty="0" err="1">
                <a:solidFill>
                  <a:schemeClr val="tx1"/>
                </a:solidFill>
                <a:latin typeface="Times New Roman" panose="02020603050405020304"/>
              </a:rPr>
              <a:t>paamu</a:t>
            </a:r>
            <a:r>
              <a:rPr lang="en-US" sz="2000" dirty="0">
                <a:solidFill>
                  <a:schemeClr val="tx1"/>
                </a:solidFill>
                <a:latin typeface="Times New Roman" panose="02020603050405020304"/>
              </a:rPr>
              <a:t> </a:t>
            </a:r>
            <a:r>
              <a:rPr lang="en-US" sz="2000" dirty="0" err="1">
                <a:solidFill>
                  <a:schemeClr val="tx1"/>
                </a:solidFill>
                <a:latin typeface="Times New Roman" panose="02020603050405020304"/>
              </a:rPr>
              <a:t>ni</a:t>
            </a:r>
            <a:r>
              <a:rPr lang="en-US" sz="2000" dirty="0">
                <a:solidFill>
                  <a:schemeClr val="tx1"/>
                </a:solidFill>
                <a:latin typeface="Times New Roman" panose="02020603050405020304"/>
              </a:rPr>
              <a:t> </a:t>
            </a:r>
            <a:r>
              <a:rPr lang="en-US" sz="2000" dirty="0" err="1">
                <a:solidFill>
                  <a:schemeClr val="tx1"/>
                </a:solidFill>
                <a:latin typeface="Times New Roman" panose="02020603050405020304"/>
              </a:rPr>
              <a:t>karra</a:t>
            </a:r>
            <a:r>
              <a:rPr lang="en-US" sz="2000" dirty="0">
                <a:solidFill>
                  <a:schemeClr val="tx1"/>
                </a:solidFill>
                <a:latin typeface="Times New Roman" panose="02020603050405020304"/>
              </a:rPr>
              <a:t> </a:t>
            </a:r>
            <a:r>
              <a:rPr lang="en-US" sz="2000" dirty="0" err="1">
                <a:solidFill>
                  <a:schemeClr val="tx1"/>
                </a:solidFill>
                <a:latin typeface="Times New Roman" panose="02020603050405020304"/>
              </a:rPr>
              <a:t>tho</a:t>
            </a:r>
            <a:r>
              <a:rPr lang="en-US" sz="2000" dirty="0">
                <a:solidFill>
                  <a:schemeClr val="tx1"/>
                </a:solidFill>
                <a:latin typeface="Times New Roman" panose="02020603050405020304"/>
              </a:rPr>
              <a:t> </a:t>
            </a:r>
            <a:r>
              <a:rPr lang="en-US" sz="2000" dirty="0" err="1">
                <a:solidFill>
                  <a:schemeClr val="tx1"/>
                </a:solidFill>
                <a:latin typeface="Times New Roman" panose="02020603050405020304"/>
              </a:rPr>
              <a:t>kottu</a:t>
            </a:r>
            <a:r>
              <a:rPr lang="en-US" sz="2000" dirty="0">
                <a:solidFill>
                  <a:schemeClr val="tx1"/>
                </a:solidFill>
                <a:latin typeface="Times New Roman" panose="02020603050405020304"/>
              </a:rPr>
              <a:t>”, “</a:t>
            </a:r>
            <a:r>
              <a:rPr lang="en-US" sz="2000" dirty="0" err="1">
                <a:solidFill>
                  <a:schemeClr val="tx1"/>
                </a:solidFill>
                <a:latin typeface="Times New Roman" panose="02020603050405020304"/>
              </a:rPr>
              <a:t>battala</a:t>
            </a:r>
            <a:r>
              <a:rPr lang="en-US" sz="2000" dirty="0">
                <a:solidFill>
                  <a:schemeClr val="tx1"/>
                </a:solidFill>
                <a:latin typeface="Times New Roman" panose="02020603050405020304"/>
              </a:rPr>
              <a:t> </a:t>
            </a:r>
            <a:r>
              <a:rPr lang="en-US" sz="2000" dirty="0" err="1">
                <a:solidFill>
                  <a:schemeClr val="tx1"/>
                </a:solidFill>
                <a:latin typeface="Times New Roman" panose="02020603050405020304"/>
              </a:rPr>
              <a:t>kottu</a:t>
            </a:r>
            <a:r>
              <a:rPr lang="en-US" sz="2000" dirty="0">
                <a:solidFill>
                  <a:schemeClr val="tx1"/>
                </a:solidFill>
                <a:latin typeface="Times New Roman" panose="02020603050405020304"/>
              </a:rPr>
              <a:t>” . Here the “</a:t>
            </a:r>
            <a:r>
              <a:rPr lang="en-US" sz="2000" dirty="0" err="1">
                <a:solidFill>
                  <a:schemeClr val="tx1"/>
                </a:solidFill>
                <a:latin typeface="Times New Roman" panose="02020603050405020304"/>
              </a:rPr>
              <a:t>kottu</a:t>
            </a:r>
            <a:r>
              <a:rPr lang="en-US" sz="2000" dirty="0">
                <a:solidFill>
                  <a:schemeClr val="tx1"/>
                </a:solidFill>
                <a:latin typeface="Times New Roman" panose="02020603050405020304"/>
              </a:rPr>
              <a:t>” word has different meaning in the above two sentence</a:t>
            </a:r>
            <a:r>
              <a:rPr lang="en-US" sz="2000" dirty="0" smtClean="0">
                <a:solidFill>
                  <a:schemeClr val="tx1"/>
                </a:solidFill>
                <a:latin typeface="Times New Roman" panose="02020603050405020304"/>
              </a:rPr>
              <a:t>.</a:t>
            </a:r>
            <a:endParaRPr lang="en-US" sz="2000" dirty="0">
              <a:solidFill>
                <a:schemeClr val="tx1"/>
              </a:solidFill>
              <a:latin typeface="Times New Roman" panose="02020603050405020304"/>
            </a:endParaRPr>
          </a:p>
          <a:p>
            <a:pPr algn="just">
              <a:spcBef>
                <a:spcPts val="0"/>
              </a:spcBef>
              <a:buFont typeface="Wingdings" panose="05000000000000000000"/>
              <a:buChar char=""/>
              <a:defRPr lang="en-US" sz="1400" dirty="0">
                <a:solidFill>
                  <a:schemeClr val="tx1"/>
                </a:solidFill>
                <a:latin typeface="Jura" panose="02000503000000000000"/>
              </a:defRPr>
            </a:pPr>
            <a:r>
              <a:rPr lang="en-US" sz="2000" dirty="0">
                <a:solidFill>
                  <a:schemeClr val="tx1"/>
                </a:solidFill>
                <a:latin typeface="Times New Roman" panose="02020603050405020304"/>
              </a:rPr>
              <a:t>Automatically identifying the intended sense of ambiguous words</a:t>
            </a:r>
            <a:br>
              <a:rPr lang="en-US" sz="2000" dirty="0">
                <a:solidFill>
                  <a:schemeClr val="tx1"/>
                </a:solidFill>
                <a:latin typeface="Times New Roman" panose="02020603050405020304"/>
              </a:rPr>
            </a:br>
            <a:r>
              <a:rPr lang="en-US" sz="2000" dirty="0">
                <a:solidFill>
                  <a:schemeClr val="tx1"/>
                </a:solidFill>
                <a:latin typeface="Times New Roman" panose="02020603050405020304"/>
              </a:rPr>
              <a:t>improves the performance of biomedical and clinical applications such as</a:t>
            </a:r>
            <a:br>
              <a:rPr lang="en-US" sz="2000" dirty="0">
                <a:solidFill>
                  <a:schemeClr val="tx1"/>
                </a:solidFill>
                <a:latin typeface="Times New Roman" panose="02020603050405020304"/>
              </a:rPr>
            </a:br>
            <a:r>
              <a:rPr lang="en-US" sz="2000" dirty="0">
                <a:solidFill>
                  <a:schemeClr val="tx1"/>
                </a:solidFill>
                <a:latin typeface="Times New Roman" panose="02020603050405020304"/>
              </a:rPr>
              <a:t>medical coding and indexing; applications that are becoming essential tasks due to the growing amount of information available to researchers.</a:t>
            </a:r>
          </a:p>
          <a:p>
            <a:endParaRPr lang="en-US" sz="2000" dirty="0">
              <a:solidFill>
                <a:schemeClr val="tx1"/>
              </a:solidFill>
            </a:endParaRPr>
          </a:p>
        </p:txBody>
      </p:sp>
      <p:sp>
        <p:nvSpPr>
          <p:cNvPr id="4" name="Title 3"/>
          <p:cNvSpPr txBox="1">
            <a:spLocks noGrp="1"/>
          </p:cNvSpPr>
          <p:nvPr>
            <p:ph type="title"/>
          </p:nvPr>
        </p:nvSpPr>
        <p:spPr>
          <a:xfrm>
            <a:off x="885825" y="196645"/>
            <a:ext cx="7267575" cy="773289"/>
          </a:xfrm>
          <a:prstGeom prst="rect">
            <a:avLst/>
          </a:prstGeom>
          <a:solidFill>
            <a:schemeClr val="accent1">
              <a:lumMod val="75000"/>
            </a:schemeClr>
          </a:solidFill>
          <a:ln>
            <a:solidFill>
              <a:schemeClr val="accent1">
                <a:lumMod val="50000"/>
              </a:schemeClr>
            </a:solidFill>
          </a:ln>
          <a:effectLst>
            <a:outerShdw blurRad="50800" dist="38100" dir="5400000" algn="t" rotWithShape="0">
              <a:prstClr val="black">
                <a:alpha val="40000"/>
              </a:prstClr>
            </a:outerShdw>
          </a:effectLst>
        </p:spPr>
        <p:txBody>
          <a:bodyPr vert="horz" wrap="square" lIns="95250" tIns="47625" rIns="95250" bIns="47625" rtlCol="0" anchor="t">
            <a:spAutoFit/>
          </a:bodyPr>
          <a:lstStyle/>
          <a:p>
            <a:pPr algn="ctr">
              <a:defRPr lang="en-US" sz="1400" dirty="0"/>
            </a:pPr>
            <a:r>
              <a:rPr lang="en-US" sz="4400" b="1" dirty="0">
                <a:solidFill>
                  <a:srgbClr val="FFF5F7"/>
                </a:solidFill>
                <a:latin typeface="Times New Roman" panose="02020603050405020304"/>
              </a:rPr>
              <a:t>INTRODUCTION</a:t>
            </a:r>
          </a:p>
        </p:txBody>
      </p:sp>
    </p:spTree>
    <p:extLst>
      <p:ext uri="{BB962C8B-B14F-4D97-AF65-F5344CB8AC3E}">
        <p14:creationId xmlns:p14="http://schemas.microsoft.com/office/powerpoint/2010/main" val="106873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58060"/>
            <a:ext cx="8305800" cy="3368849"/>
          </a:xfrm>
        </p:spPr>
        <p:txBody>
          <a:bodyPr>
            <a:normAutofit fontScale="25000" lnSpcReduction="20000"/>
          </a:bodyPr>
          <a:lstStyle/>
          <a:p>
            <a:endParaRPr lang="en-IN" altLang="en-US" dirty="0">
              <a:latin typeface="Times New Roman" panose="02020603050405020304"/>
            </a:endParaRPr>
          </a:p>
          <a:p>
            <a:pPr marL="285750" indent="-285750" algn="just">
              <a:buFont typeface="Wingdings" pitchFamily="2" charset="2"/>
              <a:buChar char="Ø"/>
            </a:pPr>
            <a:r>
              <a:rPr lang="en-IN" altLang="en-US" sz="6600" dirty="0" smtClean="0">
                <a:latin typeface="Times New Roman" panose="02020603050405020304"/>
              </a:rPr>
              <a:t>“A Study of Critical Approaches in WSD for Telugu Language Nouns: Current State of the Art”</a:t>
            </a:r>
          </a:p>
          <a:p>
            <a:pPr marL="285750" indent="-285750" algn="just">
              <a:buFont typeface="Arial" panose="020B0604020202020204" pitchFamily="34" charset="0"/>
              <a:buChar char="•"/>
            </a:pPr>
            <a:r>
              <a:rPr lang="en-IN" altLang="en-US" sz="6600" dirty="0" smtClean="0">
                <a:latin typeface="Times New Roman" panose="02020603050405020304"/>
              </a:rPr>
              <a:t>Authors: J. </a:t>
            </a:r>
            <a:r>
              <a:rPr lang="en-IN" altLang="en-US" sz="6600" dirty="0" err="1" smtClean="0">
                <a:latin typeface="Times New Roman" panose="02020603050405020304"/>
              </a:rPr>
              <a:t>Sreedhar</a:t>
            </a:r>
            <a:r>
              <a:rPr lang="en-IN" altLang="en-US" sz="6600" dirty="0" smtClean="0">
                <a:latin typeface="Times New Roman" panose="02020603050405020304"/>
              </a:rPr>
              <a:t> , </a:t>
            </a:r>
            <a:r>
              <a:rPr lang="en-IN" altLang="en-US" sz="6600" dirty="0" err="1" smtClean="0">
                <a:latin typeface="Times New Roman" panose="02020603050405020304"/>
              </a:rPr>
              <a:t>Dr.</a:t>
            </a:r>
            <a:r>
              <a:rPr lang="en-IN" altLang="en-US" sz="6600" dirty="0" smtClean="0">
                <a:latin typeface="Times New Roman" panose="02020603050405020304"/>
              </a:rPr>
              <a:t> S. </a:t>
            </a:r>
            <a:r>
              <a:rPr lang="en-IN" altLang="en-US" sz="6600" dirty="0" err="1" smtClean="0">
                <a:latin typeface="Times New Roman" panose="02020603050405020304"/>
              </a:rPr>
              <a:t>Viswanadha</a:t>
            </a:r>
            <a:r>
              <a:rPr lang="en-IN" altLang="en-US" sz="6600" dirty="0" smtClean="0">
                <a:latin typeface="Times New Roman" panose="02020603050405020304"/>
              </a:rPr>
              <a:t> Raju, </a:t>
            </a:r>
            <a:r>
              <a:rPr lang="en-IN" altLang="en-US" sz="6600" dirty="0" err="1" smtClean="0">
                <a:latin typeface="Times New Roman" panose="02020603050405020304"/>
              </a:rPr>
              <a:t>Dr.</a:t>
            </a:r>
            <a:r>
              <a:rPr lang="en-IN" altLang="en-US" sz="6600" dirty="0" smtClean="0">
                <a:latin typeface="Times New Roman" panose="02020603050405020304"/>
              </a:rPr>
              <a:t> A. </a:t>
            </a:r>
            <a:r>
              <a:rPr lang="en-IN" altLang="en-US" sz="6600" dirty="0" err="1" smtClean="0">
                <a:latin typeface="Times New Roman" panose="02020603050405020304"/>
              </a:rPr>
              <a:t>Vinaya</a:t>
            </a:r>
            <a:r>
              <a:rPr lang="en-IN" altLang="en-US" sz="6600" dirty="0" smtClean="0">
                <a:latin typeface="Times New Roman" panose="02020603050405020304"/>
              </a:rPr>
              <a:t> </a:t>
            </a:r>
            <a:r>
              <a:rPr lang="en-IN" altLang="en-US" sz="6600" dirty="0" err="1" smtClean="0">
                <a:latin typeface="Times New Roman" panose="02020603050405020304"/>
              </a:rPr>
              <a:t>Babu</a:t>
            </a:r>
            <a:endParaRPr lang="en-IN" altLang="en-US" sz="6600" dirty="0" smtClean="0">
              <a:latin typeface="Times New Roman" panose="02020603050405020304"/>
            </a:endParaRPr>
          </a:p>
          <a:p>
            <a:pPr marL="285750" indent="-285750" algn="just">
              <a:buFont typeface="Arial" panose="020B0604020202020204" pitchFamily="34" charset="0"/>
              <a:buChar char="•"/>
            </a:pPr>
            <a:r>
              <a:rPr lang="en-IN" altLang="en-US" sz="6600" dirty="0" smtClean="0">
                <a:latin typeface="Times New Roman" panose="02020603050405020304"/>
              </a:rPr>
              <a:t> The merits in this paper is that it gives an overview of the work that has been done in the field of Natural Language Processing (NLP) and more specifically in Word Sense Disambiguation, which is a subset of NLP. All of these different methods have been taken from various research papers and presented in concise manner such that a person interested in working on Word Sense Disambiguation can get a clear idea of how to proceed.</a:t>
            </a:r>
          </a:p>
          <a:p>
            <a:pPr marL="285750" indent="-285750" algn="just">
              <a:buFont typeface="Arial" panose="020B0604020202020204" pitchFamily="34" charset="0"/>
              <a:buChar char="•"/>
            </a:pPr>
            <a:r>
              <a:rPr lang="en-IN" altLang="en-US" sz="6600" dirty="0" smtClean="0">
                <a:latin typeface="Times New Roman" panose="02020603050405020304"/>
              </a:rPr>
              <a:t>Even though the paper discusses various methods for Word Sense Disambiguation, it doesn’t provide any implementation details about it. </a:t>
            </a:r>
            <a:r>
              <a:rPr lang="en-IN" altLang="en-US" sz="6600" dirty="0" err="1" smtClean="0">
                <a:latin typeface="Times New Roman" panose="02020603050405020304"/>
              </a:rPr>
              <a:t>Lesk</a:t>
            </a:r>
            <a:r>
              <a:rPr lang="en-IN" altLang="en-US" sz="6600" dirty="0" smtClean="0">
                <a:latin typeface="Times New Roman" panose="02020603050405020304"/>
              </a:rPr>
              <a:t> has been chosen to perform WSD in this project as it has not been researched extensively for Telugu, unlike other algorithms. </a:t>
            </a:r>
          </a:p>
          <a:p>
            <a:pPr marL="285750" indent="-285750" algn="just">
              <a:buFont typeface="Arial" panose="020B0604020202020204" pitchFamily="34" charset="0"/>
              <a:buChar char="•"/>
            </a:pPr>
            <a:r>
              <a:rPr lang="en-IN" altLang="en-US" sz="6600" dirty="0" smtClean="0">
                <a:latin typeface="Times New Roman" panose="02020603050405020304"/>
              </a:rPr>
              <a:t>Many methods were analysed in this paper and provided a concise explanation. Since no implementation details were provided, this project aims at implementing </a:t>
            </a:r>
            <a:r>
              <a:rPr lang="en-IN" altLang="en-US" sz="6600" dirty="0" err="1" smtClean="0">
                <a:latin typeface="Times New Roman" panose="02020603050405020304"/>
              </a:rPr>
              <a:t>Lesk</a:t>
            </a:r>
            <a:r>
              <a:rPr lang="en-IN" altLang="en-US" sz="6600" dirty="0" smtClean="0">
                <a:latin typeface="Times New Roman" panose="02020603050405020304"/>
              </a:rPr>
              <a:t> algorithm described in the paper</a:t>
            </a:r>
          </a:p>
          <a:p>
            <a:endParaRPr lang="en-IN" altLang="en-US" sz="7200" dirty="0">
              <a:latin typeface="Times New Roman" panose="02020603050405020304"/>
            </a:endParaRPr>
          </a:p>
          <a:p>
            <a:endParaRPr lang="en-US" dirty="0"/>
          </a:p>
        </p:txBody>
      </p:sp>
      <p:sp>
        <p:nvSpPr>
          <p:cNvPr id="4" name="Title 7"/>
          <p:cNvSpPr>
            <a:spLocks noGrp="1"/>
          </p:cNvSpPr>
          <p:nvPr>
            <p:ph type="title"/>
          </p:nvPr>
        </p:nvSpPr>
        <p:spPr>
          <a:xfrm>
            <a:off x="1752600" y="133350"/>
            <a:ext cx="5819775" cy="609601"/>
          </a:xfrm>
          <a:solidFill>
            <a:schemeClr val="accent1">
              <a:lumMod val="75000"/>
            </a:schemeClr>
          </a:solidFill>
          <a:ln>
            <a:solidFill>
              <a:schemeClr val="accent1">
                <a:lumMod val="50000"/>
              </a:schemeClr>
            </a:solidFill>
          </a:ln>
          <a:effectLst>
            <a:glow rad="101600">
              <a:schemeClr val="accent1">
                <a:satMod val="175000"/>
                <a:alpha val="40000"/>
              </a:schemeClr>
            </a:glow>
            <a:outerShdw blurRad="50800" dist="38100" dir="10800000" algn="r" rotWithShape="0">
              <a:prstClr val="black">
                <a:alpha val="40000"/>
              </a:prstClr>
            </a:outerShdw>
          </a:effectLst>
        </p:spPr>
        <p:txBody>
          <a:bodyPr rtlCol="0"/>
          <a:lstStyle/>
          <a:p>
            <a:pPr algn="ctr"/>
            <a:r>
              <a:rPr lang="en-US" b="1" dirty="0">
                <a:solidFill>
                  <a:schemeClr val="bg1"/>
                </a:solidFill>
                <a:latin typeface="Times New Roman" panose="02020603050405020304"/>
              </a:rPr>
              <a:t>Literature Survey</a:t>
            </a:r>
          </a:p>
        </p:txBody>
      </p:sp>
    </p:spTree>
    <p:extLst>
      <p:ext uri="{BB962C8B-B14F-4D97-AF65-F5344CB8AC3E}">
        <p14:creationId xmlns:p14="http://schemas.microsoft.com/office/powerpoint/2010/main" val="340964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5824" y="361950"/>
            <a:ext cx="7648575" cy="4419600"/>
          </a:xfrm>
        </p:spPr>
        <p:txBody>
          <a:bodyPr>
            <a:normAutofit fontScale="92500"/>
          </a:bodyPr>
          <a:lstStyle/>
          <a:p>
            <a:pPr marL="285750" indent="-285750" algn="just">
              <a:buFont typeface="Wingdings" pitchFamily="2" charset="2"/>
              <a:buChar char="Ø"/>
            </a:pPr>
            <a:r>
              <a:rPr lang="en-US" dirty="0">
                <a:latin typeface="Times New Roman" panose="02020603050405020304" charset="0"/>
                <a:cs typeface="Times New Roman" panose="02020603050405020304" charset="0"/>
              </a:rPr>
              <a:t>“</a:t>
            </a:r>
            <a:r>
              <a:rPr lang="en-US" b="1" dirty="0" err="1">
                <a:latin typeface="Times New Roman" panose="02020603050405020304" charset="0"/>
                <a:cs typeface="Times New Roman" panose="02020603050405020304" charset="0"/>
              </a:rPr>
              <a:t>pyiwn</a:t>
            </a:r>
            <a:r>
              <a:rPr lang="en-US" dirty="0">
                <a:latin typeface="Times New Roman" panose="02020603050405020304" charset="0"/>
                <a:cs typeface="Times New Roman" panose="02020603050405020304" charset="0"/>
              </a:rPr>
              <a:t>: A Python-based API to access Indian Language </a:t>
            </a:r>
            <a:r>
              <a:rPr lang="en-US" dirty="0" err="1">
                <a:latin typeface="Times New Roman" panose="02020603050405020304" charset="0"/>
                <a:cs typeface="Times New Roman" panose="02020603050405020304" charset="0"/>
              </a:rPr>
              <a:t>WordNets</a:t>
            </a:r>
            <a:r>
              <a:rPr lang="en-US" dirty="0">
                <a:latin typeface="Times New Roman" panose="02020603050405020304" charset="0"/>
                <a:cs typeface="Times New Roman" panose="02020603050405020304" charset="0"/>
              </a:rPr>
              <a:t>”</a:t>
            </a:r>
          </a:p>
          <a:p>
            <a:pPr marL="285750" indent="-285750" algn="just">
              <a:buFont typeface="Arial" panose="020B0604020202020204" pitchFamily="34" charset="0"/>
              <a:buChar char="•"/>
            </a:pPr>
            <a:r>
              <a:rPr lang="en-US" dirty="0">
                <a:latin typeface="Times New Roman" panose="02020603050405020304" charset="0"/>
                <a:cs typeface="Times New Roman" panose="02020603050405020304" charset="0"/>
              </a:rPr>
              <a:t>Authors: </a:t>
            </a:r>
            <a:r>
              <a:rPr lang="en-US" dirty="0" err="1">
                <a:latin typeface="Times New Roman" panose="02020603050405020304" charset="0"/>
                <a:cs typeface="Times New Roman" panose="02020603050405020304" charset="0"/>
              </a:rPr>
              <a:t>Ritesh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Panjwani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Diptesh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Kanojia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Pushpak</a:t>
            </a:r>
            <a:r>
              <a:rPr lang="en-US" dirty="0">
                <a:latin typeface="Times New Roman" panose="02020603050405020304" charset="0"/>
                <a:cs typeface="Times New Roman" panose="02020603050405020304" charset="0"/>
              </a:rPr>
              <a:t> </a:t>
            </a:r>
            <a:r>
              <a:rPr lang="en-US" dirty="0" smtClean="0">
                <a:latin typeface="Times New Roman" panose="02020603050405020304" charset="0"/>
                <a:cs typeface="Times New Roman" panose="02020603050405020304" charset="0"/>
              </a:rPr>
              <a:t>Bhattacharyya</a:t>
            </a:r>
            <a:endParaRPr lang="en-US"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dirty="0">
                <a:latin typeface="Times New Roman" panose="02020603050405020304" charset="0"/>
                <a:cs typeface="Times New Roman" panose="02020603050405020304" charset="0"/>
              </a:rPr>
              <a:t>The paper provides a detailed description of how the </a:t>
            </a:r>
            <a:r>
              <a:rPr lang="en-US" dirty="0" err="1">
                <a:latin typeface="Times New Roman" panose="02020603050405020304" charset="0"/>
                <a:cs typeface="Times New Roman" panose="02020603050405020304" charset="0"/>
              </a:rPr>
              <a:t>pyiwn</a:t>
            </a:r>
            <a:r>
              <a:rPr lang="en-US" dirty="0">
                <a:latin typeface="Times New Roman" panose="02020603050405020304" charset="0"/>
                <a:cs typeface="Times New Roman" panose="02020603050405020304" charset="0"/>
              </a:rPr>
              <a:t> project was built, its motivation, procedure and </a:t>
            </a:r>
            <a:r>
              <a:rPr lang="en-US" dirty="0" err="1">
                <a:latin typeface="Times New Roman" panose="02020603050405020304" charset="0"/>
                <a:cs typeface="Times New Roman" panose="02020603050405020304" charset="0"/>
              </a:rPr>
              <a:t>utilisation</a:t>
            </a:r>
            <a:r>
              <a:rPr lang="en-US" dirty="0">
                <a:latin typeface="Times New Roman" panose="02020603050405020304" charset="0"/>
                <a:cs typeface="Times New Roman" panose="02020603050405020304" charset="0"/>
              </a:rPr>
              <a:t> procedures. It also gives examples of its usage. It being a python module, it is easier to integrate into projects as it doesn’t require additional overhead. </a:t>
            </a:r>
            <a:r>
              <a:rPr lang="en-US" dirty="0"/>
              <a:t> </a:t>
            </a:r>
          </a:p>
          <a:p>
            <a:pPr marL="285750" indent="-285750" algn="just">
              <a:buFont typeface="Arial" panose="020B0604020202020204" pitchFamily="34" charset="0"/>
              <a:buChar char="•"/>
            </a:pPr>
            <a:r>
              <a:rPr lang="en-US" dirty="0">
                <a:latin typeface="Times New Roman" panose="02020603050405020304" charset="0"/>
                <a:cs typeface="Times New Roman" panose="02020603050405020304" charset="0"/>
              </a:rPr>
              <a:t>The paper provides details about the </a:t>
            </a:r>
            <a:r>
              <a:rPr lang="en-US" dirty="0" err="1">
                <a:latin typeface="Times New Roman" panose="02020603050405020304" charset="0"/>
                <a:cs typeface="Times New Roman" panose="02020603050405020304" charset="0"/>
              </a:rPr>
              <a:t>pyiwn</a:t>
            </a:r>
            <a:r>
              <a:rPr lang="en-US" dirty="0">
                <a:latin typeface="Times New Roman" panose="02020603050405020304" charset="0"/>
                <a:cs typeface="Times New Roman" panose="02020603050405020304" charset="0"/>
              </a:rPr>
              <a:t> project but not its implementation in Word Sense Disambiguation. This project uses the python module described in the paper and implements it to achieve Word Sense Disambiguation for Telugu. Since it provides an API to access Telugu </a:t>
            </a:r>
            <a:r>
              <a:rPr lang="en-US" dirty="0" err="1">
                <a:latin typeface="Times New Roman" panose="02020603050405020304" charset="0"/>
                <a:cs typeface="Times New Roman" panose="02020603050405020304" charset="0"/>
              </a:rPr>
              <a:t>IndoWordNet</a:t>
            </a:r>
            <a:r>
              <a:rPr lang="en-US" dirty="0">
                <a:latin typeface="Times New Roman" panose="02020603050405020304" charset="0"/>
                <a:cs typeface="Times New Roman" panose="02020603050405020304" charset="0"/>
              </a:rPr>
              <a:t> along with other languages, this paper was chosen for this project’s implementation</a:t>
            </a:r>
            <a:r>
              <a:rPr lang="en-US" dirty="0" smtClean="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dirty="0">
                <a:latin typeface="Times New Roman" panose="02020603050405020304" charset="0"/>
                <a:cs typeface="Times New Roman" panose="02020603050405020304" charset="0"/>
              </a:rPr>
              <a:t>Finally, by implementing the ‘</a:t>
            </a:r>
            <a:r>
              <a:rPr lang="en-US" dirty="0" err="1">
                <a:latin typeface="Times New Roman" panose="02020603050405020304" charset="0"/>
                <a:cs typeface="Times New Roman" panose="02020603050405020304" charset="0"/>
              </a:rPr>
              <a:t>pyiwn</a:t>
            </a:r>
            <a:r>
              <a:rPr lang="en-US" dirty="0">
                <a:latin typeface="Times New Roman" panose="02020603050405020304" charset="0"/>
                <a:cs typeface="Times New Roman" panose="02020603050405020304" charset="0"/>
              </a:rPr>
              <a:t>’ module from the paper , which stands for ‘Python Indo Word Net’, this project aims to achieve Word Sense Disambiguation for Telugu. </a:t>
            </a:r>
          </a:p>
          <a:p>
            <a:endParaRPr lang="en-US" dirty="0"/>
          </a:p>
        </p:txBody>
      </p:sp>
    </p:spTree>
    <p:extLst>
      <p:ext uri="{BB962C8B-B14F-4D97-AF65-F5344CB8AC3E}">
        <p14:creationId xmlns:p14="http://schemas.microsoft.com/office/powerpoint/2010/main" val="152268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581150"/>
            <a:ext cx="6477000" cy="2133600"/>
          </a:xfrm>
        </p:spPr>
        <p:txBody>
          <a:bodyPr>
            <a:normAutofit/>
          </a:bodyPr>
          <a:lstStyle/>
          <a:p>
            <a:pPr algn="just"/>
            <a:r>
              <a:rPr lang="en-US" sz="2400" dirty="0">
                <a:solidFill>
                  <a:schemeClr val="tx1"/>
                </a:solidFill>
                <a:latin typeface="Times New Roman" panose="02020603050405020304"/>
              </a:rPr>
              <a:t>Almost all word sense disambiguation focus on English and English </a:t>
            </a:r>
            <a:r>
              <a:rPr lang="en-US" sz="2400" dirty="0" err="1">
                <a:solidFill>
                  <a:schemeClr val="tx1"/>
                </a:solidFill>
                <a:latin typeface="Times New Roman" panose="02020603050405020304"/>
              </a:rPr>
              <a:t>synsets</a:t>
            </a:r>
            <a:r>
              <a:rPr lang="en-US" sz="2400" dirty="0">
                <a:solidFill>
                  <a:schemeClr val="tx1"/>
                </a:solidFill>
                <a:latin typeface="Times New Roman" panose="02020603050405020304"/>
              </a:rPr>
              <a:t>. Theme or context finding is an important part in processes such as page ranking and very few systems exist that perform word sense disambiguation in </a:t>
            </a:r>
            <a:r>
              <a:rPr lang="en-US" sz="2400" dirty="0" err="1">
                <a:solidFill>
                  <a:schemeClr val="tx1"/>
                </a:solidFill>
                <a:latin typeface="Times New Roman" panose="02020603050405020304"/>
              </a:rPr>
              <a:t>telugu</a:t>
            </a:r>
            <a:r>
              <a:rPr lang="en-US" sz="2400" dirty="0">
                <a:solidFill>
                  <a:schemeClr val="tx1"/>
                </a:solidFill>
                <a:latin typeface="Times New Roman" panose="02020603050405020304"/>
              </a:rPr>
              <a:t>.</a:t>
            </a:r>
          </a:p>
          <a:p>
            <a:endParaRPr lang="en-US" dirty="0">
              <a:solidFill>
                <a:schemeClr val="tx1"/>
              </a:solidFill>
            </a:endParaRPr>
          </a:p>
        </p:txBody>
      </p:sp>
      <p:sp>
        <p:nvSpPr>
          <p:cNvPr id="4" name="Title 7"/>
          <p:cNvSpPr>
            <a:spLocks noGrp="1"/>
          </p:cNvSpPr>
          <p:nvPr>
            <p:ph type="title"/>
          </p:nvPr>
        </p:nvSpPr>
        <p:spPr>
          <a:xfrm>
            <a:off x="2057399" y="196645"/>
            <a:ext cx="5791201" cy="622505"/>
          </a:xfrm>
          <a:solidFill>
            <a:schemeClr val="accent1">
              <a:lumMod val="75000"/>
            </a:schemeClr>
          </a:solidFill>
          <a:ln>
            <a:solidFill>
              <a:schemeClr val="accent1">
                <a:lumMod val="50000"/>
              </a:schemeClr>
            </a:solidFill>
          </a:ln>
          <a:effectLst>
            <a:outerShdw blurRad="50800" dist="38100" dir="13500000" algn="br" rotWithShape="0">
              <a:prstClr val="black">
                <a:alpha val="40000"/>
              </a:prstClr>
            </a:outerShdw>
          </a:effectLst>
        </p:spPr>
        <p:txBody>
          <a:bodyPr vert="horz" rtlCol="0" anchor="t"/>
          <a:lstStyle/>
          <a:p>
            <a:pPr algn="ctr"/>
            <a:r>
              <a:rPr lang="en-US" b="1" dirty="0">
                <a:solidFill>
                  <a:schemeClr val="bg1"/>
                </a:solidFill>
                <a:latin typeface="Times New Roman" panose="02020603050405020304"/>
              </a:rPr>
              <a:t>EXISTING SYSTEM</a:t>
            </a:r>
          </a:p>
        </p:txBody>
      </p:sp>
    </p:spTree>
    <p:extLst>
      <p:ext uri="{BB962C8B-B14F-4D97-AF65-F5344CB8AC3E}">
        <p14:creationId xmlns:p14="http://schemas.microsoft.com/office/powerpoint/2010/main" val="3089427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5824" y="1200150"/>
            <a:ext cx="7800975" cy="3505199"/>
          </a:xfrm>
        </p:spPr>
        <p:txBody>
          <a:bodyPr>
            <a:normAutofit fontScale="62500" lnSpcReduction="20000"/>
          </a:bodyPr>
          <a:lstStyle/>
          <a:p>
            <a:pPr algn="just"/>
            <a:r>
              <a:rPr lang="en-US" sz="2900" dirty="0">
                <a:latin typeface="Times New Roman" panose="02020603050405020304"/>
              </a:rPr>
              <a:t>Our solutions aims at performing word sense disambiguation on </a:t>
            </a:r>
            <a:r>
              <a:rPr lang="en-US" sz="2900" dirty="0" err="1">
                <a:latin typeface="Times New Roman" panose="02020603050405020304"/>
              </a:rPr>
              <a:t>telugu</a:t>
            </a:r>
            <a:r>
              <a:rPr lang="en-US" sz="2900" dirty="0">
                <a:latin typeface="Times New Roman" panose="02020603050405020304"/>
              </a:rPr>
              <a:t> sentences to help gauge the theme of the sentence.</a:t>
            </a:r>
          </a:p>
          <a:p>
            <a:pPr algn="just"/>
            <a:r>
              <a:rPr lang="en-US" sz="2900" dirty="0">
                <a:latin typeface="Times New Roman" panose="02020603050405020304"/>
              </a:rPr>
              <a:t>It gives example for each word in the searched sentence in </a:t>
            </a:r>
            <a:r>
              <a:rPr lang="en-US" sz="2900" dirty="0" err="1">
                <a:latin typeface="Times New Roman" panose="02020603050405020304"/>
              </a:rPr>
              <a:t>telugu</a:t>
            </a:r>
            <a:r>
              <a:rPr lang="en-US" sz="2900" dirty="0">
                <a:latin typeface="Times New Roman" panose="02020603050405020304"/>
              </a:rPr>
              <a:t> with same sense(meaning in the sentence).</a:t>
            </a:r>
          </a:p>
          <a:p>
            <a:pPr marL="457200" lvl="1" indent="0" algn="just">
              <a:buFont typeface="Wingdings" panose="05000000000000000000"/>
              <a:buNone/>
            </a:pPr>
            <a:endParaRPr lang="en-US" sz="2900" dirty="0">
              <a:latin typeface="Times New Roman" panose="02020603050405020304"/>
            </a:endParaRPr>
          </a:p>
          <a:p>
            <a:pPr algn="just"/>
            <a:r>
              <a:rPr lang="en-US" sz="2900" dirty="0">
                <a:latin typeface="Times New Roman" panose="02020603050405020304"/>
              </a:rPr>
              <a:t> The tools and packages used are:</a:t>
            </a:r>
          </a:p>
          <a:p>
            <a:pPr algn="just">
              <a:buFont typeface="Wingdings" panose="05000000000000000000"/>
              <a:buChar char=""/>
            </a:pPr>
            <a:r>
              <a:rPr lang="en-US" sz="2900" dirty="0">
                <a:latin typeface="Times New Roman" panose="02020603050405020304"/>
              </a:rPr>
              <a:t>Python</a:t>
            </a:r>
          </a:p>
          <a:p>
            <a:pPr algn="just">
              <a:buFont typeface="Wingdings" panose="05000000000000000000"/>
              <a:buChar char=""/>
            </a:pPr>
            <a:r>
              <a:rPr lang="en-US" sz="2900" dirty="0" err="1">
                <a:latin typeface="Times New Roman" panose="02020603050405020304"/>
              </a:rPr>
              <a:t>Pyiwn</a:t>
            </a:r>
            <a:r>
              <a:rPr lang="en-US" sz="2900" dirty="0">
                <a:latin typeface="Times New Roman" panose="02020603050405020304"/>
              </a:rPr>
              <a:t> package - to access </a:t>
            </a:r>
            <a:r>
              <a:rPr lang="en-US" sz="2900" dirty="0" err="1">
                <a:latin typeface="Times New Roman" panose="02020603050405020304"/>
              </a:rPr>
              <a:t>telugu</a:t>
            </a:r>
            <a:r>
              <a:rPr lang="en-US" sz="2900" dirty="0">
                <a:latin typeface="Times New Roman" panose="02020603050405020304"/>
              </a:rPr>
              <a:t> </a:t>
            </a:r>
            <a:r>
              <a:rPr lang="en-US" sz="2900" dirty="0" err="1">
                <a:latin typeface="Times New Roman" panose="02020603050405020304"/>
              </a:rPr>
              <a:t>synset</a:t>
            </a:r>
            <a:endParaRPr lang="en-US" sz="2900" dirty="0">
              <a:latin typeface="Times New Roman" panose="02020603050405020304"/>
            </a:endParaRPr>
          </a:p>
          <a:p>
            <a:pPr algn="just">
              <a:buFont typeface="Wingdings" panose="05000000000000000000"/>
              <a:buChar char=""/>
            </a:pPr>
            <a:r>
              <a:rPr lang="en-US" sz="2900" dirty="0" err="1">
                <a:latin typeface="Times New Roman" panose="02020603050405020304"/>
              </a:rPr>
              <a:t>Nltk</a:t>
            </a:r>
            <a:r>
              <a:rPr lang="en-US" sz="2900" dirty="0">
                <a:latin typeface="Times New Roman" panose="02020603050405020304"/>
              </a:rPr>
              <a:t> package - to access Natural Language parsing tools</a:t>
            </a:r>
          </a:p>
          <a:p>
            <a:pPr algn="just">
              <a:buFont typeface="Wingdings" panose="05000000000000000000"/>
              <a:buChar char=""/>
            </a:pPr>
            <a:r>
              <a:rPr lang="en-US" sz="2900" dirty="0">
                <a:latin typeface="Times New Roman" panose="02020603050405020304"/>
              </a:rPr>
              <a:t>Algorithm – </a:t>
            </a:r>
            <a:r>
              <a:rPr lang="en-US" sz="2900" dirty="0" err="1">
                <a:latin typeface="Times New Roman" panose="02020603050405020304"/>
              </a:rPr>
              <a:t>Lesk</a:t>
            </a:r>
            <a:r>
              <a:rPr lang="en-US" sz="2900" dirty="0">
                <a:latin typeface="Times New Roman" panose="02020603050405020304"/>
              </a:rPr>
              <a:t> algorithm</a:t>
            </a:r>
          </a:p>
          <a:p>
            <a:endParaRPr lang="en-US" dirty="0"/>
          </a:p>
        </p:txBody>
      </p:sp>
      <p:sp>
        <p:nvSpPr>
          <p:cNvPr id="4" name="Title 7"/>
          <p:cNvSpPr>
            <a:spLocks noGrp="1"/>
          </p:cNvSpPr>
          <p:nvPr>
            <p:ph type="title"/>
          </p:nvPr>
        </p:nvSpPr>
        <p:spPr>
          <a:xfrm>
            <a:off x="2209799" y="196645"/>
            <a:ext cx="5791201" cy="698705"/>
          </a:xfrm>
          <a:solidFill>
            <a:schemeClr val="accent1">
              <a:lumMod val="75000"/>
            </a:schemeClr>
          </a:solidFill>
          <a:ln>
            <a:solidFill>
              <a:schemeClr val="accent1">
                <a:lumMod val="50000"/>
              </a:schemeClr>
            </a:solidFill>
          </a:ln>
          <a:effectLst>
            <a:outerShdw blurRad="50800" dist="38100" dir="10800000" algn="r" rotWithShape="0">
              <a:prstClr val="black">
                <a:alpha val="40000"/>
              </a:prstClr>
            </a:outerShdw>
          </a:effectLst>
        </p:spPr>
        <p:txBody>
          <a:bodyPr vert="horz" rtlCol="0" anchor="t"/>
          <a:lstStyle/>
          <a:p>
            <a:pPr algn="ctr"/>
            <a:r>
              <a:rPr lang="en-US" b="1" dirty="0">
                <a:solidFill>
                  <a:schemeClr val="bg1"/>
                </a:solidFill>
                <a:latin typeface="Times New Roman" panose="02020603050405020304"/>
              </a:rPr>
              <a:t>PROPOSED SYSTEM</a:t>
            </a:r>
          </a:p>
        </p:txBody>
      </p:sp>
    </p:spTree>
    <p:extLst>
      <p:ext uri="{BB962C8B-B14F-4D97-AF65-F5344CB8AC3E}">
        <p14:creationId xmlns:p14="http://schemas.microsoft.com/office/powerpoint/2010/main" val="1515439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362200" y="209550"/>
            <a:ext cx="5181600" cy="707886"/>
          </a:xfrm>
          <a:prstGeom prst="rect">
            <a:avLst/>
          </a:prstGeom>
        </p:spPr>
        <p:txBody>
          <a:bodyPr wrap="square">
            <a:spAutoFit/>
          </a:bodyPr>
          <a:lstStyle/>
          <a:p>
            <a:pPr algn="ctr"/>
            <a:r>
              <a:rPr lang="en-US" sz="4000" b="1" dirty="0">
                <a:solidFill>
                  <a:schemeClr val="bg1"/>
                </a:solidFill>
                <a:latin typeface="Times New Roman" panose="02020603050405020304"/>
              </a:rPr>
              <a:t>System Architecture</a:t>
            </a:r>
            <a:endParaRPr lang="en-US" sz="4000" dirty="0">
              <a:solidFill>
                <a:schemeClr val="bg1"/>
              </a:solidFill>
            </a:endParaRPr>
          </a:p>
        </p:txBody>
      </p:sp>
      <p:pic>
        <p:nvPicPr>
          <p:cNvPr id="5" name="Picture 1" descr="page3image12866432">
            <a:extLst>
              <a:ext uri="{FF2B5EF4-FFF2-40B4-BE49-F238E27FC236}">
                <a16:creationId xmlns:a16="http://schemas.microsoft.com/office/drawing/2014/main" id="{BC8F5A00-2CB5-4B47-9DFB-F12D154FB50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600200" y="971550"/>
            <a:ext cx="6261100" cy="39243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667000" y="1809750"/>
            <a:ext cx="762000" cy="228600"/>
          </a:xfrm>
          <a:prstGeom prst="rect">
            <a:avLst/>
          </a:prstGeom>
          <a:solidFill>
            <a:schemeClr val="bg1"/>
          </a:solidFill>
          <a:ln>
            <a:solidFill>
              <a:schemeClr val="bg1"/>
            </a:solidFill>
          </a:ln>
        </p:spPr>
        <p:style>
          <a:lnRef idx="0">
            <a:scrgbClr r="0" g="0" b="0"/>
          </a:lnRef>
          <a:fillRef idx="1">
            <a:schemeClr val="accent1"/>
          </a:fillRef>
          <a:effectRef idx="0">
            <a:schemeClr val="accent1"/>
          </a:effectRef>
          <a:fontRef idx="none"/>
        </p:style>
        <p:txBody>
          <a:bodyPr vert="horz" rtlCol="0" anchor="ctr"/>
          <a:lstStyle/>
          <a:p>
            <a:pPr algn="ctr"/>
            <a:r>
              <a:rPr lang="en-US" sz="1100" b="1" dirty="0" smtClean="0"/>
              <a:t>OUTPUT</a:t>
            </a:r>
            <a:endParaRPr lang="en-US" sz="11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LESK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smtClean="0"/>
              <a:t>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Lesk</a:t>
            </a:r>
            <a:r>
              <a:rPr lang="en-US" dirty="0">
                <a:latin typeface="Times New Roman" panose="02020603050405020304" pitchFamily="18" charset="0"/>
                <a:cs typeface="Times New Roman" panose="02020603050405020304" pitchFamily="18" charset="0"/>
              </a:rPr>
              <a:t> algorithm is a classical word sense disambiguation algorithm introduced by Michael E. </a:t>
            </a:r>
            <a:r>
              <a:rPr lang="en-US" dirty="0" err="1">
                <a:latin typeface="Times New Roman" panose="02020603050405020304" pitchFamily="18" charset="0"/>
                <a:cs typeface="Times New Roman" panose="02020603050405020304" pitchFamily="18" charset="0"/>
              </a:rPr>
              <a:t>Lesk</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based on the assumption that the sense of a word is dependent upon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words present in its neighborhood. More specifically, sense or context of a word is determined by comparing the meaning of each sense of the word with the meanings of the neighboring words. This comparison is made by matching the words in meanings and the sense whose meaning matches the maximum number of times is taken as the resultant sense of that particular word in a given sentence</a:t>
            </a:r>
          </a:p>
        </p:txBody>
      </p:sp>
    </p:spTree>
    <p:extLst>
      <p:ext uri="{BB962C8B-B14F-4D97-AF65-F5344CB8AC3E}">
        <p14:creationId xmlns:p14="http://schemas.microsoft.com/office/powerpoint/2010/main" val="41570258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Raleway-demi_bold"/>
  <p:tag name="WEBFONT5" val="Jura-medium"/>
</p:tagLst>
</file>

<file path=ppt/tags/tag2.xml><?xml version="1.0" encoding="utf-8"?>
<p:tagLst xmlns:a="http://schemas.openxmlformats.org/drawingml/2006/main" xmlns:r="http://schemas.openxmlformats.org/officeDocument/2006/relationships" xmlns:p="http://schemas.openxmlformats.org/presentationml/2006/main">
  <p:tag name="PATTERNROTATE" val="45"/>
  <p:tag name="PATTERNFILL" val="{&quot;foreground&quot;: [{&quot;dim&quot;: {&quot;width&quot;: 2.0,&quot;height&quot;: 2.0},&quot;fill&quot;: {&quot;type&quot;: &quot;SOLID&quot;,&quot;solid&quot;: {&quot;color&quot;: {&quot;type&quot;: &quot;BG2&quot;,&quot;rgb&quot;: [255,245,247]}}},&quot;geom&quot;: {&quot;type&quot;: &quot;PRESET&quot;,&quot;preset&quot;: {&quot;type&quot;: &quot;RECT&quot;}}}],&quot;background&quot;: {&quot;type&quot;: &quot;SOLID&quot;,&quot;solid&quot;: {&quot;color&quot;: {&quot;type&quot;: &quot;BG1&quot;,&quot;rgb&quot;: [255,255,255]}}},&quot;distance&quot;: {&quot;left&quot;: 12.0,&quot;top&quot;: 12.0},&quot;preset&quot;: &quot;pct5&quot;,&quot;rotate&quot;: 4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crgbClr r="0" g="0" b="0"/>
        </a:lnRef>
        <a:fillRef idx="1">
          <a:schemeClr val="accent1"/>
        </a:fillRef>
        <a:effectRef idx="0">
          <a:schemeClr val="accent1"/>
        </a:effectRef>
        <a:fontRef idx="none"/>
      </a:style>
    </a:spDef>
    <a:lnDef>
      <a:spPr>
        <a:ln w="19050" cap="flat">
          <a:solidFill>
            <a:schemeClr val="accent1">
              <a:lumMod val="75000"/>
              <a:lumMod val="75000"/>
              <a:lumMod val="75000"/>
            </a:schemeClr>
          </a:solidFill>
          <a:prstDash val="solid"/>
          <a:round/>
        </a:ln>
      </a:spPr>
      <a:bodyPr vert="horz" rtlCol="0" anchor="ctr"/>
      <a:lstStyle>
        <a:lvl1pPr algn="ct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atrical">
  <a:themeElements>
    <a:clrScheme name="Theatrical">
      <a:dk1>
        <a:srgbClr val="000000"/>
      </a:dk1>
      <a:lt1>
        <a:srgbClr val="FFFFFF"/>
      </a:lt1>
      <a:dk2>
        <a:srgbClr val="300B33"/>
      </a:dk2>
      <a:lt2>
        <a:srgbClr val="FFF5F7"/>
      </a:lt2>
      <a:accent1>
        <a:srgbClr val="BD416D"/>
      </a:accent1>
      <a:accent2>
        <a:srgbClr val="EA6EA2"/>
      </a:accent2>
      <a:accent3>
        <a:srgbClr val="AB549B"/>
      </a:accent3>
      <a:accent4>
        <a:srgbClr val="835C86"/>
      </a:accent4>
      <a:accent5>
        <a:srgbClr val="D4A18F"/>
      </a:accent5>
      <a:accent6>
        <a:srgbClr val="8CC7CE"/>
      </a:accent6>
      <a:hlink>
        <a:srgbClr val="8CC7CE"/>
      </a:hlink>
      <a:folHlink>
        <a:srgbClr val="835C86"/>
      </a:folHlink>
    </a:clrScheme>
    <a:fontScheme name="Theatrical">
      <a:majorFont>
        <a:latin typeface="Raleway"/>
        <a:ea typeface=""/>
        <a:cs typeface=""/>
      </a:majorFont>
      <a:minorFont>
        <a:latin typeface="Jura"/>
        <a:ea typeface=""/>
        <a:cs typeface=""/>
      </a:minorFont>
    </a:fontScheme>
    <a:fmtScheme name="Theatric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crgbClr r="0" g="0" b="0"/>
        </a:lnRef>
        <a:fillRef idx="1">
          <a:schemeClr val="accent1"/>
        </a:fillRef>
        <a:effectRef idx="0">
          <a:schemeClr val="accent1"/>
        </a:effectRef>
        <a:fontRef idx="none"/>
      </a:style>
    </a:spDef>
    <a:lnDef>
      <a:spPr>
        <a:ln w="19050" cap="flat">
          <a:solidFill>
            <a:schemeClr val="accent1">
              <a:lumMod val="75000"/>
              <a:lumMod val="75000"/>
              <a:lumMod val="75000"/>
            </a:schemeClr>
          </a:solidFill>
          <a:prstDash val="solid"/>
          <a:round/>
        </a:ln>
      </a:spPr>
      <a:bodyPr vert="horz" rtlCol="0" anchor="ctr"/>
      <a:lstStyle>
        <a:lvl1pPr algn="ct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1532</Words>
  <Application>Microsoft Office PowerPoint</Application>
  <PresentationFormat>On-screen Show (16:9)</PresentationFormat>
  <Paragraphs>91</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Jura-medium</vt:lpstr>
      <vt:lpstr>Raleway-demi_bold</vt:lpstr>
      <vt:lpstr>Calibri</vt:lpstr>
      <vt:lpstr>Arial</vt:lpstr>
      <vt:lpstr>Wingdings</vt:lpstr>
      <vt:lpstr>Jura</vt:lpstr>
      <vt:lpstr>Times New Roman</vt:lpstr>
      <vt:lpstr>Source Sans Pro</vt:lpstr>
      <vt:lpstr>Theatrical</vt:lpstr>
      <vt:lpstr>PowerPoint Presentation</vt:lpstr>
      <vt:lpstr>ABSTRACT</vt:lpstr>
      <vt:lpstr>INTRODUCTION</vt:lpstr>
      <vt:lpstr>Literature Survey</vt:lpstr>
      <vt:lpstr>PowerPoint Presentation</vt:lpstr>
      <vt:lpstr>EXISTING SYSTEM</vt:lpstr>
      <vt:lpstr>PROPOSED SYSTEM</vt:lpstr>
      <vt:lpstr>PowerPoint Presentation</vt:lpstr>
      <vt:lpstr>LESK</vt:lpstr>
      <vt:lpstr>Steps in Lesk Algorithm:</vt:lpstr>
      <vt:lpstr>PowerPoint Presentation</vt:lpstr>
      <vt:lpstr>System Requirements</vt:lpstr>
      <vt:lpstr>PowerPoint Presentation</vt:lpstr>
      <vt:lpstr>PowerPoint Presentation</vt:lpstr>
      <vt:lpstr>PowerPoint Presentation</vt:lpstr>
      <vt:lpstr>                       SAMPLE CODE:   Getting sense</vt:lpstr>
      <vt:lpstr>BbbvbbbhuBuild stop words                                               Remove stop words</vt:lpstr>
      <vt:lpstr>PowerPoint Presentation</vt:lpstr>
      <vt:lpstr>PowerPoint Presentation</vt:lpstr>
      <vt:lpstr>PowerPoint Presentation</vt:lpstr>
      <vt:lpstr>CONCLUSION</vt:lpstr>
      <vt:lpstr>REFERENCES</vt:lpstr>
      <vt:lpstr>ACKNOWLEGEMENT </vt:lpstr>
      <vt:lpstr>PowerPoint Presentation</vt:lpstr>
      <vt:lpstr>THANK YOU :)</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Manne Rahul</dc:creator>
  <cp:lastModifiedBy>neha kadambala</cp:lastModifiedBy>
  <cp:revision>34</cp:revision>
  <dcterms:created xsi:type="dcterms:W3CDTF">2019-12-27T06:57:00Z</dcterms:created>
  <dcterms:modified xsi:type="dcterms:W3CDTF">2022-07-07T10:07:50Z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ies>
</file>