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5" r:id="rId4"/>
    <p:sldMasterId id="2147484744" r:id="rId5"/>
    <p:sldMasterId id="2147484749" r:id="rId6"/>
  </p:sldMasterIdLst>
  <p:notesMasterIdLst>
    <p:notesMasterId r:id="rId14"/>
  </p:notesMasterIdLst>
  <p:handoutMasterIdLst>
    <p:handoutMasterId r:id="rId15"/>
  </p:handoutMasterIdLst>
  <p:sldIdLst>
    <p:sldId id="1255" r:id="rId7"/>
    <p:sldId id="1525" r:id="rId8"/>
    <p:sldId id="1518" r:id="rId9"/>
    <p:sldId id="1527" r:id="rId10"/>
    <p:sldId id="1529" r:id="rId11"/>
    <p:sldId id="1530" r:id="rId12"/>
    <p:sldId id="1509" r:id="rId13"/>
  </p:sldIdLst>
  <p:sldSz cx="9144000" cy="6858000" type="screen4x3"/>
  <p:notesSz cx="7150100" cy="9448800"/>
  <p:defaultTextStyle>
    <a:defPPr>
      <a:defRPr lang="en-US"/>
    </a:defPPr>
    <a:lvl1pPr algn="l" rtl="0" fontAlgn="base">
      <a:spcBef>
        <a:spcPct val="0"/>
      </a:spcBef>
      <a:spcAft>
        <a:spcPct val="0"/>
      </a:spcAft>
      <a:defRPr sz="1000" b="1" kern="1200">
        <a:solidFill>
          <a:srgbClr val="000000"/>
        </a:solidFill>
        <a:latin typeface="Arial" charset="0"/>
        <a:ea typeface="+mn-ea"/>
        <a:cs typeface="Arial" charset="0"/>
      </a:defRPr>
    </a:lvl1pPr>
    <a:lvl2pPr marL="457200" algn="l" rtl="0" fontAlgn="base">
      <a:spcBef>
        <a:spcPct val="0"/>
      </a:spcBef>
      <a:spcAft>
        <a:spcPct val="0"/>
      </a:spcAft>
      <a:defRPr sz="1000" b="1" kern="1200">
        <a:solidFill>
          <a:srgbClr val="000000"/>
        </a:solidFill>
        <a:latin typeface="Arial" charset="0"/>
        <a:ea typeface="+mn-ea"/>
        <a:cs typeface="Arial" charset="0"/>
      </a:defRPr>
    </a:lvl2pPr>
    <a:lvl3pPr marL="914400" algn="l" rtl="0" fontAlgn="base">
      <a:spcBef>
        <a:spcPct val="0"/>
      </a:spcBef>
      <a:spcAft>
        <a:spcPct val="0"/>
      </a:spcAft>
      <a:defRPr sz="1000" b="1" kern="1200">
        <a:solidFill>
          <a:srgbClr val="000000"/>
        </a:solidFill>
        <a:latin typeface="Arial" charset="0"/>
        <a:ea typeface="+mn-ea"/>
        <a:cs typeface="Arial" charset="0"/>
      </a:defRPr>
    </a:lvl3pPr>
    <a:lvl4pPr marL="1371600" algn="l" rtl="0" fontAlgn="base">
      <a:spcBef>
        <a:spcPct val="0"/>
      </a:spcBef>
      <a:spcAft>
        <a:spcPct val="0"/>
      </a:spcAft>
      <a:defRPr sz="1000" b="1" kern="1200">
        <a:solidFill>
          <a:srgbClr val="000000"/>
        </a:solidFill>
        <a:latin typeface="Arial" charset="0"/>
        <a:ea typeface="+mn-ea"/>
        <a:cs typeface="Arial" charset="0"/>
      </a:defRPr>
    </a:lvl4pPr>
    <a:lvl5pPr marL="1828800" algn="l" rtl="0" fontAlgn="base">
      <a:spcBef>
        <a:spcPct val="0"/>
      </a:spcBef>
      <a:spcAft>
        <a:spcPct val="0"/>
      </a:spcAft>
      <a:defRPr sz="1000" b="1" kern="1200">
        <a:solidFill>
          <a:srgbClr val="000000"/>
        </a:solidFill>
        <a:latin typeface="Arial" charset="0"/>
        <a:ea typeface="+mn-ea"/>
        <a:cs typeface="Arial" charset="0"/>
      </a:defRPr>
    </a:lvl5pPr>
    <a:lvl6pPr marL="2286000" algn="l" defTabSz="914400" rtl="0" eaLnBrk="1" latinLnBrk="0" hangingPunct="1">
      <a:defRPr sz="1000" b="1" kern="1200">
        <a:solidFill>
          <a:srgbClr val="000000"/>
        </a:solidFill>
        <a:latin typeface="Arial" charset="0"/>
        <a:ea typeface="+mn-ea"/>
        <a:cs typeface="Arial" charset="0"/>
      </a:defRPr>
    </a:lvl6pPr>
    <a:lvl7pPr marL="2743200" algn="l" defTabSz="914400" rtl="0" eaLnBrk="1" latinLnBrk="0" hangingPunct="1">
      <a:defRPr sz="1000" b="1" kern="1200">
        <a:solidFill>
          <a:srgbClr val="000000"/>
        </a:solidFill>
        <a:latin typeface="Arial" charset="0"/>
        <a:ea typeface="+mn-ea"/>
        <a:cs typeface="Arial" charset="0"/>
      </a:defRPr>
    </a:lvl7pPr>
    <a:lvl8pPr marL="3200400" algn="l" defTabSz="914400" rtl="0" eaLnBrk="1" latinLnBrk="0" hangingPunct="1">
      <a:defRPr sz="1000" b="1" kern="1200">
        <a:solidFill>
          <a:srgbClr val="000000"/>
        </a:solidFill>
        <a:latin typeface="Arial" charset="0"/>
        <a:ea typeface="+mn-ea"/>
        <a:cs typeface="Arial" charset="0"/>
      </a:defRPr>
    </a:lvl8pPr>
    <a:lvl9pPr marL="3657600" algn="l" defTabSz="914400" rtl="0" eaLnBrk="1" latinLnBrk="0" hangingPunct="1">
      <a:defRPr sz="1000" b="1" kern="1200">
        <a:solidFill>
          <a:srgbClr val="000000"/>
        </a:solidFill>
        <a:latin typeface="Arial" charset="0"/>
        <a:ea typeface="+mn-ea"/>
        <a:cs typeface="Arial" charset="0"/>
      </a:defRPr>
    </a:lvl9pPr>
  </p:defaultTextStyle>
  <p:extLst>
    <p:ext uri="{EFAFB233-063F-42B5-8137-9DF3F51BA10A}">
      <p15:sldGuideLst xmlns:p15="http://schemas.microsoft.com/office/powerpoint/2012/main">
        <p15:guide id="1" orient="horz" pos="2064">
          <p15:clr>
            <a:srgbClr val="A4A3A4"/>
          </p15:clr>
        </p15:guide>
        <p15:guide id="2" pos="4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DF4"/>
    <a:srgbClr val="D0D8E8"/>
    <a:srgbClr val="4F81BD"/>
    <a:srgbClr val="FFFFFF"/>
    <a:srgbClr val="06B2D4"/>
    <a:srgbClr val="E9F551"/>
    <a:srgbClr val="006AAC"/>
    <a:srgbClr val="552579"/>
    <a:srgbClr val="52E5F4"/>
    <a:srgbClr val="8F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9" autoAdjust="0"/>
    <p:restoredTop sz="97158" autoAdjust="0"/>
  </p:normalViewPr>
  <p:slideViewPr>
    <p:cSldViewPr>
      <p:cViewPr varScale="1">
        <p:scale>
          <a:sx n="70" d="100"/>
          <a:sy n="70" d="100"/>
        </p:scale>
        <p:origin x="1674" y="72"/>
      </p:cViewPr>
      <p:guideLst>
        <p:guide orient="horz" pos="2064"/>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610" y="-90"/>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04F41-1E05-48C8-9EF9-1DE303162A24}" type="doc">
      <dgm:prSet loTypeId="urn:microsoft.com/office/officeart/2005/8/layout/gear1" loCatId="cycle" qsTypeId="urn:microsoft.com/office/officeart/2005/8/quickstyle/simple1" qsCatId="simple" csTypeId="urn:microsoft.com/office/officeart/2005/8/colors/accent4_5" csCatId="accent4" phldr="1"/>
      <dgm:spPr/>
    </dgm:pt>
    <dgm:pt modelId="{8F1D012B-E33C-41D4-A775-28D3B55BD3A8}">
      <dgm:prSet phldrT="[Text]"/>
      <dgm:spPr/>
      <dgm:t>
        <a:bodyPr/>
        <a:lstStyle/>
        <a:p>
          <a:r>
            <a:rPr lang="en-US" dirty="0" smtClean="0"/>
            <a:t>CareMore</a:t>
          </a:r>
          <a:endParaRPr lang="en-US" dirty="0" smtClean="0"/>
        </a:p>
        <a:p>
          <a:r>
            <a:rPr lang="en-US" dirty="0" smtClean="0"/>
            <a:t>Integration</a:t>
          </a:r>
          <a:endParaRPr lang="en-US" dirty="0"/>
        </a:p>
      </dgm:t>
    </dgm:pt>
    <dgm:pt modelId="{5EDD8BAC-3419-4FA2-A252-71F024DF5BD6}" type="parTrans" cxnId="{03E31196-2485-4EBA-BD48-C9978C6DF55B}">
      <dgm:prSet/>
      <dgm:spPr/>
      <dgm:t>
        <a:bodyPr/>
        <a:lstStyle/>
        <a:p>
          <a:endParaRPr lang="en-US"/>
        </a:p>
      </dgm:t>
    </dgm:pt>
    <dgm:pt modelId="{E1C99611-6C88-4436-A63C-05C48FDA1EE7}" type="sibTrans" cxnId="{03E31196-2485-4EBA-BD48-C9978C6DF55B}">
      <dgm:prSet/>
      <dgm:spPr/>
      <dgm:t>
        <a:bodyPr/>
        <a:lstStyle/>
        <a:p>
          <a:endParaRPr lang="en-US"/>
        </a:p>
      </dgm:t>
    </dgm:pt>
    <dgm:pt modelId="{E1041CDD-A339-4C5D-A1A4-7912D2E04F80}" type="pres">
      <dgm:prSet presAssocID="{CB704F41-1E05-48C8-9EF9-1DE303162A24}" presName="composite" presStyleCnt="0">
        <dgm:presLayoutVars>
          <dgm:chMax val="3"/>
          <dgm:animLvl val="lvl"/>
          <dgm:resizeHandles val="exact"/>
        </dgm:presLayoutVars>
      </dgm:prSet>
      <dgm:spPr/>
    </dgm:pt>
    <dgm:pt modelId="{FF3C3F52-3FF8-4269-9FD8-DBD5F8D93CD6}" type="pres">
      <dgm:prSet presAssocID="{8F1D012B-E33C-41D4-A775-28D3B55BD3A8}" presName="gear1" presStyleLbl="node1" presStyleIdx="0" presStyleCnt="1">
        <dgm:presLayoutVars>
          <dgm:chMax val="1"/>
          <dgm:bulletEnabled val="1"/>
        </dgm:presLayoutVars>
      </dgm:prSet>
      <dgm:spPr/>
      <dgm:t>
        <a:bodyPr/>
        <a:lstStyle/>
        <a:p>
          <a:endParaRPr lang="en-US"/>
        </a:p>
      </dgm:t>
    </dgm:pt>
    <dgm:pt modelId="{2CB146A6-83DC-4FCD-9AF4-1D430C38E0CE}" type="pres">
      <dgm:prSet presAssocID="{8F1D012B-E33C-41D4-A775-28D3B55BD3A8}" presName="gear1srcNode" presStyleLbl="node1" presStyleIdx="0" presStyleCnt="1"/>
      <dgm:spPr/>
      <dgm:t>
        <a:bodyPr/>
        <a:lstStyle/>
        <a:p>
          <a:endParaRPr lang="en-US"/>
        </a:p>
      </dgm:t>
    </dgm:pt>
    <dgm:pt modelId="{27CD4CC2-F3C6-4CA6-8FAE-EDDF8E04A9F0}" type="pres">
      <dgm:prSet presAssocID="{8F1D012B-E33C-41D4-A775-28D3B55BD3A8}" presName="gear1dstNode" presStyleLbl="node1" presStyleIdx="0" presStyleCnt="1"/>
      <dgm:spPr/>
      <dgm:t>
        <a:bodyPr/>
        <a:lstStyle/>
        <a:p>
          <a:endParaRPr lang="en-US"/>
        </a:p>
      </dgm:t>
    </dgm:pt>
    <dgm:pt modelId="{939EB9EC-F410-4963-BA9E-FADBC1660E9B}" type="pres">
      <dgm:prSet presAssocID="{E1C99611-6C88-4436-A63C-05C48FDA1EE7}" presName="connector1" presStyleLbl="sibTrans2D1" presStyleIdx="0" presStyleCnt="1"/>
      <dgm:spPr/>
      <dgm:t>
        <a:bodyPr/>
        <a:lstStyle/>
        <a:p>
          <a:endParaRPr lang="en-US"/>
        </a:p>
      </dgm:t>
    </dgm:pt>
  </dgm:ptLst>
  <dgm:cxnLst>
    <dgm:cxn modelId="{03E31196-2485-4EBA-BD48-C9978C6DF55B}" srcId="{CB704F41-1E05-48C8-9EF9-1DE303162A24}" destId="{8F1D012B-E33C-41D4-A775-28D3B55BD3A8}" srcOrd="0" destOrd="0" parTransId="{5EDD8BAC-3419-4FA2-A252-71F024DF5BD6}" sibTransId="{E1C99611-6C88-4436-A63C-05C48FDA1EE7}"/>
    <dgm:cxn modelId="{0E5F0B70-9612-4B8F-80B2-3DB654B13C48}" type="presOf" srcId="{E1C99611-6C88-4436-A63C-05C48FDA1EE7}" destId="{939EB9EC-F410-4963-BA9E-FADBC1660E9B}" srcOrd="0" destOrd="0" presId="urn:microsoft.com/office/officeart/2005/8/layout/gear1"/>
    <dgm:cxn modelId="{A6D44DFD-4166-4B70-8D41-9F807E40D2C6}" type="presOf" srcId="{CB704F41-1E05-48C8-9EF9-1DE303162A24}" destId="{E1041CDD-A339-4C5D-A1A4-7912D2E04F80}" srcOrd="0" destOrd="0" presId="urn:microsoft.com/office/officeart/2005/8/layout/gear1"/>
    <dgm:cxn modelId="{88FACC9A-106B-44EB-BA61-3D3297F63EA7}" type="presOf" srcId="{8F1D012B-E33C-41D4-A775-28D3B55BD3A8}" destId="{27CD4CC2-F3C6-4CA6-8FAE-EDDF8E04A9F0}" srcOrd="2" destOrd="0" presId="urn:microsoft.com/office/officeart/2005/8/layout/gear1"/>
    <dgm:cxn modelId="{445E8228-A3E3-4AC0-B237-F9ACDF4D8039}" type="presOf" srcId="{8F1D012B-E33C-41D4-A775-28D3B55BD3A8}" destId="{2CB146A6-83DC-4FCD-9AF4-1D430C38E0CE}" srcOrd="1" destOrd="0" presId="urn:microsoft.com/office/officeart/2005/8/layout/gear1"/>
    <dgm:cxn modelId="{03B731E6-A2A4-48B3-AFFB-9E974C4EC730}" type="presOf" srcId="{8F1D012B-E33C-41D4-A775-28D3B55BD3A8}" destId="{FF3C3F52-3FF8-4269-9FD8-DBD5F8D93CD6}" srcOrd="0" destOrd="0" presId="urn:microsoft.com/office/officeart/2005/8/layout/gear1"/>
    <dgm:cxn modelId="{03986D67-7031-46D0-BB9F-70C70F7E5AC4}" type="presParOf" srcId="{E1041CDD-A339-4C5D-A1A4-7912D2E04F80}" destId="{FF3C3F52-3FF8-4269-9FD8-DBD5F8D93CD6}" srcOrd="0" destOrd="0" presId="urn:microsoft.com/office/officeart/2005/8/layout/gear1"/>
    <dgm:cxn modelId="{B4700845-5210-4E47-A866-C427D82CC56F}" type="presParOf" srcId="{E1041CDD-A339-4C5D-A1A4-7912D2E04F80}" destId="{2CB146A6-83DC-4FCD-9AF4-1D430C38E0CE}" srcOrd="1" destOrd="0" presId="urn:microsoft.com/office/officeart/2005/8/layout/gear1"/>
    <dgm:cxn modelId="{779D3777-CA5A-4C5F-BCC7-8D01868D14DD}" type="presParOf" srcId="{E1041CDD-A339-4C5D-A1A4-7912D2E04F80}" destId="{27CD4CC2-F3C6-4CA6-8FAE-EDDF8E04A9F0}" srcOrd="2" destOrd="0" presId="urn:microsoft.com/office/officeart/2005/8/layout/gear1"/>
    <dgm:cxn modelId="{32D205AA-7061-4846-8515-917B266CC053}" type="presParOf" srcId="{E1041CDD-A339-4C5D-A1A4-7912D2E04F80}" destId="{939EB9EC-F410-4963-BA9E-FADBC1660E9B}"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I</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N</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T</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A</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5660B8F0-F469-488A-B87E-9EB1CE50C38C}">
      <dgm:prSet phldrT="[Text]"/>
      <dgm:spPr/>
      <dgm:t>
        <a:bodyPr/>
        <a:lstStyle/>
        <a:p>
          <a:pPr algn="ctr"/>
          <a:r>
            <a:rPr lang="en-US" dirty="0" smtClean="0"/>
            <a:t>T</a:t>
          </a:r>
          <a:endParaRPr lang="en-US" dirty="0"/>
        </a:p>
      </dgm:t>
    </dgm:pt>
    <dgm:pt modelId="{B34FA959-C3E6-4B75-9278-253C1272CA4B}" type="parTrans" cxnId="{1134FBB1-6ABA-42E4-94DA-CEDBE5B2A428}">
      <dgm:prSet/>
      <dgm:spPr/>
      <dgm:t>
        <a:bodyPr/>
        <a:lstStyle/>
        <a:p>
          <a:endParaRPr lang="en-US"/>
        </a:p>
      </dgm:t>
    </dgm:pt>
    <dgm:pt modelId="{AAE87B75-FBC9-424F-8058-FE542ECFB634}" type="sibTrans" cxnId="{1134FBB1-6ABA-42E4-94DA-CEDBE5B2A428}">
      <dgm:prSet/>
      <dgm:spPr/>
      <dgm:t>
        <a:bodyPr/>
        <a:lstStyle/>
        <a:p>
          <a:endParaRPr lang="en-US"/>
        </a:p>
      </dgm:t>
    </dgm:pt>
    <dgm:pt modelId="{E624BC80-60CF-4629-B082-794F0C2247DA}">
      <dgm:prSet phldrT="[Text]"/>
      <dgm:spPr/>
      <dgm:t>
        <a:bodyPr/>
        <a:lstStyle/>
        <a:p>
          <a:r>
            <a:rPr lang="en-US" dirty="0" smtClean="0"/>
            <a:t>I</a:t>
          </a:r>
          <a:endParaRPr lang="en-US" dirty="0"/>
        </a:p>
      </dgm:t>
    </dgm:pt>
    <dgm:pt modelId="{BB04CC3A-7140-48E4-98A7-0228BA2D3904}" type="parTrans" cxnId="{A62976AA-661F-4A2D-9895-5C044470EFE6}">
      <dgm:prSet/>
      <dgm:spPr/>
      <dgm:t>
        <a:bodyPr/>
        <a:lstStyle/>
        <a:p>
          <a:endParaRPr lang="en-US"/>
        </a:p>
      </dgm:t>
    </dgm:pt>
    <dgm:pt modelId="{FA3A4308-B2EB-43EC-8229-6FA9F069B28B}" type="sibTrans" cxnId="{A62976AA-661F-4A2D-9895-5C044470EFE6}">
      <dgm:prSet/>
      <dgm:spPr/>
      <dgm:t>
        <a:bodyPr/>
        <a:lstStyle/>
        <a:p>
          <a:endParaRPr lang="en-US"/>
        </a:p>
      </dgm:t>
    </dgm:pt>
    <dgm:pt modelId="{1AF5A4F4-A46E-4BF4-8766-3A307F12D9F1}">
      <dgm:prSet phldrT="[Text]"/>
      <dgm:spPr/>
      <dgm:t>
        <a:bodyPr/>
        <a:lstStyle/>
        <a:p>
          <a:r>
            <a:rPr lang="en-US" dirty="0" smtClean="0"/>
            <a:t>O</a:t>
          </a:r>
          <a:endParaRPr lang="en-US" dirty="0"/>
        </a:p>
      </dgm:t>
    </dgm:pt>
    <dgm:pt modelId="{14773345-2C44-44C0-B42A-0D0679D6C253}" type="parTrans" cxnId="{3B2414EF-8155-49F5-9C9E-9AC83E025EC4}">
      <dgm:prSet/>
      <dgm:spPr/>
      <dgm:t>
        <a:bodyPr/>
        <a:lstStyle/>
        <a:p>
          <a:endParaRPr lang="en-US"/>
        </a:p>
      </dgm:t>
    </dgm:pt>
    <dgm:pt modelId="{49FD5255-4D47-41A0-87F4-8CB4541E720F}" type="sibTrans" cxnId="{3B2414EF-8155-49F5-9C9E-9AC83E025EC4}">
      <dgm:prSet/>
      <dgm:spPr/>
      <dgm:t>
        <a:bodyPr/>
        <a:lstStyle/>
        <a:p>
          <a:endParaRPr lang="en-US"/>
        </a:p>
      </dgm:t>
    </dgm:pt>
    <dgm:pt modelId="{3FB1759E-8525-4B6E-BAC4-9D846D85B87C}">
      <dgm:prSet phldrT="[Text]"/>
      <dgm:spPr/>
      <dgm:t>
        <a:bodyPr/>
        <a:lstStyle/>
        <a:p>
          <a:r>
            <a:rPr lang="en-US" dirty="0" smtClean="0"/>
            <a:t>N</a:t>
          </a:r>
          <a:endParaRPr lang="en-US" dirty="0"/>
        </a:p>
      </dgm:t>
    </dgm:pt>
    <dgm:pt modelId="{1F3FC9EE-16CD-45B0-AD5C-678106090F65}" type="parTrans" cxnId="{004D2101-A959-433C-90AC-32A32F7AC91A}">
      <dgm:prSet/>
      <dgm:spPr/>
      <dgm:t>
        <a:bodyPr/>
        <a:lstStyle/>
        <a:p>
          <a:endParaRPr lang="en-US"/>
        </a:p>
      </dgm:t>
    </dgm:pt>
    <dgm:pt modelId="{D52D743B-22A9-4036-8F9F-FD88B277EDC5}" type="sibTrans" cxnId="{004D2101-A959-433C-90AC-32A32F7AC91A}">
      <dgm:prSet/>
      <dgm:spPr/>
      <dgm:t>
        <a:bodyPr/>
        <a:lstStyle/>
        <a:p>
          <a:endParaRPr lang="en-US"/>
        </a:p>
      </dgm:t>
    </dgm:pt>
    <dgm:pt modelId="{A54A3B01-4038-41EE-AED8-7B271A5567B9}">
      <dgm:prSet phldrT="[Text]"/>
      <dgm:spPr/>
      <dgm:t>
        <a:bodyPr/>
        <a:lstStyle/>
        <a:p>
          <a:pPr algn="ctr"/>
          <a:r>
            <a:rPr lang="en-US" dirty="0" smtClean="0"/>
            <a:t>G</a:t>
          </a:r>
          <a:endParaRPr lang="en-US" dirty="0"/>
        </a:p>
      </dgm:t>
    </dgm:pt>
    <dgm:pt modelId="{8C376C70-6E84-40FB-8E33-B6C258CF4FF4}" type="sibTrans" cxnId="{B814DBBA-8905-44C4-9A72-43C9D3BEFC26}">
      <dgm:prSet/>
      <dgm:spPr/>
      <dgm:t>
        <a:bodyPr/>
        <a:lstStyle/>
        <a:p>
          <a:endParaRPr lang="en-US"/>
        </a:p>
      </dgm:t>
    </dgm:pt>
    <dgm:pt modelId="{F88F8CA3-90A1-49F5-A1B7-0C51510A96F6}" type="parTrans" cxnId="{B814DBBA-8905-44C4-9A72-43C9D3BEFC26}">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11">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11">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11">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11">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F41D223B-D994-4A6F-AA01-75869090A59B}" type="pres">
      <dgm:prSet presAssocID="{A54A3B01-4038-41EE-AED8-7B271A5567B9}" presName="Name5" presStyleLbl="vennNode1" presStyleIdx="4" presStyleCnt="11">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5" presStyleCnt="11">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6" presStyleCnt="11">
        <dgm:presLayoutVars>
          <dgm:bulletEnabled val="1"/>
        </dgm:presLayoutVars>
      </dgm:prSet>
      <dgm:spPr/>
      <dgm:t>
        <a:bodyPr/>
        <a:lstStyle/>
        <a:p>
          <a:endParaRPr lang="en-US"/>
        </a:p>
      </dgm:t>
    </dgm:pt>
    <dgm:pt modelId="{794ACA29-A79C-40F7-A363-19562F20A8A7}" type="pres">
      <dgm:prSet presAssocID="{8DF9B028-CC1C-40DB-B028-2B9AC77DFD2E}" presName="space" presStyleCnt="0"/>
      <dgm:spPr/>
    </dgm:pt>
    <dgm:pt modelId="{28E875FF-67C2-4CF0-8808-DBCC57B56C47}" type="pres">
      <dgm:prSet presAssocID="{5660B8F0-F469-488A-B87E-9EB1CE50C38C}" presName="Name5" presStyleLbl="vennNode1" presStyleIdx="7" presStyleCnt="11">
        <dgm:presLayoutVars>
          <dgm:bulletEnabled val="1"/>
        </dgm:presLayoutVars>
      </dgm:prSet>
      <dgm:spPr/>
      <dgm:t>
        <a:bodyPr/>
        <a:lstStyle/>
        <a:p>
          <a:endParaRPr lang="en-US"/>
        </a:p>
      </dgm:t>
    </dgm:pt>
    <dgm:pt modelId="{D8DB4199-00EF-424D-AE8B-39E9E5E6548D}" type="pres">
      <dgm:prSet presAssocID="{AAE87B75-FBC9-424F-8058-FE542ECFB634}" presName="space" presStyleCnt="0"/>
      <dgm:spPr/>
    </dgm:pt>
    <dgm:pt modelId="{B2958E02-C73F-487C-BA29-20D7D866C0D6}" type="pres">
      <dgm:prSet presAssocID="{E624BC80-60CF-4629-B082-794F0C2247DA}" presName="Name5" presStyleLbl="vennNode1" presStyleIdx="8" presStyleCnt="11">
        <dgm:presLayoutVars>
          <dgm:bulletEnabled val="1"/>
        </dgm:presLayoutVars>
      </dgm:prSet>
      <dgm:spPr/>
      <dgm:t>
        <a:bodyPr/>
        <a:lstStyle/>
        <a:p>
          <a:endParaRPr lang="en-US"/>
        </a:p>
      </dgm:t>
    </dgm:pt>
    <dgm:pt modelId="{09B38646-4E31-4F5A-8235-B2733B8B1B7B}" type="pres">
      <dgm:prSet presAssocID="{FA3A4308-B2EB-43EC-8229-6FA9F069B28B}" presName="space" presStyleCnt="0"/>
      <dgm:spPr/>
    </dgm:pt>
    <dgm:pt modelId="{129037BF-3F47-4E31-B118-EA77923F703A}" type="pres">
      <dgm:prSet presAssocID="{1AF5A4F4-A46E-4BF4-8766-3A307F12D9F1}" presName="Name5" presStyleLbl="vennNode1" presStyleIdx="9" presStyleCnt="11">
        <dgm:presLayoutVars>
          <dgm:bulletEnabled val="1"/>
        </dgm:presLayoutVars>
      </dgm:prSet>
      <dgm:spPr/>
      <dgm:t>
        <a:bodyPr/>
        <a:lstStyle/>
        <a:p>
          <a:endParaRPr lang="en-US"/>
        </a:p>
      </dgm:t>
    </dgm:pt>
    <dgm:pt modelId="{F01DD6AC-433B-446E-A887-F0BD8970EF06}" type="pres">
      <dgm:prSet presAssocID="{49FD5255-4D47-41A0-87F4-8CB4541E720F}" presName="space" presStyleCnt="0"/>
      <dgm:spPr/>
    </dgm:pt>
    <dgm:pt modelId="{4F244047-D6DC-4079-BE99-4F0AE6E2DBE5}" type="pres">
      <dgm:prSet presAssocID="{3FB1759E-8525-4B6E-BAC4-9D846D85B87C}" presName="Name5" presStyleLbl="vennNode1" presStyleIdx="10" presStyleCnt="11">
        <dgm:presLayoutVars>
          <dgm:bulletEnabled val="1"/>
        </dgm:presLayoutVars>
      </dgm:prSet>
      <dgm:spPr/>
      <dgm:t>
        <a:bodyPr/>
        <a:lstStyle/>
        <a:p>
          <a:endParaRPr lang="en-US"/>
        </a:p>
      </dgm:t>
    </dgm:pt>
  </dgm:ptLst>
  <dgm:cxnLst>
    <dgm:cxn modelId="{1C0F67DE-4F2A-410D-99D0-FF4073BE851A}" type="presOf" srcId="{B3F6389C-B6C3-4D88-B58E-EC7F7E389B31}" destId="{A7C6876D-859D-4C87-B984-389C1702BDFF}" srcOrd="0" destOrd="0" presId="urn:microsoft.com/office/officeart/2005/8/layout/venn3"/>
    <dgm:cxn modelId="{13BE6CDE-D8CC-46CC-BCAC-8C11B2693249}" type="presOf" srcId="{E624BC80-60CF-4629-B082-794F0C2247DA}" destId="{B2958E02-C73F-487C-BA29-20D7D866C0D6}" srcOrd="0" destOrd="0" presId="urn:microsoft.com/office/officeart/2005/8/layout/venn3"/>
    <dgm:cxn modelId="{1520F09F-1C35-4673-8EA5-C8E7F8D52622}" type="presOf" srcId="{5660B8F0-F469-488A-B87E-9EB1CE50C38C}" destId="{28E875FF-67C2-4CF0-8808-DBCC57B56C47}" srcOrd="0" destOrd="0" presId="urn:microsoft.com/office/officeart/2005/8/layout/venn3"/>
    <dgm:cxn modelId="{B0631F66-3B62-4DE3-BBB5-3D750446F3E2}" type="presOf" srcId="{1AF5A4F4-A46E-4BF4-8766-3A307F12D9F1}" destId="{129037BF-3F47-4E31-B118-EA77923F703A}" srcOrd="0" destOrd="0" presId="urn:microsoft.com/office/officeart/2005/8/layout/venn3"/>
    <dgm:cxn modelId="{3B2414EF-8155-49F5-9C9E-9AC83E025EC4}" srcId="{92B50A7B-804F-4AC0-94BD-5D1F30D893D6}" destId="{1AF5A4F4-A46E-4BF4-8766-3A307F12D9F1}" srcOrd="9" destOrd="0" parTransId="{14773345-2C44-44C0-B42A-0D0679D6C253}" sibTransId="{49FD5255-4D47-41A0-87F4-8CB4541E720F}"/>
    <dgm:cxn modelId="{068C00A9-7634-42C5-A4A1-EB7EE9ABC813}" srcId="{92B50A7B-804F-4AC0-94BD-5D1F30D893D6}" destId="{B3F6389C-B6C3-4D88-B58E-EC7F7E389B31}" srcOrd="3" destOrd="0" parTransId="{EEB4A4F9-9B89-4C68-B10C-16434E57DA0C}" sibTransId="{F729DD8F-0756-4E13-9D7F-605DBC72CE1E}"/>
    <dgm:cxn modelId="{A62976AA-661F-4A2D-9895-5C044470EFE6}" srcId="{92B50A7B-804F-4AC0-94BD-5D1F30D893D6}" destId="{E624BC80-60CF-4629-B082-794F0C2247DA}" srcOrd="8" destOrd="0" parTransId="{BB04CC3A-7140-48E4-98A7-0228BA2D3904}" sibTransId="{FA3A4308-B2EB-43EC-8229-6FA9F069B28B}"/>
    <dgm:cxn modelId="{C7B20EBE-5217-4DDB-BEEF-291EB74F732A}" type="presOf" srcId="{53333B5E-FA3C-4024-AEB4-C3D255AE2CDD}" destId="{82630273-5BEA-489F-A485-45A8D5A0FCE2}" srcOrd="0" destOrd="0" presId="urn:microsoft.com/office/officeart/2005/8/layout/venn3"/>
    <dgm:cxn modelId="{004D2101-A959-433C-90AC-32A32F7AC91A}" srcId="{92B50A7B-804F-4AC0-94BD-5D1F30D893D6}" destId="{3FB1759E-8525-4B6E-BAC4-9D846D85B87C}" srcOrd="10" destOrd="0" parTransId="{1F3FC9EE-16CD-45B0-AD5C-678106090F65}" sibTransId="{D52D743B-22A9-4036-8F9F-FD88B277EDC5}"/>
    <dgm:cxn modelId="{BC8E73D8-F390-478D-9C0E-1F28CEE4240C}" type="presOf" srcId="{44F2072F-34FA-4C38-A42B-14F166FC254F}" destId="{2305B9D6-A2C4-4E09-AB3B-54CB67F135EE}" srcOrd="0" destOrd="0" presId="urn:microsoft.com/office/officeart/2005/8/layout/venn3"/>
    <dgm:cxn modelId="{FBBA3DF5-0096-43BD-80EE-F7206D473583}" type="presOf" srcId="{92B50A7B-804F-4AC0-94BD-5D1F30D893D6}" destId="{222462C6-7B53-4CEE-B69D-099AB1787846}" srcOrd="0" destOrd="0" presId="urn:microsoft.com/office/officeart/2005/8/layout/venn3"/>
    <dgm:cxn modelId="{3FAB19F6-FE19-4FB2-BAD6-FB01AFA0E0BF}" srcId="{92B50A7B-804F-4AC0-94BD-5D1F30D893D6}" destId="{A6986CB2-6270-4B02-BB42-EAB75F78A095}" srcOrd="5" destOrd="0" parTransId="{2C37F488-C35C-4100-9599-B29103AFEDBE}" sibTransId="{BCEF0C3C-07B1-4F0A-9A27-0C6964CE50AE}"/>
    <dgm:cxn modelId="{B814DBBA-8905-44C4-9A72-43C9D3BEFC26}" srcId="{92B50A7B-804F-4AC0-94BD-5D1F30D893D6}" destId="{A54A3B01-4038-41EE-AED8-7B271A5567B9}" srcOrd="4" destOrd="0" parTransId="{F88F8CA3-90A1-49F5-A1B7-0C51510A96F6}" sibTransId="{8C376C70-6E84-40FB-8E33-B6C258CF4FF4}"/>
    <dgm:cxn modelId="{728902A8-F3A2-4327-9B9E-685196A73E43}" type="presOf" srcId="{3FB1759E-8525-4B6E-BAC4-9D846D85B87C}" destId="{4F244047-D6DC-4079-BE99-4F0AE6E2DBE5}" srcOrd="0" destOrd="0" presId="urn:microsoft.com/office/officeart/2005/8/layout/venn3"/>
    <dgm:cxn modelId="{2E3AF50B-DE32-4A39-8BB7-46D6CC79BDDB}" srcId="{92B50A7B-804F-4AC0-94BD-5D1F30D893D6}" destId="{AC71D4E2-9FE5-40CA-BC78-229511D62145}" srcOrd="6" destOrd="0" parTransId="{AD0A7FED-AF38-4EDE-A1EB-B11895D6AD9D}" sibTransId="{8DF9B028-CC1C-40DB-B028-2B9AC77DFD2E}"/>
    <dgm:cxn modelId="{1134FBB1-6ABA-42E4-94DA-CEDBE5B2A428}" srcId="{92B50A7B-804F-4AC0-94BD-5D1F30D893D6}" destId="{5660B8F0-F469-488A-B87E-9EB1CE50C38C}" srcOrd="7" destOrd="0" parTransId="{B34FA959-C3E6-4B75-9278-253C1272CA4B}" sibTransId="{AAE87B75-FBC9-424F-8058-FE542ECFB634}"/>
    <dgm:cxn modelId="{44D2D93F-2F36-4BA6-8E94-6280C706BFFF}" srcId="{92B50A7B-804F-4AC0-94BD-5D1F30D893D6}" destId="{44F2072F-34FA-4C38-A42B-14F166FC254F}" srcOrd="2" destOrd="0" parTransId="{7A0C9868-E8BD-46CA-9A90-23E38F2FDA3E}" sibTransId="{688DB037-0008-460D-B4FC-BDA25264615F}"/>
    <dgm:cxn modelId="{1CA4096C-BDFB-42AC-9EB3-DD2593B1056C}" srcId="{92B50A7B-804F-4AC0-94BD-5D1F30D893D6}" destId="{FDA4B2EF-FF2C-4D4D-9D31-071E10824D4C}" srcOrd="1" destOrd="0" parTransId="{2056DE85-37D1-4AFD-A5EB-EE4EEE0763B6}" sibTransId="{7323BFEB-250E-4BAA-8409-15908DAD5F0D}"/>
    <dgm:cxn modelId="{74DD46A2-7158-425D-87DA-6F903D845251}" type="presOf" srcId="{FDA4B2EF-FF2C-4D4D-9D31-071E10824D4C}" destId="{619184D0-42B6-4881-ACF4-4BEDA78548D3}" srcOrd="0" destOrd="0" presId="urn:microsoft.com/office/officeart/2005/8/layout/venn3"/>
    <dgm:cxn modelId="{17486DD1-1B0C-4FA0-9174-6EE94A79EF72}" type="presOf" srcId="{AC71D4E2-9FE5-40CA-BC78-229511D62145}" destId="{DF009BAD-8875-4CEE-99B7-3FC24BE1A93F}" srcOrd="0" destOrd="0" presId="urn:microsoft.com/office/officeart/2005/8/layout/venn3"/>
    <dgm:cxn modelId="{63A9D540-F7D1-4448-9556-318E902E62E5}" type="presOf" srcId="{A6986CB2-6270-4B02-BB42-EAB75F78A095}" destId="{4E80510B-2D34-4FA4-8A1C-00D7B0DB1F21}" srcOrd="0" destOrd="0" presId="urn:microsoft.com/office/officeart/2005/8/layout/venn3"/>
    <dgm:cxn modelId="{003A912F-4FFE-4678-BBC1-0D727C597499}" type="presOf" srcId="{A54A3B01-4038-41EE-AED8-7B271A5567B9}" destId="{F41D223B-D994-4A6F-AA01-75869090A59B}"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9652E296-115A-433C-BB3F-07AE521F3769}" type="presParOf" srcId="{222462C6-7B53-4CEE-B69D-099AB1787846}" destId="{82630273-5BEA-489F-A485-45A8D5A0FCE2}" srcOrd="0" destOrd="0" presId="urn:microsoft.com/office/officeart/2005/8/layout/venn3"/>
    <dgm:cxn modelId="{C965528B-83DF-4025-AB76-F4B5D593E747}" type="presParOf" srcId="{222462C6-7B53-4CEE-B69D-099AB1787846}" destId="{36DB4D9D-1C44-4164-B983-885D1DF8BA1F}" srcOrd="1" destOrd="0" presId="urn:microsoft.com/office/officeart/2005/8/layout/venn3"/>
    <dgm:cxn modelId="{B528B46C-4CB4-4AAE-A032-BF2F5F76CA2A}" type="presParOf" srcId="{222462C6-7B53-4CEE-B69D-099AB1787846}" destId="{619184D0-42B6-4881-ACF4-4BEDA78548D3}" srcOrd="2" destOrd="0" presId="urn:microsoft.com/office/officeart/2005/8/layout/venn3"/>
    <dgm:cxn modelId="{5DC3F857-5737-4136-AB73-E65FC1D503ED}" type="presParOf" srcId="{222462C6-7B53-4CEE-B69D-099AB1787846}" destId="{9ECE0C93-77DA-4191-9E9F-B9D7D15F56CE}" srcOrd="3" destOrd="0" presId="urn:microsoft.com/office/officeart/2005/8/layout/venn3"/>
    <dgm:cxn modelId="{B068452D-B5BA-491D-8D6C-AB2FC4E9F86C}" type="presParOf" srcId="{222462C6-7B53-4CEE-B69D-099AB1787846}" destId="{2305B9D6-A2C4-4E09-AB3B-54CB67F135EE}" srcOrd="4" destOrd="0" presId="urn:microsoft.com/office/officeart/2005/8/layout/venn3"/>
    <dgm:cxn modelId="{266ACCBD-D02E-42C6-988F-5C91D511BED8}" type="presParOf" srcId="{222462C6-7B53-4CEE-B69D-099AB1787846}" destId="{9AC4095B-E401-409F-B4F4-318BA6BD7DA6}" srcOrd="5" destOrd="0" presId="urn:microsoft.com/office/officeart/2005/8/layout/venn3"/>
    <dgm:cxn modelId="{FCF3F450-0AEA-4E38-8D56-DEF53AA3C36B}" type="presParOf" srcId="{222462C6-7B53-4CEE-B69D-099AB1787846}" destId="{A7C6876D-859D-4C87-B984-389C1702BDFF}" srcOrd="6" destOrd="0" presId="urn:microsoft.com/office/officeart/2005/8/layout/venn3"/>
    <dgm:cxn modelId="{7F07B207-B2D6-4847-8A99-8DDF7E84E461}" type="presParOf" srcId="{222462C6-7B53-4CEE-B69D-099AB1787846}" destId="{6404C4CC-BCCE-4F66-96A0-DF86992CA3D4}" srcOrd="7" destOrd="0" presId="urn:microsoft.com/office/officeart/2005/8/layout/venn3"/>
    <dgm:cxn modelId="{51DE734C-DD04-413F-B3B4-CBBD4D96E7E5}" type="presParOf" srcId="{222462C6-7B53-4CEE-B69D-099AB1787846}" destId="{F41D223B-D994-4A6F-AA01-75869090A59B}" srcOrd="8" destOrd="0" presId="urn:microsoft.com/office/officeart/2005/8/layout/venn3"/>
    <dgm:cxn modelId="{3CCCF478-8049-43FF-B362-21B134B528BE}" type="presParOf" srcId="{222462C6-7B53-4CEE-B69D-099AB1787846}" destId="{2657BF3A-928D-49D5-A763-1C619AB7652A}" srcOrd="9" destOrd="0" presId="urn:microsoft.com/office/officeart/2005/8/layout/venn3"/>
    <dgm:cxn modelId="{35A205F1-37DD-433E-8540-F7AADC1B240D}" type="presParOf" srcId="{222462C6-7B53-4CEE-B69D-099AB1787846}" destId="{4E80510B-2D34-4FA4-8A1C-00D7B0DB1F21}" srcOrd="10" destOrd="0" presId="urn:microsoft.com/office/officeart/2005/8/layout/venn3"/>
    <dgm:cxn modelId="{075E9BD2-9BEE-485F-BB8E-3ED0388D8BEC}" type="presParOf" srcId="{222462C6-7B53-4CEE-B69D-099AB1787846}" destId="{5846BFBA-0FAA-4ED8-AD28-9E298B2B2593}" srcOrd="11" destOrd="0" presId="urn:microsoft.com/office/officeart/2005/8/layout/venn3"/>
    <dgm:cxn modelId="{CABADC15-6E5B-4A3C-A142-6ED99716FA89}" type="presParOf" srcId="{222462C6-7B53-4CEE-B69D-099AB1787846}" destId="{DF009BAD-8875-4CEE-99B7-3FC24BE1A93F}" srcOrd="12" destOrd="0" presId="urn:microsoft.com/office/officeart/2005/8/layout/venn3"/>
    <dgm:cxn modelId="{DE9CA082-3EC3-4EB5-AA1F-81345CCD3AB4}" type="presParOf" srcId="{222462C6-7B53-4CEE-B69D-099AB1787846}" destId="{794ACA29-A79C-40F7-A363-19562F20A8A7}" srcOrd="13" destOrd="0" presId="urn:microsoft.com/office/officeart/2005/8/layout/venn3"/>
    <dgm:cxn modelId="{B5C07670-4F59-40DD-9E01-0ED01EDBF9BA}" type="presParOf" srcId="{222462C6-7B53-4CEE-B69D-099AB1787846}" destId="{28E875FF-67C2-4CF0-8808-DBCC57B56C47}" srcOrd="14" destOrd="0" presId="urn:microsoft.com/office/officeart/2005/8/layout/venn3"/>
    <dgm:cxn modelId="{8F5FBB04-A304-42E3-81FE-4FB8923BB846}" type="presParOf" srcId="{222462C6-7B53-4CEE-B69D-099AB1787846}" destId="{D8DB4199-00EF-424D-AE8B-39E9E5E6548D}" srcOrd="15" destOrd="0" presId="urn:microsoft.com/office/officeart/2005/8/layout/venn3"/>
    <dgm:cxn modelId="{632714EC-EADB-41C3-9736-09D5964A6D7D}" type="presParOf" srcId="{222462C6-7B53-4CEE-B69D-099AB1787846}" destId="{B2958E02-C73F-487C-BA29-20D7D866C0D6}" srcOrd="16" destOrd="0" presId="urn:microsoft.com/office/officeart/2005/8/layout/venn3"/>
    <dgm:cxn modelId="{A27A9598-6C84-4B27-AE17-79E90450F6CB}" type="presParOf" srcId="{222462C6-7B53-4CEE-B69D-099AB1787846}" destId="{09B38646-4E31-4F5A-8235-B2733B8B1B7B}" srcOrd="17" destOrd="0" presId="urn:microsoft.com/office/officeart/2005/8/layout/venn3"/>
    <dgm:cxn modelId="{8ED122D3-2913-44E0-84CE-38DBCAEEB571}" type="presParOf" srcId="{222462C6-7B53-4CEE-B69D-099AB1787846}" destId="{129037BF-3F47-4E31-B118-EA77923F703A}" srcOrd="18" destOrd="0" presId="urn:microsoft.com/office/officeart/2005/8/layout/venn3"/>
    <dgm:cxn modelId="{BE843A44-C85E-4563-A791-FFEA3D6F31E5}" type="presParOf" srcId="{222462C6-7B53-4CEE-B69D-099AB1787846}" destId="{F01DD6AC-433B-446E-A887-F0BD8970EF06}" srcOrd="19" destOrd="0" presId="urn:microsoft.com/office/officeart/2005/8/layout/venn3"/>
    <dgm:cxn modelId="{98C97BA0-3B1F-466F-9396-50C0EB1D23BA}" type="presParOf" srcId="{222462C6-7B53-4CEE-B69D-099AB1787846}" destId="{4F244047-D6DC-4079-BE99-4F0AE6E2DBE5}"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C</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A</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R</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4A741BD5-FE45-49F4-98EB-0A7FB7D1F4CA}">
      <dgm:prSet phldrT="[Text]"/>
      <dgm:spPr/>
      <dgm:t>
        <a:bodyPr/>
        <a:lstStyle/>
        <a:p>
          <a:r>
            <a:rPr lang="en-US" dirty="0" smtClean="0"/>
            <a:t>M</a:t>
          </a:r>
          <a:endParaRPr lang="en-US" dirty="0"/>
        </a:p>
      </dgm:t>
    </dgm:pt>
    <dgm:pt modelId="{64D39E92-B21B-4B94-8435-E64E34772914}" type="parTrans" cxnId="{310F30E5-36D1-4C99-9557-5054CE7B5249}">
      <dgm:prSet/>
      <dgm:spPr/>
      <dgm:t>
        <a:bodyPr/>
        <a:lstStyle/>
        <a:p>
          <a:endParaRPr lang="en-US"/>
        </a:p>
      </dgm:t>
    </dgm:pt>
    <dgm:pt modelId="{D5F18B1D-3F55-42B9-8351-4FCBE9E21896}" type="sibTrans" cxnId="{310F30E5-36D1-4C99-9557-5054CE7B5249}">
      <dgm:prSet/>
      <dgm:spPr/>
      <dgm:t>
        <a:bodyPr/>
        <a:lstStyle/>
        <a:p>
          <a:endParaRPr lang="en-US"/>
        </a:p>
      </dgm:t>
    </dgm:pt>
    <dgm:pt modelId="{A54A3B01-4038-41EE-AED8-7B271A5567B9}">
      <dgm:prSet phldrT="[Text]"/>
      <dgm:spPr/>
      <dgm:t>
        <a:bodyPr/>
        <a:lstStyle/>
        <a:p>
          <a:pPr algn="ctr"/>
          <a:r>
            <a:rPr lang="en-US" dirty="0" smtClean="0"/>
            <a:t>O</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E</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8">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8">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8">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8">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CDCB854E-99FC-4A73-B460-49FE4164F896}" type="pres">
      <dgm:prSet presAssocID="{4A741BD5-FE45-49F4-98EB-0A7FB7D1F4CA}" presName="Name5" presStyleLbl="vennNode1" presStyleIdx="4" presStyleCnt="8">
        <dgm:presLayoutVars>
          <dgm:bulletEnabled val="1"/>
        </dgm:presLayoutVars>
      </dgm:prSet>
      <dgm:spPr/>
      <dgm:t>
        <a:bodyPr/>
        <a:lstStyle/>
        <a:p>
          <a:endParaRPr lang="en-US"/>
        </a:p>
      </dgm:t>
    </dgm:pt>
    <dgm:pt modelId="{2378CEA4-E241-42C4-9A4F-BC91372630D8}" type="pres">
      <dgm:prSet presAssocID="{D5F18B1D-3F55-42B9-8351-4FCBE9E21896}" presName="space" presStyleCnt="0"/>
      <dgm:spPr/>
    </dgm:pt>
    <dgm:pt modelId="{F41D223B-D994-4A6F-AA01-75869090A59B}" type="pres">
      <dgm:prSet presAssocID="{A54A3B01-4038-41EE-AED8-7B271A5567B9}" presName="Name5" presStyleLbl="vennNode1" presStyleIdx="5" presStyleCnt="8">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6" presStyleCnt="8">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7" presStyleCnt="8">
        <dgm:presLayoutVars>
          <dgm:bulletEnabled val="1"/>
        </dgm:presLayoutVars>
      </dgm:prSet>
      <dgm:spPr/>
      <dgm:t>
        <a:bodyPr/>
        <a:lstStyle/>
        <a:p>
          <a:endParaRPr lang="en-US"/>
        </a:p>
      </dgm:t>
    </dgm:pt>
  </dgm:ptLst>
  <dgm:cxnLst>
    <dgm:cxn modelId="{E60C5D56-A7F4-4B0C-840E-77396E528E03}" type="presOf" srcId="{FDA4B2EF-FF2C-4D4D-9D31-071E10824D4C}" destId="{619184D0-42B6-4881-ACF4-4BEDA78548D3}" srcOrd="0" destOrd="0" presId="urn:microsoft.com/office/officeart/2005/8/layout/venn3"/>
    <dgm:cxn modelId="{1CA4096C-BDFB-42AC-9EB3-DD2593B1056C}" srcId="{92B50A7B-804F-4AC0-94BD-5D1F30D893D6}" destId="{FDA4B2EF-FF2C-4D4D-9D31-071E10824D4C}" srcOrd="1" destOrd="0" parTransId="{2056DE85-37D1-4AFD-A5EB-EE4EEE0763B6}" sibTransId="{7323BFEB-250E-4BAA-8409-15908DAD5F0D}"/>
    <dgm:cxn modelId="{AA257982-526F-4903-98D7-218A507A445C}" type="presOf" srcId="{B3F6389C-B6C3-4D88-B58E-EC7F7E389B31}" destId="{A7C6876D-859D-4C87-B984-389C1702BDFF}"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C825E576-E3FA-4A7A-8ECC-0E77B2A33D7B}" type="presOf" srcId="{A6986CB2-6270-4B02-BB42-EAB75F78A095}" destId="{4E80510B-2D34-4FA4-8A1C-00D7B0DB1F21}" srcOrd="0" destOrd="0" presId="urn:microsoft.com/office/officeart/2005/8/layout/venn3"/>
    <dgm:cxn modelId="{310F30E5-36D1-4C99-9557-5054CE7B5249}" srcId="{92B50A7B-804F-4AC0-94BD-5D1F30D893D6}" destId="{4A741BD5-FE45-49F4-98EB-0A7FB7D1F4CA}" srcOrd="4" destOrd="0" parTransId="{64D39E92-B21B-4B94-8435-E64E34772914}" sibTransId="{D5F18B1D-3F55-42B9-8351-4FCBE9E21896}"/>
    <dgm:cxn modelId="{859DD4E9-2D52-4F28-9F22-7139E958439A}" type="presOf" srcId="{44F2072F-34FA-4C38-A42B-14F166FC254F}" destId="{2305B9D6-A2C4-4E09-AB3B-54CB67F135EE}" srcOrd="0" destOrd="0" presId="urn:microsoft.com/office/officeart/2005/8/layout/venn3"/>
    <dgm:cxn modelId="{B863100C-F818-4945-A712-B3432BD0488E}" type="presOf" srcId="{92B50A7B-804F-4AC0-94BD-5D1F30D893D6}" destId="{222462C6-7B53-4CEE-B69D-099AB1787846}" srcOrd="0" destOrd="0" presId="urn:microsoft.com/office/officeart/2005/8/layout/venn3"/>
    <dgm:cxn modelId="{B817B32B-47AE-43F0-87F1-43E2511106C4}" type="presOf" srcId="{53333B5E-FA3C-4024-AEB4-C3D255AE2CDD}" destId="{82630273-5BEA-489F-A485-45A8D5A0FCE2}" srcOrd="0" destOrd="0" presId="urn:microsoft.com/office/officeart/2005/8/layout/venn3"/>
    <dgm:cxn modelId="{91B34E9A-9455-41C4-ABA8-FB84DAC88346}" type="presOf" srcId="{A54A3B01-4038-41EE-AED8-7B271A5567B9}" destId="{F41D223B-D994-4A6F-AA01-75869090A59B}" srcOrd="0" destOrd="0" presId="urn:microsoft.com/office/officeart/2005/8/layout/venn3"/>
    <dgm:cxn modelId="{2E3AF50B-DE32-4A39-8BB7-46D6CC79BDDB}" srcId="{92B50A7B-804F-4AC0-94BD-5D1F30D893D6}" destId="{AC71D4E2-9FE5-40CA-BC78-229511D62145}" srcOrd="7" destOrd="0" parTransId="{AD0A7FED-AF38-4EDE-A1EB-B11895D6AD9D}" sibTransId="{8DF9B028-CC1C-40DB-B028-2B9AC77DFD2E}"/>
    <dgm:cxn modelId="{3FAB19F6-FE19-4FB2-BAD6-FB01AFA0E0BF}" srcId="{92B50A7B-804F-4AC0-94BD-5D1F30D893D6}" destId="{A6986CB2-6270-4B02-BB42-EAB75F78A095}" srcOrd="6" destOrd="0" parTransId="{2C37F488-C35C-4100-9599-B29103AFEDBE}" sibTransId="{BCEF0C3C-07B1-4F0A-9A27-0C6964CE50AE}"/>
    <dgm:cxn modelId="{B814DBBA-8905-44C4-9A72-43C9D3BEFC26}" srcId="{92B50A7B-804F-4AC0-94BD-5D1F30D893D6}" destId="{A54A3B01-4038-41EE-AED8-7B271A5567B9}" srcOrd="5" destOrd="0" parTransId="{F88F8CA3-90A1-49F5-A1B7-0C51510A96F6}" sibTransId="{8C376C70-6E84-40FB-8E33-B6C258CF4FF4}"/>
    <dgm:cxn modelId="{068C00A9-7634-42C5-A4A1-EB7EE9ABC813}" srcId="{92B50A7B-804F-4AC0-94BD-5D1F30D893D6}" destId="{B3F6389C-B6C3-4D88-B58E-EC7F7E389B31}" srcOrd="3" destOrd="0" parTransId="{EEB4A4F9-9B89-4C68-B10C-16434E57DA0C}" sibTransId="{F729DD8F-0756-4E13-9D7F-605DBC72CE1E}"/>
    <dgm:cxn modelId="{978419A5-6BB4-470B-A421-61B7327EFCCF}" type="presOf" srcId="{AC71D4E2-9FE5-40CA-BC78-229511D62145}" destId="{DF009BAD-8875-4CEE-99B7-3FC24BE1A93F}" srcOrd="0" destOrd="0" presId="urn:microsoft.com/office/officeart/2005/8/layout/venn3"/>
    <dgm:cxn modelId="{9E675F85-8C89-4171-BC3E-E88A521701FC}" type="presOf" srcId="{4A741BD5-FE45-49F4-98EB-0A7FB7D1F4CA}" destId="{CDCB854E-99FC-4A73-B460-49FE4164F896}"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1C3BEEBA-3A3F-4822-AA08-A514B142AE90}" type="presParOf" srcId="{222462C6-7B53-4CEE-B69D-099AB1787846}" destId="{82630273-5BEA-489F-A485-45A8D5A0FCE2}" srcOrd="0" destOrd="0" presId="urn:microsoft.com/office/officeart/2005/8/layout/venn3"/>
    <dgm:cxn modelId="{7726D293-6767-419A-B053-67A71DD2E9F2}" type="presParOf" srcId="{222462C6-7B53-4CEE-B69D-099AB1787846}" destId="{36DB4D9D-1C44-4164-B983-885D1DF8BA1F}" srcOrd="1" destOrd="0" presId="urn:microsoft.com/office/officeart/2005/8/layout/venn3"/>
    <dgm:cxn modelId="{882B3F5E-1F72-4527-BAAD-F75BB8DEE663}" type="presParOf" srcId="{222462C6-7B53-4CEE-B69D-099AB1787846}" destId="{619184D0-42B6-4881-ACF4-4BEDA78548D3}" srcOrd="2" destOrd="0" presId="urn:microsoft.com/office/officeart/2005/8/layout/venn3"/>
    <dgm:cxn modelId="{654240F4-50FE-4930-8572-5DABADAEA3B3}" type="presParOf" srcId="{222462C6-7B53-4CEE-B69D-099AB1787846}" destId="{9ECE0C93-77DA-4191-9E9F-B9D7D15F56CE}" srcOrd="3" destOrd="0" presId="urn:microsoft.com/office/officeart/2005/8/layout/venn3"/>
    <dgm:cxn modelId="{F06859ED-ED5F-40E7-9938-28D67E16C5B8}" type="presParOf" srcId="{222462C6-7B53-4CEE-B69D-099AB1787846}" destId="{2305B9D6-A2C4-4E09-AB3B-54CB67F135EE}" srcOrd="4" destOrd="0" presId="urn:microsoft.com/office/officeart/2005/8/layout/venn3"/>
    <dgm:cxn modelId="{0276F2B9-BAE1-4635-9EC8-1758F252BF20}" type="presParOf" srcId="{222462C6-7B53-4CEE-B69D-099AB1787846}" destId="{9AC4095B-E401-409F-B4F4-318BA6BD7DA6}" srcOrd="5" destOrd="0" presId="urn:microsoft.com/office/officeart/2005/8/layout/venn3"/>
    <dgm:cxn modelId="{5A863124-310E-4A39-ACC5-DCC5D82749B1}" type="presParOf" srcId="{222462C6-7B53-4CEE-B69D-099AB1787846}" destId="{A7C6876D-859D-4C87-B984-389C1702BDFF}" srcOrd="6" destOrd="0" presId="urn:microsoft.com/office/officeart/2005/8/layout/venn3"/>
    <dgm:cxn modelId="{E762C1E3-F516-4F0A-8238-B11607E7E0DC}" type="presParOf" srcId="{222462C6-7B53-4CEE-B69D-099AB1787846}" destId="{6404C4CC-BCCE-4F66-96A0-DF86992CA3D4}" srcOrd="7" destOrd="0" presId="urn:microsoft.com/office/officeart/2005/8/layout/venn3"/>
    <dgm:cxn modelId="{5CBC4989-1C7A-4124-9882-C4EC8D8E7B72}" type="presParOf" srcId="{222462C6-7B53-4CEE-B69D-099AB1787846}" destId="{CDCB854E-99FC-4A73-B460-49FE4164F896}" srcOrd="8" destOrd="0" presId="urn:microsoft.com/office/officeart/2005/8/layout/venn3"/>
    <dgm:cxn modelId="{3D3A5CB5-7533-4DA7-AE9E-312B327B1154}" type="presParOf" srcId="{222462C6-7B53-4CEE-B69D-099AB1787846}" destId="{2378CEA4-E241-42C4-9A4F-BC91372630D8}" srcOrd="9" destOrd="0" presId="urn:microsoft.com/office/officeart/2005/8/layout/venn3"/>
    <dgm:cxn modelId="{5367927B-AD05-472A-A481-1CEAB439FF1D}" type="presParOf" srcId="{222462C6-7B53-4CEE-B69D-099AB1787846}" destId="{F41D223B-D994-4A6F-AA01-75869090A59B}" srcOrd="10" destOrd="0" presId="urn:microsoft.com/office/officeart/2005/8/layout/venn3"/>
    <dgm:cxn modelId="{C28B235A-43B4-47CB-BA49-1DAED30F991A}" type="presParOf" srcId="{222462C6-7B53-4CEE-B69D-099AB1787846}" destId="{2657BF3A-928D-49D5-A763-1C619AB7652A}" srcOrd="11" destOrd="0" presId="urn:microsoft.com/office/officeart/2005/8/layout/venn3"/>
    <dgm:cxn modelId="{2E10257E-E966-4403-8959-B4540C5A8020}" type="presParOf" srcId="{222462C6-7B53-4CEE-B69D-099AB1787846}" destId="{4E80510B-2D34-4FA4-8A1C-00D7B0DB1F21}" srcOrd="12" destOrd="0" presId="urn:microsoft.com/office/officeart/2005/8/layout/venn3"/>
    <dgm:cxn modelId="{6157263B-354B-4268-8B76-EE883F24F508}" type="presParOf" srcId="{222462C6-7B53-4CEE-B69D-099AB1787846}" destId="{5846BFBA-0FAA-4ED8-AD28-9E298B2B2593}" srcOrd="13" destOrd="0" presId="urn:microsoft.com/office/officeart/2005/8/layout/venn3"/>
    <dgm:cxn modelId="{7D847DD3-DBE2-4417-AB39-587B573D6ED2}" type="presParOf" srcId="{222462C6-7B53-4CEE-B69D-099AB1787846}" destId="{DF009BAD-8875-4CEE-99B7-3FC24BE1A93F}" srcOrd="14" destOrd="0" presId="urn:microsoft.com/office/officeart/2005/8/layout/ven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I</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N</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T</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A54A3B01-4038-41EE-AED8-7B271A5567B9}">
      <dgm:prSet phldrT="[Text]"/>
      <dgm:spPr/>
      <dgm:t>
        <a:bodyPr/>
        <a:lstStyle/>
        <a:p>
          <a:pPr algn="ctr"/>
          <a:r>
            <a:rPr lang="en-US" dirty="0" smtClean="0"/>
            <a:t>G</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A</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5660B8F0-F469-488A-B87E-9EB1CE50C38C}">
      <dgm:prSet phldrT="[Text]"/>
      <dgm:spPr/>
      <dgm:t>
        <a:bodyPr/>
        <a:lstStyle/>
        <a:p>
          <a:pPr algn="ctr"/>
          <a:r>
            <a:rPr lang="en-US" dirty="0" smtClean="0"/>
            <a:t>T</a:t>
          </a:r>
          <a:endParaRPr lang="en-US" dirty="0"/>
        </a:p>
      </dgm:t>
    </dgm:pt>
    <dgm:pt modelId="{B34FA959-C3E6-4B75-9278-253C1272CA4B}" type="parTrans" cxnId="{1134FBB1-6ABA-42E4-94DA-CEDBE5B2A428}">
      <dgm:prSet/>
      <dgm:spPr/>
      <dgm:t>
        <a:bodyPr/>
        <a:lstStyle/>
        <a:p>
          <a:endParaRPr lang="en-US"/>
        </a:p>
      </dgm:t>
    </dgm:pt>
    <dgm:pt modelId="{AAE87B75-FBC9-424F-8058-FE542ECFB634}" type="sibTrans" cxnId="{1134FBB1-6ABA-42E4-94DA-CEDBE5B2A428}">
      <dgm:prSet/>
      <dgm:spPr/>
      <dgm:t>
        <a:bodyPr/>
        <a:lstStyle/>
        <a:p>
          <a:endParaRPr lang="en-US"/>
        </a:p>
      </dgm:t>
    </dgm:pt>
    <dgm:pt modelId="{E624BC80-60CF-4629-B082-794F0C2247DA}">
      <dgm:prSet phldrT="[Text]"/>
      <dgm:spPr/>
      <dgm:t>
        <a:bodyPr/>
        <a:lstStyle/>
        <a:p>
          <a:r>
            <a:rPr lang="en-US" dirty="0" smtClean="0"/>
            <a:t>I</a:t>
          </a:r>
          <a:endParaRPr lang="en-US" dirty="0"/>
        </a:p>
      </dgm:t>
    </dgm:pt>
    <dgm:pt modelId="{BB04CC3A-7140-48E4-98A7-0228BA2D3904}" type="parTrans" cxnId="{A62976AA-661F-4A2D-9895-5C044470EFE6}">
      <dgm:prSet/>
      <dgm:spPr/>
      <dgm:t>
        <a:bodyPr/>
        <a:lstStyle/>
        <a:p>
          <a:endParaRPr lang="en-US"/>
        </a:p>
      </dgm:t>
    </dgm:pt>
    <dgm:pt modelId="{FA3A4308-B2EB-43EC-8229-6FA9F069B28B}" type="sibTrans" cxnId="{A62976AA-661F-4A2D-9895-5C044470EFE6}">
      <dgm:prSet/>
      <dgm:spPr/>
      <dgm:t>
        <a:bodyPr/>
        <a:lstStyle/>
        <a:p>
          <a:endParaRPr lang="en-US"/>
        </a:p>
      </dgm:t>
    </dgm:pt>
    <dgm:pt modelId="{1AF5A4F4-A46E-4BF4-8766-3A307F12D9F1}">
      <dgm:prSet phldrT="[Text]"/>
      <dgm:spPr/>
      <dgm:t>
        <a:bodyPr/>
        <a:lstStyle/>
        <a:p>
          <a:r>
            <a:rPr lang="en-US" dirty="0" smtClean="0"/>
            <a:t>O</a:t>
          </a:r>
          <a:endParaRPr lang="en-US" dirty="0"/>
        </a:p>
      </dgm:t>
    </dgm:pt>
    <dgm:pt modelId="{14773345-2C44-44C0-B42A-0D0679D6C253}" type="parTrans" cxnId="{3B2414EF-8155-49F5-9C9E-9AC83E025EC4}">
      <dgm:prSet/>
      <dgm:spPr/>
      <dgm:t>
        <a:bodyPr/>
        <a:lstStyle/>
        <a:p>
          <a:endParaRPr lang="en-US"/>
        </a:p>
      </dgm:t>
    </dgm:pt>
    <dgm:pt modelId="{49FD5255-4D47-41A0-87F4-8CB4541E720F}" type="sibTrans" cxnId="{3B2414EF-8155-49F5-9C9E-9AC83E025EC4}">
      <dgm:prSet/>
      <dgm:spPr/>
      <dgm:t>
        <a:bodyPr/>
        <a:lstStyle/>
        <a:p>
          <a:endParaRPr lang="en-US"/>
        </a:p>
      </dgm:t>
    </dgm:pt>
    <dgm:pt modelId="{3FB1759E-8525-4B6E-BAC4-9D846D85B87C}">
      <dgm:prSet phldrT="[Text]"/>
      <dgm:spPr/>
      <dgm:t>
        <a:bodyPr/>
        <a:lstStyle/>
        <a:p>
          <a:r>
            <a:rPr lang="en-US" dirty="0" smtClean="0"/>
            <a:t>N</a:t>
          </a:r>
          <a:endParaRPr lang="en-US" dirty="0"/>
        </a:p>
      </dgm:t>
    </dgm:pt>
    <dgm:pt modelId="{1F3FC9EE-16CD-45B0-AD5C-678106090F65}" type="parTrans" cxnId="{004D2101-A959-433C-90AC-32A32F7AC91A}">
      <dgm:prSet/>
      <dgm:spPr/>
      <dgm:t>
        <a:bodyPr/>
        <a:lstStyle/>
        <a:p>
          <a:endParaRPr lang="en-US"/>
        </a:p>
      </dgm:t>
    </dgm:pt>
    <dgm:pt modelId="{D52D743B-22A9-4036-8F9F-FD88B277EDC5}" type="sibTrans" cxnId="{004D2101-A959-433C-90AC-32A32F7AC91A}">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11">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11">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11">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11">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F41D223B-D994-4A6F-AA01-75869090A59B}" type="pres">
      <dgm:prSet presAssocID="{A54A3B01-4038-41EE-AED8-7B271A5567B9}" presName="Name5" presStyleLbl="vennNode1" presStyleIdx="4" presStyleCnt="11">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5" presStyleCnt="11">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6" presStyleCnt="11">
        <dgm:presLayoutVars>
          <dgm:bulletEnabled val="1"/>
        </dgm:presLayoutVars>
      </dgm:prSet>
      <dgm:spPr/>
      <dgm:t>
        <a:bodyPr/>
        <a:lstStyle/>
        <a:p>
          <a:endParaRPr lang="en-US"/>
        </a:p>
      </dgm:t>
    </dgm:pt>
    <dgm:pt modelId="{794ACA29-A79C-40F7-A363-19562F20A8A7}" type="pres">
      <dgm:prSet presAssocID="{8DF9B028-CC1C-40DB-B028-2B9AC77DFD2E}" presName="space" presStyleCnt="0"/>
      <dgm:spPr/>
    </dgm:pt>
    <dgm:pt modelId="{28E875FF-67C2-4CF0-8808-DBCC57B56C47}" type="pres">
      <dgm:prSet presAssocID="{5660B8F0-F469-488A-B87E-9EB1CE50C38C}" presName="Name5" presStyleLbl="vennNode1" presStyleIdx="7" presStyleCnt="11">
        <dgm:presLayoutVars>
          <dgm:bulletEnabled val="1"/>
        </dgm:presLayoutVars>
      </dgm:prSet>
      <dgm:spPr/>
      <dgm:t>
        <a:bodyPr/>
        <a:lstStyle/>
        <a:p>
          <a:endParaRPr lang="en-US"/>
        </a:p>
      </dgm:t>
    </dgm:pt>
    <dgm:pt modelId="{D8DB4199-00EF-424D-AE8B-39E9E5E6548D}" type="pres">
      <dgm:prSet presAssocID="{AAE87B75-FBC9-424F-8058-FE542ECFB634}" presName="space" presStyleCnt="0"/>
      <dgm:spPr/>
    </dgm:pt>
    <dgm:pt modelId="{B2958E02-C73F-487C-BA29-20D7D866C0D6}" type="pres">
      <dgm:prSet presAssocID="{E624BC80-60CF-4629-B082-794F0C2247DA}" presName="Name5" presStyleLbl="vennNode1" presStyleIdx="8" presStyleCnt="11">
        <dgm:presLayoutVars>
          <dgm:bulletEnabled val="1"/>
        </dgm:presLayoutVars>
      </dgm:prSet>
      <dgm:spPr/>
      <dgm:t>
        <a:bodyPr/>
        <a:lstStyle/>
        <a:p>
          <a:endParaRPr lang="en-US"/>
        </a:p>
      </dgm:t>
    </dgm:pt>
    <dgm:pt modelId="{09B38646-4E31-4F5A-8235-B2733B8B1B7B}" type="pres">
      <dgm:prSet presAssocID="{FA3A4308-B2EB-43EC-8229-6FA9F069B28B}" presName="space" presStyleCnt="0"/>
      <dgm:spPr/>
    </dgm:pt>
    <dgm:pt modelId="{129037BF-3F47-4E31-B118-EA77923F703A}" type="pres">
      <dgm:prSet presAssocID="{1AF5A4F4-A46E-4BF4-8766-3A307F12D9F1}" presName="Name5" presStyleLbl="vennNode1" presStyleIdx="9" presStyleCnt="11">
        <dgm:presLayoutVars>
          <dgm:bulletEnabled val="1"/>
        </dgm:presLayoutVars>
      </dgm:prSet>
      <dgm:spPr/>
      <dgm:t>
        <a:bodyPr/>
        <a:lstStyle/>
        <a:p>
          <a:endParaRPr lang="en-US"/>
        </a:p>
      </dgm:t>
    </dgm:pt>
    <dgm:pt modelId="{F01DD6AC-433B-446E-A887-F0BD8970EF06}" type="pres">
      <dgm:prSet presAssocID="{49FD5255-4D47-41A0-87F4-8CB4541E720F}" presName="space" presStyleCnt="0"/>
      <dgm:spPr/>
    </dgm:pt>
    <dgm:pt modelId="{4F244047-D6DC-4079-BE99-4F0AE6E2DBE5}" type="pres">
      <dgm:prSet presAssocID="{3FB1759E-8525-4B6E-BAC4-9D846D85B87C}" presName="Name5" presStyleLbl="vennNode1" presStyleIdx="10" presStyleCnt="11">
        <dgm:presLayoutVars>
          <dgm:bulletEnabled val="1"/>
        </dgm:presLayoutVars>
      </dgm:prSet>
      <dgm:spPr/>
      <dgm:t>
        <a:bodyPr/>
        <a:lstStyle/>
        <a:p>
          <a:endParaRPr lang="en-US"/>
        </a:p>
      </dgm:t>
    </dgm:pt>
  </dgm:ptLst>
  <dgm:cxnLst>
    <dgm:cxn modelId="{A9C9B087-7AEB-4FA5-A875-F0CB41EBE2E7}" type="presOf" srcId="{92B50A7B-804F-4AC0-94BD-5D1F30D893D6}" destId="{222462C6-7B53-4CEE-B69D-099AB1787846}" srcOrd="0" destOrd="0" presId="urn:microsoft.com/office/officeart/2005/8/layout/venn3"/>
    <dgm:cxn modelId="{3B2414EF-8155-49F5-9C9E-9AC83E025EC4}" srcId="{92B50A7B-804F-4AC0-94BD-5D1F30D893D6}" destId="{1AF5A4F4-A46E-4BF4-8766-3A307F12D9F1}" srcOrd="9" destOrd="0" parTransId="{14773345-2C44-44C0-B42A-0D0679D6C253}" sibTransId="{49FD5255-4D47-41A0-87F4-8CB4541E720F}"/>
    <dgm:cxn modelId="{068C00A9-7634-42C5-A4A1-EB7EE9ABC813}" srcId="{92B50A7B-804F-4AC0-94BD-5D1F30D893D6}" destId="{B3F6389C-B6C3-4D88-B58E-EC7F7E389B31}" srcOrd="3" destOrd="0" parTransId="{EEB4A4F9-9B89-4C68-B10C-16434E57DA0C}" sibTransId="{F729DD8F-0756-4E13-9D7F-605DBC72CE1E}"/>
    <dgm:cxn modelId="{A76074AF-B5DC-471B-AC0F-0CF96F5F5671}" type="presOf" srcId="{5660B8F0-F469-488A-B87E-9EB1CE50C38C}" destId="{28E875FF-67C2-4CF0-8808-DBCC57B56C47}" srcOrd="0" destOrd="0" presId="urn:microsoft.com/office/officeart/2005/8/layout/venn3"/>
    <dgm:cxn modelId="{A62976AA-661F-4A2D-9895-5C044470EFE6}" srcId="{92B50A7B-804F-4AC0-94BD-5D1F30D893D6}" destId="{E624BC80-60CF-4629-B082-794F0C2247DA}" srcOrd="8" destOrd="0" parTransId="{BB04CC3A-7140-48E4-98A7-0228BA2D3904}" sibTransId="{FA3A4308-B2EB-43EC-8229-6FA9F069B28B}"/>
    <dgm:cxn modelId="{561F5745-0855-4CD0-B70B-486037020510}" type="presOf" srcId="{53333B5E-FA3C-4024-AEB4-C3D255AE2CDD}" destId="{82630273-5BEA-489F-A485-45A8D5A0FCE2}" srcOrd="0" destOrd="0" presId="urn:microsoft.com/office/officeart/2005/8/layout/venn3"/>
    <dgm:cxn modelId="{004D2101-A959-433C-90AC-32A32F7AC91A}" srcId="{92B50A7B-804F-4AC0-94BD-5D1F30D893D6}" destId="{3FB1759E-8525-4B6E-BAC4-9D846D85B87C}" srcOrd="10" destOrd="0" parTransId="{1F3FC9EE-16CD-45B0-AD5C-678106090F65}" sibTransId="{D52D743B-22A9-4036-8F9F-FD88B277EDC5}"/>
    <dgm:cxn modelId="{14479E58-F9E8-4E04-B9A3-7CB83B37313C}" type="presOf" srcId="{E624BC80-60CF-4629-B082-794F0C2247DA}" destId="{B2958E02-C73F-487C-BA29-20D7D866C0D6}" srcOrd="0" destOrd="0" presId="urn:microsoft.com/office/officeart/2005/8/layout/venn3"/>
    <dgm:cxn modelId="{4E6FB9C8-2CCC-408A-B3AD-D55F2C4585A4}" type="presOf" srcId="{A54A3B01-4038-41EE-AED8-7B271A5567B9}" destId="{F41D223B-D994-4A6F-AA01-75869090A59B}" srcOrd="0" destOrd="0" presId="urn:microsoft.com/office/officeart/2005/8/layout/venn3"/>
    <dgm:cxn modelId="{8267DC6B-53E9-4343-96D2-FBE2EB372E04}" type="presOf" srcId="{FDA4B2EF-FF2C-4D4D-9D31-071E10824D4C}" destId="{619184D0-42B6-4881-ACF4-4BEDA78548D3}" srcOrd="0" destOrd="0" presId="urn:microsoft.com/office/officeart/2005/8/layout/venn3"/>
    <dgm:cxn modelId="{79CC3650-6002-474E-AB4F-A00E11366AE5}" type="presOf" srcId="{3FB1759E-8525-4B6E-BAC4-9D846D85B87C}" destId="{4F244047-D6DC-4079-BE99-4F0AE6E2DBE5}" srcOrd="0" destOrd="0" presId="urn:microsoft.com/office/officeart/2005/8/layout/venn3"/>
    <dgm:cxn modelId="{3FAB19F6-FE19-4FB2-BAD6-FB01AFA0E0BF}" srcId="{92B50A7B-804F-4AC0-94BD-5D1F30D893D6}" destId="{A6986CB2-6270-4B02-BB42-EAB75F78A095}" srcOrd="5" destOrd="0" parTransId="{2C37F488-C35C-4100-9599-B29103AFEDBE}" sibTransId="{BCEF0C3C-07B1-4F0A-9A27-0C6964CE50AE}"/>
    <dgm:cxn modelId="{9B963706-ADF1-49FC-A76D-413F78E0D0E6}" type="presOf" srcId="{44F2072F-34FA-4C38-A42B-14F166FC254F}" destId="{2305B9D6-A2C4-4E09-AB3B-54CB67F135EE}" srcOrd="0" destOrd="0" presId="urn:microsoft.com/office/officeart/2005/8/layout/venn3"/>
    <dgm:cxn modelId="{B814DBBA-8905-44C4-9A72-43C9D3BEFC26}" srcId="{92B50A7B-804F-4AC0-94BD-5D1F30D893D6}" destId="{A54A3B01-4038-41EE-AED8-7B271A5567B9}" srcOrd="4" destOrd="0" parTransId="{F88F8CA3-90A1-49F5-A1B7-0C51510A96F6}" sibTransId="{8C376C70-6E84-40FB-8E33-B6C258CF4FF4}"/>
    <dgm:cxn modelId="{B142DD10-B3B3-4481-8EBA-225EAEEB1CD4}" type="presOf" srcId="{1AF5A4F4-A46E-4BF4-8766-3A307F12D9F1}" destId="{129037BF-3F47-4E31-B118-EA77923F703A}" srcOrd="0" destOrd="0" presId="urn:microsoft.com/office/officeart/2005/8/layout/venn3"/>
    <dgm:cxn modelId="{2E3AF50B-DE32-4A39-8BB7-46D6CC79BDDB}" srcId="{92B50A7B-804F-4AC0-94BD-5D1F30D893D6}" destId="{AC71D4E2-9FE5-40CA-BC78-229511D62145}" srcOrd="6" destOrd="0" parTransId="{AD0A7FED-AF38-4EDE-A1EB-B11895D6AD9D}" sibTransId="{8DF9B028-CC1C-40DB-B028-2B9AC77DFD2E}"/>
    <dgm:cxn modelId="{1134FBB1-6ABA-42E4-94DA-CEDBE5B2A428}" srcId="{92B50A7B-804F-4AC0-94BD-5D1F30D893D6}" destId="{5660B8F0-F469-488A-B87E-9EB1CE50C38C}" srcOrd="7" destOrd="0" parTransId="{B34FA959-C3E6-4B75-9278-253C1272CA4B}" sibTransId="{AAE87B75-FBC9-424F-8058-FE542ECFB634}"/>
    <dgm:cxn modelId="{78CDDCC4-9404-4785-A828-B3DA3A8159A5}" type="presOf" srcId="{AC71D4E2-9FE5-40CA-BC78-229511D62145}" destId="{DF009BAD-8875-4CEE-99B7-3FC24BE1A93F}"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1CA4096C-BDFB-42AC-9EB3-DD2593B1056C}" srcId="{92B50A7B-804F-4AC0-94BD-5D1F30D893D6}" destId="{FDA4B2EF-FF2C-4D4D-9D31-071E10824D4C}" srcOrd="1" destOrd="0" parTransId="{2056DE85-37D1-4AFD-A5EB-EE4EEE0763B6}" sibTransId="{7323BFEB-250E-4BAA-8409-15908DAD5F0D}"/>
    <dgm:cxn modelId="{7933593E-5842-4E83-B057-61B6F4426F4B}" type="presOf" srcId="{B3F6389C-B6C3-4D88-B58E-EC7F7E389B31}" destId="{A7C6876D-859D-4C87-B984-389C1702BDFF}" srcOrd="0" destOrd="0" presId="urn:microsoft.com/office/officeart/2005/8/layout/venn3"/>
    <dgm:cxn modelId="{8FD25E61-6E6C-4314-8640-99C073232277}" type="presOf" srcId="{A6986CB2-6270-4B02-BB42-EAB75F78A095}" destId="{4E80510B-2D34-4FA4-8A1C-00D7B0DB1F21}"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7EF68DF3-6C06-4204-A3B1-F58752E2E30B}" type="presParOf" srcId="{222462C6-7B53-4CEE-B69D-099AB1787846}" destId="{82630273-5BEA-489F-A485-45A8D5A0FCE2}" srcOrd="0" destOrd="0" presId="urn:microsoft.com/office/officeart/2005/8/layout/venn3"/>
    <dgm:cxn modelId="{780068AB-EACE-4098-8D45-A45279472A5D}" type="presParOf" srcId="{222462C6-7B53-4CEE-B69D-099AB1787846}" destId="{36DB4D9D-1C44-4164-B983-885D1DF8BA1F}" srcOrd="1" destOrd="0" presId="urn:microsoft.com/office/officeart/2005/8/layout/venn3"/>
    <dgm:cxn modelId="{A8432814-F2B3-4412-BB63-9F1D98ADCBAB}" type="presParOf" srcId="{222462C6-7B53-4CEE-B69D-099AB1787846}" destId="{619184D0-42B6-4881-ACF4-4BEDA78548D3}" srcOrd="2" destOrd="0" presId="urn:microsoft.com/office/officeart/2005/8/layout/venn3"/>
    <dgm:cxn modelId="{B4646B35-9244-4F1D-9D2B-AE7B132ED494}" type="presParOf" srcId="{222462C6-7B53-4CEE-B69D-099AB1787846}" destId="{9ECE0C93-77DA-4191-9E9F-B9D7D15F56CE}" srcOrd="3" destOrd="0" presId="urn:microsoft.com/office/officeart/2005/8/layout/venn3"/>
    <dgm:cxn modelId="{54017505-108D-4A1A-89A5-86181039C4DF}" type="presParOf" srcId="{222462C6-7B53-4CEE-B69D-099AB1787846}" destId="{2305B9D6-A2C4-4E09-AB3B-54CB67F135EE}" srcOrd="4" destOrd="0" presId="urn:microsoft.com/office/officeart/2005/8/layout/venn3"/>
    <dgm:cxn modelId="{DB1280CD-73E5-47AB-B4B6-2C8AC9C90882}" type="presParOf" srcId="{222462C6-7B53-4CEE-B69D-099AB1787846}" destId="{9AC4095B-E401-409F-B4F4-318BA6BD7DA6}" srcOrd="5" destOrd="0" presId="urn:microsoft.com/office/officeart/2005/8/layout/venn3"/>
    <dgm:cxn modelId="{96BA2DEC-809E-40E0-ACC9-74DCF3950B1A}" type="presParOf" srcId="{222462C6-7B53-4CEE-B69D-099AB1787846}" destId="{A7C6876D-859D-4C87-B984-389C1702BDFF}" srcOrd="6" destOrd="0" presId="urn:microsoft.com/office/officeart/2005/8/layout/venn3"/>
    <dgm:cxn modelId="{9A091D47-88E4-432E-B0D4-B47E564D599E}" type="presParOf" srcId="{222462C6-7B53-4CEE-B69D-099AB1787846}" destId="{6404C4CC-BCCE-4F66-96A0-DF86992CA3D4}" srcOrd="7" destOrd="0" presId="urn:microsoft.com/office/officeart/2005/8/layout/venn3"/>
    <dgm:cxn modelId="{212D9B54-04BC-413B-AF78-B3E147D19832}" type="presParOf" srcId="{222462C6-7B53-4CEE-B69D-099AB1787846}" destId="{F41D223B-D994-4A6F-AA01-75869090A59B}" srcOrd="8" destOrd="0" presId="urn:microsoft.com/office/officeart/2005/8/layout/venn3"/>
    <dgm:cxn modelId="{CBE7305A-DBCC-4B7A-8735-00BE57B320CF}" type="presParOf" srcId="{222462C6-7B53-4CEE-B69D-099AB1787846}" destId="{2657BF3A-928D-49D5-A763-1C619AB7652A}" srcOrd="9" destOrd="0" presId="urn:microsoft.com/office/officeart/2005/8/layout/venn3"/>
    <dgm:cxn modelId="{96729E9C-687E-443F-8E4C-DC3DC105E000}" type="presParOf" srcId="{222462C6-7B53-4CEE-B69D-099AB1787846}" destId="{4E80510B-2D34-4FA4-8A1C-00D7B0DB1F21}" srcOrd="10" destOrd="0" presId="urn:microsoft.com/office/officeart/2005/8/layout/venn3"/>
    <dgm:cxn modelId="{BD2381AE-358F-44DA-9D2C-722D34A7863E}" type="presParOf" srcId="{222462C6-7B53-4CEE-B69D-099AB1787846}" destId="{5846BFBA-0FAA-4ED8-AD28-9E298B2B2593}" srcOrd="11" destOrd="0" presId="urn:microsoft.com/office/officeart/2005/8/layout/venn3"/>
    <dgm:cxn modelId="{3BA923B1-B1C9-4D99-84DD-C6C2491FA15E}" type="presParOf" srcId="{222462C6-7B53-4CEE-B69D-099AB1787846}" destId="{DF009BAD-8875-4CEE-99B7-3FC24BE1A93F}" srcOrd="12" destOrd="0" presId="urn:microsoft.com/office/officeart/2005/8/layout/venn3"/>
    <dgm:cxn modelId="{D8BE46EF-F700-44E4-A426-6C4E4DACF83A}" type="presParOf" srcId="{222462C6-7B53-4CEE-B69D-099AB1787846}" destId="{794ACA29-A79C-40F7-A363-19562F20A8A7}" srcOrd="13" destOrd="0" presId="urn:microsoft.com/office/officeart/2005/8/layout/venn3"/>
    <dgm:cxn modelId="{400C9544-2891-4171-AB76-B2EAEBDB4A07}" type="presParOf" srcId="{222462C6-7B53-4CEE-B69D-099AB1787846}" destId="{28E875FF-67C2-4CF0-8808-DBCC57B56C47}" srcOrd="14" destOrd="0" presId="urn:microsoft.com/office/officeart/2005/8/layout/venn3"/>
    <dgm:cxn modelId="{EA5BD76D-BBD1-4A46-A013-B3CA41F47186}" type="presParOf" srcId="{222462C6-7B53-4CEE-B69D-099AB1787846}" destId="{D8DB4199-00EF-424D-AE8B-39E9E5E6548D}" srcOrd="15" destOrd="0" presId="urn:microsoft.com/office/officeart/2005/8/layout/venn3"/>
    <dgm:cxn modelId="{07EFC8FB-E980-4C4E-846C-94F1F941F61F}" type="presParOf" srcId="{222462C6-7B53-4CEE-B69D-099AB1787846}" destId="{B2958E02-C73F-487C-BA29-20D7D866C0D6}" srcOrd="16" destOrd="0" presId="urn:microsoft.com/office/officeart/2005/8/layout/venn3"/>
    <dgm:cxn modelId="{243ED67E-C941-4F7F-B7E0-8B2E99998A4A}" type="presParOf" srcId="{222462C6-7B53-4CEE-B69D-099AB1787846}" destId="{09B38646-4E31-4F5A-8235-B2733B8B1B7B}" srcOrd="17" destOrd="0" presId="urn:microsoft.com/office/officeart/2005/8/layout/venn3"/>
    <dgm:cxn modelId="{47E81CE6-198C-4ED6-92E9-9B5AE974B32C}" type="presParOf" srcId="{222462C6-7B53-4CEE-B69D-099AB1787846}" destId="{129037BF-3F47-4E31-B118-EA77923F703A}" srcOrd="18" destOrd="0" presId="urn:microsoft.com/office/officeart/2005/8/layout/venn3"/>
    <dgm:cxn modelId="{9E9647E0-3D97-4C6E-BD00-2730B149DE46}" type="presParOf" srcId="{222462C6-7B53-4CEE-B69D-099AB1787846}" destId="{F01DD6AC-433B-446E-A887-F0BD8970EF06}" srcOrd="19" destOrd="0" presId="urn:microsoft.com/office/officeart/2005/8/layout/venn3"/>
    <dgm:cxn modelId="{E508EF32-8FF4-422A-BCCA-934ED5B5F4A4}" type="presParOf" srcId="{222462C6-7B53-4CEE-B69D-099AB1787846}" destId="{4F244047-D6DC-4079-BE99-4F0AE6E2DBE5}"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C</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A</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R</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4A741BD5-FE45-49F4-98EB-0A7FB7D1F4CA}">
      <dgm:prSet phldrT="[Text]"/>
      <dgm:spPr/>
      <dgm:t>
        <a:bodyPr/>
        <a:lstStyle/>
        <a:p>
          <a:r>
            <a:rPr lang="en-US" dirty="0" smtClean="0"/>
            <a:t>M</a:t>
          </a:r>
          <a:endParaRPr lang="en-US" dirty="0"/>
        </a:p>
      </dgm:t>
    </dgm:pt>
    <dgm:pt modelId="{64D39E92-B21B-4B94-8435-E64E34772914}" type="parTrans" cxnId="{310F30E5-36D1-4C99-9557-5054CE7B5249}">
      <dgm:prSet/>
      <dgm:spPr/>
      <dgm:t>
        <a:bodyPr/>
        <a:lstStyle/>
        <a:p>
          <a:endParaRPr lang="en-US"/>
        </a:p>
      </dgm:t>
    </dgm:pt>
    <dgm:pt modelId="{D5F18B1D-3F55-42B9-8351-4FCBE9E21896}" type="sibTrans" cxnId="{310F30E5-36D1-4C99-9557-5054CE7B5249}">
      <dgm:prSet/>
      <dgm:spPr/>
      <dgm:t>
        <a:bodyPr/>
        <a:lstStyle/>
        <a:p>
          <a:endParaRPr lang="en-US"/>
        </a:p>
      </dgm:t>
    </dgm:pt>
    <dgm:pt modelId="{A54A3B01-4038-41EE-AED8-7B271A5567B9}">
      <dgm:prSet phldrT="[Text]"/>
      <dgm:spPr/>
      <dgm:t>
        <a:bodyPr/>
        <a:lstStyle/>
        <a:p>
          <a:pPr algn="ctr"/>
          <a:r>
            <a:rPr lang="en-US" dirty="0" smtClean="0"/>
            <a:t>O</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E</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8">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8">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8">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8">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CDCB854E-99FC-4A73-B460-49FE4164F896}" type="pres">
      <dgm:prSet presAssocID="{4A741BD5-FE45-49F4-98EB-0A7FB7D1F4CA}" presName="Name5" presStyleLbl="vennNode1" presStyleIdx="4" presStyleCnt="8">
        <dgm:presLayoutVars>
          <dgm:bulletEnabled val="1"/>
        </dgm:presLayoutVars>
      </dgm:prSet>
      <dgm:spPr/>
      <dgm:t>
        <a:bodyPr/>
        <a:lstStyle/>
        <a:p>
          <a:endParaRPr lang="en-US"/>
        </a:p>
      </dgm:t>
    </dgm:pt>
    <dgm:pt modelId="{2378CEA4-E241-42C4-9A4F-BC91372630D8}" type="pres">
      <dgm:prSet presAssocID="{D5F18B1D-3F55-42B9-8351-4FCBE9E21896}" presName="space" presStyleCnt="0"/>
      <dgm:spPr/>
    </dgm:pt>
    <dgm:pt modelId="{F41D223B-D994-4A6F-AA01-75869090A59B}" type="pres">
      <dgm:prSet presAssocID="{A54A3B01-4038-41EE-AED8-7B271A5567B9}" presName="Name5" presStyleLbl="vennNode1" presStyleIdx="5" presStyleCnt="8">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6" presStyleCnt="8">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7" presStyleCnt="8">
        <dgm:presLayoutVars>
          <dgm:bulletEnabled val="1"/>
        </dgm:presLayoutVars>
      </dgm:prSet>
      <dgm:spPr/>
      <dgm:t>
        <a:bodyPr/>
        <a:lstStyle/>
        <a:p>
          <a:endParaRPr lang="en-US"/>
        </a:p>
      </dgm:t>
    </dgm:pt>
  </dgm:ptLst>
  <dgm:cxnLst>
    <dgm:cxn modelId="{B814DBBA-8905-44C4-9A72-43C9D3BEFC26}" srcId="{92B50A7B-804F-4AC0-94BD-5D1F30D893D6}" destId="{A54A3B01-4038-41EE-AED8-7B271A5567B9}" srcOrd="5" destOrd="0" parTransId="{F88F8CA3-90A1-49F5-A1B7-0C51510A96F6}" sibTransId="{8C376C70-6E84-40FB-8E33-B6C258CF4FF4}"/>
    <dgm:cxn modelId="{1CA4096C-BDFB-42AC-9EB3-DD2593B1056C}" srcId="{92B50A7B-804F-4AC0-94BD-5D1F30D893D6}" destId="{FDA4B2EF-FF2C-4D4D-9D31-071E10824D4C}" srcOrd="1" destOrd="0" parTransId="{2056DE85-37D1-4AFD-A5EB-EE4EEE0763B6}" sibTransId="{7323BFEB-250E-4BAA-8409-15908DAD5F0D}"/>
    <dgm:cxn modelId="{20B380EA-FD8A-4AEB-9B6C-7D97DF12481A}" type="presOf" srcId="{FDA4B2EF-FF2C-4D4D-9D31-071E10824D4C}" destId="{619184D0-42B6-4881-ACF4-4BEDA78548D3}" srcOrd="0" destOrd="0" presId="urn:microsoft.com/office/officeart/2005/8/layout/venn3"/>
    <dgm:cxn modelId="{310F30E5-36D1-4C99-9557-5054CE7B5249}" srcId="{92B50A7B-804F-4AC0-94BD-5D1F30D893D6}" destId="{4A741BD5-FE45-49F4-98EB-0A7FB7D1F4CA}" srcOrd="4" destOrd="0" parTransId="{64D39E92-B21B-4B94-8435-E64E34772914}" sibTransId="{D5F18B1D-3F55-42B9-8351-4FCBE9E21896}"/>
    <dgm:cxn modelId="{3FAB19F6-FE19-4FB2-BAD6-FB01AFA0E0BF}" srcId="{92B50A7B-804F-4AC0-94BD-5D1F30D893D6}" destId="{A6986CB2-6270-4B02-BB42-EAB75F78A095}" srcOrd="6" destOrd="0" parTransId="{2C37F488-C35C-4100-9599-B29103AFEDBE}" sibTransId="{BCEF0C3C-07B1-4F0A-9A27-0C6964CE50AE}"/>
    <dgm:cxn modelId="{5612E6C4-E221-47AC-9818-94361E00E1AD}" type="presOf" srcId="{4A741BD5-FE45-49F4-98EB-0A7FB7D1F4CA}" destId="{CDCB854E-99FC-4A73-B460-49FE4164F896}" srcOrd="0" destOrd="0" presId="urn:microsoft.com/office/officeart/2005/8/layout/venn3"/>
    <dgm:cxn modelId="{D7CDAF68-C2D5-437E-84D0-2F05A806F143}" type="presOf" srcId="{A54A3B01-4038-41EE-AED8-7B271A5567B9}" destId="{F41D223B-D994-4A6F-AA01-75869090A59B}" srcOrd="0" destOrd="0" presId="urn:microsoft.com/office/officeart/2005/8/layout/venn3"/>
    <dgm:cxn modelId="{56382E17-5138-421A-90CB-ADFEBC047771}" type="presOf" srcId="{A6986CB2-6270-4B02-BB42-EAB75F78A095}" destId="{4E80510B-2D34-4FA4-8A1C-00D7B0DB1F21}" srcOrd="0" destOrd="0" presId="urn:microsoft.com/office/officeart/2005/8/layout/venn3"/>
    <dgm:cxn modelId="{3CFAEED9-86FA-49C6-B9A4-FC29E94FD549}" type="presOf" srcId="{44F2072F-34FA-4C38-A42B-14F166FC254F}" destId="{2305B9D6-A2C4-4E09-AB3B-54CB67F135EE}" srcOrd="0" destOrd="0" presId="urn:microsoft.com/office/officeart/2005/8/layout/venn3"/>
    <dgm:cxn modelId="{2E3AF50B-DE32-4A39-8BB7-46D6CC79BDDB}" srcId="{92B50A7B-804F-4AC0-94BD-5D1F30D893D6}" destId="{AC71D4E2-9FE5-40CA-BC78-229511D62145}" srcOrd="7" destOrd="0" parTransId="{AD0A7FED-AF38-4EDE-A1EB-B11895D6AD9D}" sibTransId="{8DF9B028-CC1C-40DB-B028-2B9AC77DFD2E}"/>
    <dgm:cxn modelId="{068C00A9-7634-42C5-A4A1-EB7EE9ABC813}" srcId="{92B50A7B-804F-4AC0-94BD-5D1F30D893D6}" destId="{B3F6389C-B6C3-4D88-B58E-EC7F7E389B31}" srcOrd="3" destOrd="0" parTransId="{EEB4A4F9-9B89-4C68-B10C-16434E57DA0C}" sibTransId="{F729DD8F-0756-4E13-9D7F-605DBC72CE1E}"/>
    <dgm:cxn modelId="{3AF6C9BD-B0FE-4257-8299-6A897B3A86CD}" type="presOf" srcId="{53333B5E-FA3C-4024-AEB4-C3D255AE2CDD}" destId="{82630273-5BEA-489F-A485-45A8D5A0FCE2}" srcOrd="0" destOrd="0" presId="urn:microsoft.com/office/officeart/2005/8/layout/venn3"/>
    <dgm:cxn modelId="{0B0CAC95-69C9-4212-A8CD-8F7F1516C5E2}" type="presOf" srcId="{92B50A7B-804F-4AC0-94BD-5D1F30D893D6}" destId="{222462C6-7B53-4CEE-B69D-099AB1787846}"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717B8F1B-4633-4062-92AE-4E641DF0D354}" type="presOf" srcId="{AC71D4E2-9FE5-40CA-BC78-229511D62145}" destId="{DF009BAD-8875-4CEE-99B7-3FC24BE1A93F}"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E52A39E4-122D-47DD-8C8B-5BE7A29940E0}" type="presOf" srcId="{B3F6389C-B6C3-4D88-B58E-EC7F7E389B31}" destId="{A7C6876D-859D-4C87-B984-389C1702BDFF}" srcOrd="0" destOrd="0" presId="urn:microsoft.com/office/officeart/2005/8/layout/venn3"/>
    <dgm:cxn modelId="{D3629910-368A-4036-A76F-9AF5251A253F}" type="presParOf" srcId="{222462C6-7B53-4CEE-B69D-099AB1787846}" destId="{82630273-5BEA-489F-A485-45A8D5A0FCE2}" srcOrd="0" destOrd="0" presId="urn:microsoft.com/office/officeart/2005/8/layout/venn3"/>
    <dgm:cxn modelId="{271CE5DF-82B1-4B5D-9FE1-EE5D335BD23C}" type="presParOf" srcId="{222462C6-7B53-4CEE-B69D-099AB1787846}" destId="{36DB4D9D-1C44-4164-B983-885D1DF8BA1F}" srcOrd="1" destOrd="0" presId="urn:microsoft.com/office/officeart/2005/8/layout/venn3"/>
    <dgm:cxn modelId="{138814D6-F36E-45D8-B20C-166CAEC8D0B2}" type="presParOf" srcId="{222462C6-7B53-4CEE-B69D-099AB1787846}" destId="{619184D0-42B6-4881-ACF4-4BEDA78548D3}" srcOrd="2" destOrd="0" presId="urn:microsoft.com/office/officeart/2005/8/layout/venn3"/>
    <dgm:cxn modelId="{D371ED79-A5EE-44B5-A89D-D3E1B2B86795}" type="presParOf" srcId="{222462C6-7B53-4CEE-B69D-099AB1787846}" destId="{9ECE0C93-77DA-4191-9E9F-B9D7D15F56CE}" srcOrd="3" destOrd="0" presId="urn:microsoft.com/office/officeart/2005/8/layout/venn3"/>
    <dgm:cxn modelId="{1B1E5161-87D4-482A-803A-8A508F400E86}" type="presParOf" srcId="{222462C6-7B53-4CEE-B69D-099AB1787846}" destId="{2305B9D6-A2C4-4E09-AB3B-54CB67F135EE}" srcOrd="4" destOrd="0" presId="urn:microsoft.com/office/officeart/2005/8/layout/venn3"/>
    <dgm:cxn modelId="{CD5956F4-DCD5-4760-91D5-EA278B36E7E6}" type="presParOf" srcId="{222462C6-7B53-4CEE-B69D-099AB1787846}" destId="{9AC4095B-E401-409F-B4F4-318BA6BD7DA6}" srcOrd="5" destOrd="0" presId="urn:microsoft.com/office/officeart/2005/8/layout/venn3"/>
    <dgm:cxn modelId="{ED5443E2-A5F0-4A2A-849C-429F2F4DB3D9}" type="presParOf" srcId="{222462C6-7B53-4CEE-B69D-099AB1787846}" destId="{A7C6876D-859D-4C87-B984-389C1702BDFF}" srcOrd="6" destOrd="0" presId="urn:microsoft.com/office/officeart/2005/8/layout/venn3"/>
    <dgm:cxn modelId="{F6DBE51B-E998-4834-9A99-0B60B35FC52D}" type="presParOf" srcId="{222462C6-7B53-4CEE-B69D-099AB1787846}" destId="{6404C4CC-BCCE-4F66-96A0-DF86992CA3D4}" srcOrd="7" destOrd="0" presId="urn:microsoft.com/office/officeart/2005/8/layout/venn3"/>
    <dgm:cxn modelId="{2160E0A2-AAD1-446D-A17C-E3D6E8B2F74A}" type="presParOf" srcId="{222462C6-7B53-4CEE-B69D-099AB1787846}" destId="{CDCB854E-99FC-4A73-B460-49FE4164F896}" srcOrd="8" destOrd="0" presId="urn:microsoft.com/office/officeart/2005/8/layout/venn3"/>
    <dgm:cxn modelId="{89D20E11-6076-4FBE-A5AB-2C4DAEDF2010}" type="presParOf" srcId="{222462C6-7B53-4CEE-B69D-099AB1787846}" destId="{2378CEA4-E241-42C4-9A4F-BC91372630D8}" srcOrd="9" destOrd="0" presId="urn:microsoft.com/office/officeart/2005/8/layout/venn3"/>
    <dgm:cxn modelId="{09888A29-BFE6-4D92-8CC3-361498B2A82E}" type="presParOf" srcId="{222462C6-7B53-4CEE-B69D-099AB1787846}" destId="{F41D223B-D994-4A6F-AA01-75869090A59B}" srcOrd="10" destOrd="0" presId="urn:microsoft.com/office/officeart/2005/8/layout/venn3"/>
    <dgm:cxn modelId="{5E1D557D-0A06-48B6-8682-A7F710CFB0BA}" type="presParOf" srcId="{222462C6-7B53-4CEE-B69D-099AB1787846}" destId="{2657BF3A-928D-49D5-A763-1C619AB7652A}" srcOrd="11" destOrd="0" presId="urn:microsoft.com/office/officeart/2005/8/layout/venn3"/>
    <dgm:cxn modelId="{E3E3FE9C-9946-4674-9A4F-4A529C1A5B48}" type="presParOf" srcId="{222462C6-7B53-4CEE-B69D-099AB1787846}" destId="{4E80510B-2D34-4FA4-8A1C-00D7B0DB1F21}" srcOrd="12" destOrd="0" presId="urn:microsoft.com/office/officeart/2005/8/layout/venn3"/>
    <dgm:cxn modelId="{341CAD36-EAA9-4475-A7D5-837514D86C5C}" type="presParOf" srcId="{222462C6-7B53-4CEE-B69D-099AB1787846}" destId="{5846BFBA-0FAA-4ED8-AD28-9E298B2B2593}" srcOrd="13" destOrd="0" presId="urn:microsoft.com/office/officeart/2005/8/layout/venn3"/>
    <dgm:cxn modelId="{B0870944-AE8A-4BA5-A53E-0F61C6D00A39}" type="presParOf" srcId="{222462C6-7B53-4CEE-B69D-099AB1787846}" destId="{DF009BAD-8875-4CEE-99B7-3FC24BE1A93F}" srcOrd="1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I</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N</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T</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A54A3B01-4038-41EE-AED8-7B271A5567B9}">
      <dgm:prSet phldrT="[Text]"/>
      <dgm:spPr/>
      <dgm:t>
        <a:bodyPr/>
        <a:lstStyle/>
        <a:p>
          <a:pPr algn="ctr"/>
          <a:r>
            <a:rPr lang="en-US" dirty="0" smtClean="0"/>
            <a:t>G</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A</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5660B8F0-F469-488A-B87E-9EB1CE50C38C}">
      <dgm:prSet phldrT="[Text]"/>
      <dgm:spPr/>
      <dgm:t>
        <a:bodyPr/>
        <a:lstStyle/>
        <a:p>
          <a:pPr algn="ctr"/>
          <a:r>
            <a:rPr lang="en-US" dirty="0" smtClean="0"/>
            <a:t>T</a:t>
          </a:r>
          <a:endParaRPr lang="en-US" dirty="0"/>
        </a:p>
      </dgm:t>
    </dgm:pt>
    <dgm:pt modelId="{B34FA959-C3E6-4B75-9278-253C1272CA4B}" type="parTrans" cxnId="{1134FBB1-6ABA-42E4-94DA-CEDBE5B2A428}">
      <dgm:prSet/>
      <dgm:spPr/>
      <dgm:t>
        <a:bodyPr/>
        <a:lstStyle/>
        <a:p>
          <a:endParaRPr lang="en-US"/>
        </a:p>
      </dgm:t>
    </dgm:pt>
    <dgm:pt modelId="{AAE87B75-FBC9-424F-8058-FE542ECFB634}" type="sibTrans" cxnId="{1134FBB1-6ABA-42E4-94DA-CEDBE5B2A428}">
      <dgm:prSet/>
      <dgm:spPr/>
      <dgm:t>
        <a:bodyPr/>
        <a:lstStyle/>
        <a:p>
          <a:endParaRPr lang="en-US"/>
        </a:p>
      </dgm:t>
    </dgm:pt>
    <dgm:pt modelId="{E624BC80-60CF-4629-B082-794F0C2247DA}">
      <dgm:prSet phldrT="[Text]"/>
      <dgm:spPr/>
      <dgm:t>
        <a:bodyPr/>
        <a:lstStyle/>
        <a:p>
          <a:r>
            <a:rPr lang="en-US" dirty="0" smtClean="0"/>
            <a:t>I</a:t>
          </a:r>
          <a:endParaRPr lang="en-US" dirty="0"/>
        </a:p>
      </dgm:t>
    </dgm:pt>
    <dgm:pt modelId="{BB04CC3A-7140-48E4-98A7-0228BA2D3904}" type="parTrans" cxnId="{A62976AA-661F-4A2D-9895-5C044470EFE6}">
      <dgm:prSet/>
      <dgm:spPr/>
      <dgm:t>
        <a:bodyPr/>
        <a:lstStyle/>
        <a:p>
          <a:endParaRPr lang="en-US"/>
        </a:p>
      </dgm:t>
    </dgm:pt>
    <dgm:pt modelId="{FA3A4308-B2EB-43EC-8229-6FA9F069B28B}" type="sibTrans" cxnId="{A62976AA-661F-4A2D-9895-5C044470EFE6}">
      <dgm:prSet/>
      <dgm:spPr/>
      <dgm:t>
        <a:bodyPr/>
        <a:lstStyle/>
        <a:p>
          <a:endParaRPr lang="en-US"/>
        </a:p>
      </dgm:t>
    </dgm:pt>
    <dgm:pt modelId="{1AF5A4F4-A46E-4BF4-8766-3A307F12D9F1}">
      <dgm:prSet phldrT="[Text]"/>
      <dgm:spPr/>
      <dgm:t>
        <a:bodyPr/>
        <a:lstStyle/>
        <a:p>
          <a:r>
            <a:rPr lang="en-US" dirty="0" smtClean="0"/>
            <a:t>O</a:t>
          </a:r>
          <a:endParaRPr lang="en-US" dirty="0"/>
        </a:p>
      </dgm:t>
    </dgm:pt>
    <dgm:pt modelId="{14773345-2C44-44C0-B42A-0D0679D6C253}" type="parTrans" cxnId="{3B2414EF-8155-49F5-9C9E-9AC83E025EC4}">
      <dgm:prSet/>
      <dgm:spPr/>
      <dgm:t>
        <a:bodyPr/>
        <a:lstStyle/>
        <a:p>
          <a:endParaRPr lang="en-US"/>
        </a:p>
      </dgm:t>
    </dgm:pt>
    <dgm:pt modelId="{49FD5255-4D47-41A0-87F4-8CB4541E720F}" type="sibTrans" cxnId="{3B2414EF-8155-49F5-9C9E-9AC83E025EC4}">
      <dgm:prSet/>
      <dgm:spPr/>
      <dgm:t>
        <a:bodyPr/>
        <a:lstStyle/>
        <a:p>
          <a:endParaRPr lang="en-US"/>
        </a:p>
      </dgm:t>
    </dgm:pt>
    <dgm:pt modelId="{3FB1759E-8525-4B6E-BAC4-9D846D85B87C}">
      <dgm:prSet phldrT="[Text]"/>
      <dgm:spPr/>
      <dgm:t>
        <a:bodyPr/>
        <a:lstStyle/>
        <a:p>
          <a:r>
            <a:rPr lang="en-US" dirty="0" smtClean="0"/>
            <a:t>N</a:t>
          </a:r>
          <a:endParaRPr lang="en-US" dirty="0"/>
        </a:p>
      </dgm:t>
    </dgm:pt>
    <dgm:pt modelId="{1F3FC9EE-16CD-45B0-AD5C-678106090F65}" type="parTrans" cxnId="{004D2101-A959-433C-90AC-32A32F7AC91A}">
      <dgm:prSet/>
      <dgm:spPr/>
      <dgm:t>
        <a:bodyPr/>
        <a:lstStyle/>
        <a:p>
          <a:endParaRPr lang="en-US"/>
        </a:p>
      </dgm:t>
    </dgm:pt>
    <dgm:pt modelId="{D52D743B-22A9-4036-8F9F-FD88B277EDC5}" type="sibTrans" cxnId="{004D2101-A959-433C-90AC-32A32F7AC91A}">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11">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11">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11">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11">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F41D223B-D994-4A6F-AA01-75869090A59B}" type="pres">
      <dgm:prSet presAssocID="{A54A3B01-4038-41EE-AED8-7B271A5567B9}" presName="Name5" presStyleLbl="vennNode1" presStyleIdx="4" presStyleCnt="11">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5" presStyleCnt="11">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6" presStyleCnt="11">
        <dgm:presLayoutVars>
          <dgm:bulletEnabled val="1"/>
        </dgm:presLayoutVars>
      </dgm:prSet>
      <dgm:spPr/>
      <dgm:t>
        <a:bodyPr/>
        <a:lstStyle/>
        <a:p>
          <a:endParaRPr lang="en-US"/>
        </a:p>
      </dgm:t>
    </dgm:pt>
    <dgm:pt modelId="{794ACA29-A79C-40F7-A363-19562F20A8A7}" type="pres">
      <dgm:prSet presAssocID="{8DF9B028-CC1C-40DB-B028-2B9AC77DFD2E}" presName="space" presStyleCnt="0"/>
      <dgm:spPr/>
    </dgm:pt>
    <dgm:pt modelId="{28E875FF-67C2-4CF0-8808-DBCC57B56C47}" type="pres">
      <dgm:prSet presAssocID="{5660B8F0-F469-488A-B87E-9EB1CE50C38C}" presName="Name5" presStyleLbl="vennNode1" presStyleIdx="7" presStyleCnt="11">
        <dgm:presLayoutVars>
          <dgm:bulletEnabled val="1"/>
        </dgm:presLayoutVars>
      </dgm:prSet>
      <dgm:spPr/>
      <dgm:t>
        <a:bodyPr/>
        <a:lstStyle/>
        <a:p>
          <a:endParaRPr lang="en-US"/>
        </a:p>
      </dgm:t>
    </dgm:pt>
    <dgm:pt modelId="{D8DB4199-00EF-424D-AE8B-39E9E5E6548D}" type="pres">
      <dgm:prSet presAssocID="{AAE87B75-FBC9-424F-8058-FE542ECFB634}" presName="space" presStyleCnt="0"/>
      <dgm:spPr/>
    </dgm:pt>
    <dgm:pt modelId="{B2958E02-C73F-487C-BA29-20D7D866C0D6}" type="pres">
      <dgm:prSet presAssocID="{E624BC80-60CF-4629-B082-794F0C2247DA}" presName="Name5" presStyleLbl="vennNode1" presStyleIdx="8" presStyleCnt="11">
        <dgm:presLayoutVars>
          <dgm:bulletEnabled val="1"/>
        </dgm:presLayoutVars>
      </dgm:prSet>
      <dgm:spPr/>
      <dgm:t>
        <a:bodyPr/>
        <a:lstStyle/>
        <a:p>
          <a:endParaRPr lang="en-US"/>
        </a:p>
      </dgm:t>
    </dgm:pt>
    <dgm:pt modelId="{09B38646-4E31-4F5A-8235-B2733B8B1B7B}" type="pres">
      <dgm:prSet presAssocID="{FA3A4308-B2EB-43EC-8229-6FA9F069B28B}" presName="space" presStyleCnt="0"/>
      <dgm:spPr/>
    </dgm:pt>
    <dgm:pt modelId="{129037BF-3F47-4E31-B118-EA77923F703A}" type="pres">
      <dgm:prSet presAssocID="{1AF5A4F4-A46E-4BF4-8766-3A307F12D9F1}" presName="Name5" presStyleLbl="vennNode1" presStyleIdx="9" presStyleCnt="11">
        <dgm:presLayoutVars>
          <dgm:bulletEnabled val="1"/>
        </dgm:presLayoutVars>
      </dgm:prSet>
      <dgm:spPr/>
      <dgm:t>
        <a:bodyPr/>
        <a:lstStyle/>
        <a:p>
          <a:endParaRPr lang="en-US"/>
        </a:p>
      </dgm:t>
    </dgm:pt>
    <dgm:pt modelId="{F01DD6AC-433B-446E-A887-F0BD8970EF06}" type="pres">
      <dgm:prSet presAssocID="{49FD5255-4D47-41A0-87F4-8CB4541E720F}" presName="space" presStyleCnt="0"/>
      <dgm:spPr/>
    </dgm:pt>
    <dgm:pt modelId="{4F244047-D6DC-4079-BE99-4F0AE6E2DBE5}" type="pres">
      <dgm:prSet presAssocID="{3FB1759E-8525-4B6E-BAC4-9D846D85B87C}" presName="Name5" presStyleLbl="vennNode1" presStyleIdx="10" presStyleCnt="11">
        <dgm:presLayoutVars>
          <dgm:bulletEnabled val="1"/>
        </dgm:presLayoutVars>
      </dgm:prSet>
      <dgm:spPr/>
      <dgm:t>
        <a:bodyPr/>
        <a:lstStyle/>
        <a:p>
          <a:endParaRPr lang="en-US"/>
        </a:p>
      </dgm:t>
    </dgm:pt>
  </dgm:ptLst>
  <dgm:cxnLst>
    <dgm:cxn modelId="{3B2414EF-8155-49F5-9C9E-9AC83E025EC4}" srcId="{92B50A7B-804F-4AC0-94BD-5D1F30D893D6}" destId="{1AF5A4F4-A46E-4BF4-8766-3A307F12D9F1}" srcOrd="9" destOrd="0" parTransId="{14773345-2C44-44C0-B42A-0D0679D6C253}" sibTransId="{49FD5255-4D47-41A0-87F4-8CB4541E720F}"/>
    <dgm:cxn modelId="{068C00A9-7634-42C5-A4A1-EB7EE9ABC813}" srcId="{92B50A7B-804F-4AC0-94BD-5D1F30D893D6}" destId="{B3F6389C-B6C3-4D88-B58E-EC7F7E389B31}" srcOrd="3" destOrd="0" parTransId="{EEB4A4F9-9B89-4C68-B10C-16434E57DA0C}" sibTransId="{F729DD8F-0756-4E13-9D7F-605DBC72CE1E}"/>
    <dgm:cxn modelId="{1BCF91FE-B74C-453B-BA8B-1A9490E8926A}" type="presOf" srcId="{44F2072F-34FA-4C38-A42B-14F166FC254F}" destId="{2305B9D6-A2C4-4E09-AB3B-54CB67F135EE}" srcOrd="0" destOrd="0" presId="urn:microsoft.com/office/officeart/2005/8/layout/venn3"/>
    <dgm:cxn modelId="{A62976AA-661F-4A2D-9895-5C044470EFE6}" srcId="{92B50A7B-804F-4AC0-94BD-5D1F30D893D6}" destId="{E624BC80-60CF-4629-B082-794F0C2247DA}" srcOrd="8" destOrd="0" parTransId="{BB04CC3A-7140-48E4-98A7-0228BA2D3904}" sibTransId="{FA3A4308-B2EB-43EC-8229-6FA9F069B28B}"/>
    <dgm:cxn modelId="{136EA3A5-7921-419F-AE51-F9ADFFC16F17}" type="presOf" srcId="{53333B5E-FA3C-4024-AEB4-C3D255AE2CDD}" destId="{82630273-5BEA-489F-A485-45A8D5A0FCE2}" srcOrd="0" destOrd="0" presId="urn:microsoft.com/office/officeart/2005/8/layout/venn3"/>
    <dgm:cxn modelId="{004D2101-A959-433C-90AC-32A32F7AC91A}" srcId="{92B50A7B-804F-4AC0-94BD-5D1F30D893D6}" destId="{3FB1759E-8525-4B6E-BAC4-9D846D85B87C}" srcOrd="10" destOrd="0" parTransId="{1F3FC9EE-16CD-45B0-AD5C-678106090F65}" sibTransId="{D52D743B-22A9-4036-8F9F-FD88B277EDC5}"/>
    <dgm:cxn modelId="{3FAB19F6-FE19-4FB2-BAD6-FB01AFA0E0BF}" srcId="{92B50A7B-804F-4AC0-94BD-5D1F30D893D6}" destId="{A6986CB2-6270-4B02-BB42-EAB75F78A095}" srcOrd="5" destOrd="0" parTransId="{2C37F488-C35C-4100-9599-B29103AFEDBE}" sibTransId="{BCEF0C3C-07B1-4F0A-9A27-0C6964CE50AE}"/>
    <dgm:cxn modelId="{A64E6C8F-1D02-4F63-A93D-BCBC98CD4C4F}" type="presOf" srcId="{3FB1759E-8525-4B6E-BAC4-9D846D85B87C}" destId="{4F244047-D6DC-4079-BE99-4F0AE6E2DBE5}" srcOrd="0" destOrd="0" presId="urn:microsoft.com/office/officeart/2005/8/layout/venn3"/>
    <dgm:cxn modelId="{B814DBBA-8905-44C4-9A72-43C9D3BEFC26}" srcId="{92B50A7B-804F-4AC0-94BD-5D1F30D893D6}" destId="{A54A3B01-4038-41EE-AED8-7B271A5567B9}" srcOrd="4" destOrd="0" parTransId="{F88F8CA3-90A1-49F5-A1B7-0C51510A96F6}" sibTransId="{8C376C70-6E84-40FB-8E33-B6C258CF4FF4}"/>
    <dgm:cxn modelId="{F7690FDF-1241-4C2E-8331-6150F7F1AE0B}" type="presOf" srcId="{A54A3B01-4038-41EE-AED8-7B271A5567B9}" destId="{F41D223B-D994-4A6F-AA01-75869090A59B}" srcOrd="0" destOrd="0" presId="urn:microsoft.com/office/officeart/2005/8/layout/venn3"/>
    <dgm:cxn modelId="{E882FC81-D8D8-4276-8CA8-5ADB5FBF4999}" type="presOf" srcId="{E624BC80-60CF-4629-B082-794F0C2247DA}" destId="{B2958E02-C73F-487C-BA29-20D7D866C0D6}" srcOrd="0" destOrd="0" presId="urn:microsoft.com/office/officeart/2005/8/layout/venn3"/>
    <dgm:cxn modelId="{1366ECC3-0873-427A-9E83-D64186486898}" type="presOf" srcId="{AC71D4E2-9FE5-40CA-BC78-229511D62145}" destId="{DF009BAD-8875-4CEE-99B7-3FC24BE1A93F}" srcOrd="0" destOrd="0" presId="urn:microsoft.com/office/officeart/2005/8/layout/venn3"/>
    <dgm:cxn modelId="{2E3AF50B-DE32-4A39-8BB7-46D6CC79BDDB}" srcId="{92B50A7B-804F-4AC0-94BD-5D1F30D893D6}" destId="{AC71D4E2-9FE5-40CA-BC78-229511D62145}" srcOrd="6" destOrd="0" parTransId="{AD0A7FED-AF38-4EDE-A1EB-B11895D6AD9D}" sibTransId="{8DF9B028-CC1C-40DB-B028-2B9AC77DFD2E}"/>
    <dgm:cxn modelId="{F2C386F7-9720-42D1-BE82-766550706247}" type="presOf" srcId="{FDA4B2EF-FF2C-4D4D-9D31-071E10824D4C}" destId="{619184D0-42B6-4881-ACF4-4BEDA78548D3}" srcOrd="0" destOrd="0" presId="urn:microsoft.com/office/officeart/2005/8/layout/venn3"/>
    <dgm:cxn modelId="{1134FBB1-6ABA-42E4-94DA-CEDBE5B2A428}" srcId="{92B50A7B-804F-4AC0-94BD-5D1F30D893D6}" destId="{5660B8F0-F469-488A-B87E-9EB1CE50C38C}" srcOrd="7" destOrd="0" parTransId="{B34FA959-C3E6-4B75-9278-253C1272CA4B}" sibTransId="{AAE87B75-FBC9-424F-8058-FE542ECFB634}"/>
    <dgm:cxn modelId="{AA72CAFF-FE71-430A-82C7-D2AFEBFF7A58}" type="presOf" srcId="{B3F6389C-B6C3-4D88-B58E-EC7F7E389B31}" destId="{A7C6876D-859D-4C87-B984-389C1702BDFF}" srcOrd="0" destOrd="0" presId="urn:microsoft.com/office/officeart/2005/8/layout/venn3"/>
    <dgm:cxn modelId="{F8D5F4A4-1C25-4DA2-BFC3-A058654CAF58}" type="presOf" srcId="{92B50A7B-804F-4AC0-94BD-5D1F30D893D6}" destId="{222462C6-7B53-4CEE-B69D-099AB1787846}"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59E14E16-8963-40A8-814E-1D0C5896F2DD}" type="presOf" srcId="{5660B8F0-F469-488A-B87E-9EB1CE50C38C}" destId="{28E875FF-67C2-4CF0-8808-DBCC57B56C47}" srcOrd="0" destOrd="0" presId="urn:microsoft.com/office/officeart/2005/8/layout/venn3"/>
    <dgm:cxn modelId="{0DE36256-B5B7-4DCF-B3D7-E3425E45FD38}" type="presOf" srcId="{1AF5A4F4-A46E-4BF4-8766-3A307F12D9F1}" destId="{129037BF-3F47-4E31-B118-EA77923F703A}" srcOrd="0" destOrd="0" presId="urn:microsoft.com/office/officeart/2005/8/layout/venn3"/>
    <dgm:cxn modelId="{1CA4096C-BDFB-42AC-9EB3-DD2593B1056C}" srcId="{92B50A7B-804F-4AC0-94BD-5D1F30D893D6}" destId="{FDA4B2EF-FF2C-4D4D-9D31-071E10824D4C}" srcOrd="1" destOrd="0" parTransId="{2056DE85-37D1-4AFD-A5EB-EE4EEE0763B6}" sibTransId="{7323BFEB-250E-4BAA-8409-15908DAD5F0D}"/>
    <dgm:cxn modelId="{0699BEAA-FB15-411F-8C5C-A32D75F936C0}" type="presOf" srcId="{A6986CB2-6270-4B02-BB42-EAB75F78A095}" destId="{4E80510B-2D34-4FA4-8A1C-00D7B0DB1F21}"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C727A13C-C2C5-489B-B77D-E4CF98907343}" type="presParOf" srcId="{222462C6-7B53-4CEE-B69D-099AB1787846}" destId="{82630273-5BEA-489F-A485-45A8D5A0FCE2}" srcOrd="0" destOrd="0" presId="urn:microsoft.com/office/officeart/2005/8/layout/venn3"/>
    <dgm:cxn modelId="{AE77A41E-02B1-48EB-A2D9-AB2BD2E4BB51}" type="presParOf" srcId="{222462C6-7B53-4CEE-B69D-099AB1787846}" destId="{36DB4D9D-1C44-4164-B983-885D1DF8BA1F}" srcOrd="1" destOrd="0" presId="urn:microsoft.com/office/officeart/2005/8/layout/venn3"/>
    <dgm:cxn modelId="{3D9C56BC-F54C-4D81-9A42-F6235E5ECE6C}" type="presParOf" srcId="{222462C6-7B53-4CEE-B69D-099AB1787846}" destId="{619184D0-42B6-4881-ACF4-4BEDA78548D3}" srcOrd="2" destOrd="0" presId="urn:microsoft.com/office/officeart/2005/8/layout/venn3"/>
    <dgm:cxn modelId="{BE338ED1-5945-4C42-8FA8-2D13FDFE7B8D}" type="presParOf" srcId="{222462C6-7B53-4CEE-B69D-099AB1787846}" destId="{9ECE0C93-77DA-4191-9E9F-B9D7D15F56CE}" srcOrd="3" destOrd="0" presId="urn:microsoft.com/office/officeart/2005/8/layout/venn3"/>
    <dgm:cxn modelId="{E0CBDEDF-1325-4F30-90C4-C5C823E550E7}" type="presParOf" srcId="{222462C6-7B53-4CEE-B69D-099AB1787846}" destId="{2305B9D6-A2C4-4E09-AB3B-54CB67F135EE}" srcOrd="4" destOrd="0" presId="urn:microsoft.com/office/officeart/2005/8/layout/venn3"/>
    <dgm:cxn modelId="{846B7366-6F63-4BF8-89BA-CACCA2BB7BEA}" type="presParOf" srcId="{222462C6-7B53-4CEE-B69D-099AB1787846}" destId="{9AC4095B-E401-409F-B4F4-318BA6BD7DA6}" srcOrd="5" destOrd="0" presId="urn:microsoft.com/office/officeart/2005/8/layout/venn3"/>
    <dgm:cxn modelId="{F396B0B3-02BE-41AC-8E1A-5D0F749ADD1D}" type="presParOf" srcId="{222462C6-7B53-4CEE-B69D-099AB1787846}" destId="{A7C6876D-859D-4C87-B984-389C1702BDFF}" srcOrd="6" destOrd="0" presId="urn:microsoft.com/office/officeart/2005/8/layout/venn3"/>
    <dgm:cxn modelId="{DE117D56-C285-4898-A8ED-99BCFF7D34CB}" type="presParOf" srcId="{222462C6-7B53-4CEE-B69D-099AB1787846}" destId="{6404C4CC-BCCE-4F66-96A0-DF86992CA3D4}" srcOrd="7" destOrd="0" presId="urn:microsoft.com/office/officeart/2005/8/layout/venn3"/>
    <dgm:cxn modelId="{580E3A7D-FCB0-4889-B960-4A995C204BA9}" type="presParOf" srcId="{222462C6-7B53-4CEE-B69D-099AB1787846}" destId="{F41D223B-D994-4A6F-AA01-75869090A59B}" srcOrd="8" destOrd="0" presId="urn:microsoft.com/office/officeart/2005/8/layout/venn3"/>
    <dgm:cxn modelId="{9BB3BE89-0D63-4487-BA44-EA3F9BE3D9E6}" type="presParOf" srcId="{222462C6-7B53-4CEE-B69D-099AB1787846}" destId="{2657BF3A-928D-49D5-A763-1C619AB7652A}" srcOrd="9" destOrd="0" presId="urn:microsoft.com/office/officeart/2005/8/layout/venn3"/>
    <dgm:cxn modelId="{83C944D8-B4C1-4DAC-B20D-A5703F2179AB}" type="presParOf" srcId="{222462C6-7B53-4CEE-B69D-099AB1787846}" destId="{4E80510B-2D34-4FA4-8A1C-00D7B0DB1F21}" srcOrd="10" destOrd="0" presId="urn:microsoft.com/office/officeart/2005/8/layout/venn3"/>
    <dgm:cxn modelId="{AE2F71E0-676A-47AA-8667-50820B91D2D6}" type="presParOf" srcId="{222462C6-7B53-4CEE-B69D-099AB1787846}" destId="{5846BFBA-0FAA-4ED8-AD28-9E298B2B2593}" srcOrd="11" destOrd="0" presId="urn:microsoft.com/office/officeart/2005/8/layout/venn3"/>
    <dgm:cxn modelId="{95D5A06D-2C35-408A-B745-F71D271D4219}" type="presParOf" srcId="{222462C6-7B53-4CEE-B69D-099AB1787846}" destId="{DF009BAD-8875-4CEE-99B7-3FC24BE1A93F}" srcOrd="12" destOrd="0" presId="urn:microsoft.com/office/officeart/2005/8/layout/venn3"/>
    <dgm:cxn modelId="{D3B8ED57-5823-40CD-9D58-9A4BD01CE303}" type="presParOf" srcId="{222462C6-7B53-4CEE-B69D-099AB1787846}" destId="{794ACA29-A79C-40F7-A363-19562F20A8A7}" srcOrd="13" destOrd="0" presId="urn:microsoft.com/office/officeart/2005/8/layout/venn3"/>
    <dgm:cxn modelId="{55116E7C-D9CA-41A1-819C-1224D9E80555}" type="presParOf" srcId="{222462C6-7B53-4CEE-B69D-099AB1787846}" destId="{28E875FF-67C2-4CF0-8808-DBCC57B56C47}" srcOrd="14" destOrd="0" presId="urn:microsoft.com/office/officeart/2005/8/layout/venn3"/>
    <dgm:cxn modelId="{3AEB011D-086C-41FA-B8E6-409A22D7EDC1}" type="presParOf" srcId="{222462C6-7B53-4CEE-B69D-099AB1787846}" destId="{D8DB4199-00EF-424D-AE8B-39E9E5E6548D}" srcOrd="15" destOrd="0" presId="urn:microsoft.com/office/officeart/2005/8/layout/venn3"/>
    <dgm:cxn modelId="{EBD18F8C-DF33-48B8-88F0-55A00F6E8157}" type="presParOf" srcId="{222462C6-7B53-4CEE-B69D-099AB1787846}" destId="{B2958E02-C73F-487C-BA29-20D7D866C0D6}" srcOrd="16" destOrd="0" presId="urn:microsoft.com/office/officeart/2005/8/layout/venn3"/>
    <dgm:cxn modelId="{67DDDD0B-49BF-4C17-8B56-5092EDA3A489}" type="presParOf" srcId="{222462C6-7B53-4CEE-B69D-099AB1787846}" destId="{09B38646-4E31-4F5A-8235-B2733B8B1B7B}" srcOrd="17" destOrd="0" presId="urn:microsoft.com/office/officeart/2005/8/layout/venn3"/>
    <dgm:cxn modelId="{8CE9AE07-E2E4-45F1-8F55-D195C7D237CE}" type="presParOf" srcId="{222462C6-7B53-4CEE-B69D-099AB1787846}" destId="{129037BF-3F47-4E31-B118-EA77923F703A}" srcOrd="18" destOrd="0" presId="urn:microsoft.com/office/officeart/2005/8/layout/venn3"/>
    <dgm:cxn modelId="{F48261C0-C3DF-438C-ACBA-D823F7847A81}" type="presParOf" srcId="{222462C6-7B53-4CEE-B69D-099AB1787846}" destId="{F01DD6AC-433B-446E-A887-F0BD8970EF06}" srcOrd="19" destOrd="0" presId="urn:microsoft.com/office/officeart/2005/8/layout/venn3"/>
    <dgm:cxn modelId="{35FD49F5-DA24-4DC4-8289-424A9FDCAB74}" type="presParOf" srcId="{222462C6-7B53-4CEE-B69D-099AB1787846}" destId="{4F244047-D6DC-4079-BE99-4F0AE6E2DBE5}"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C</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A</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R</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4A741BD5-FE45-49F4-98EB-0A7FB7D1F4CA}">
      <dgm:prSet phldrT="[Text]"/>
      <dgm:spPr/>
      <dgm:t>
        <a:bodyPr/>
        <a:lstStyle/>
        <a:p>
          <a:r>
            <a:rPr lang="en-US" dirty="0" smtClean="0"/>
            <a:t>M</a:t>
          </a:r>
          <a:endParaRPr lang="en-US" dirty="0"/>
        </a:p>
      </dgm:t>
    </dgm:pt>
    <dgm:pt modelId="{64D39E92-B21B-4B94-8435-E64E34772914}" type="parTrans" cxnId="{310F30E5-36D1-4C99-9557-5054CE7B5249}">
      <dgm:prSet/>
      <dgm:spPr/>
      <dgm:t>
        <a:bodyPr/>
        <a:lstStyle/>
        <a:p>
          <a:endParaRPr lang="en-US"/>
        </a:p>
      </dgm:t>
    </dgm:pt>
    <dgm:pt modelId="{D5F18B1D-3F55-42B9-8351-4FCBE9E21896}" type="sibTrans" cxnId="{310F30E5-36D1-4C99-9557-5054CE7B5249}">
      <dgm:prSet/>
      <dgm:spPr/>
      <dgm:t>
        <a:bodyPr/>
        <a:lstStyle/>
        <a:p>
          <a:endParaRPr lang="en-US"/>
        </a:p>
      </dgm:t>
    </dgm:pt>
    <dgm:pt modelId="{A54A3B01-4038-41EE-AED8-7B271A5567B9}">
      <dgm:prSet phldrT="[Text]"/>
      <dgm:spPr/>
      <dgm:t>
        <a:bodyPr/>
        <a:lstStyle/>
        <a:p>
          <a:pPr algn="ctr"/>
          <a:r>
            <a:rPr lang="en-US" dirty="0" smtClean="0"/>
            <a:t>O</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E</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8">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8">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8">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8">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CDCB854E-99FC-4A73-B460-49FE4164F896}" type="pres">
      <dgm:prSet presAssocID="{4A741BD5-FE45-49F4-98EB-0A7FB7D1F4CA}" presName="Name5" presStyleLbl="vennNode1" presStyleIdx="4" presStyleCnt="8">
        <dgm:presLayoutVars>
          <dgm:bulletEnabled val="1"/>
        </dgm:presLayoutVars>
      </dgm:prSet>
      <dgm:spPr/>
      <dgm:t>
        <a:bodyPr/>
        <a:lstStyle/>
        <a:p>
          <a:endParaRPr lang="en-US"/>
        </a:p>
      </dgm:t>
    </dgm:pt>
    <dgm:pt modelId="{2378CEA4-E241-42C4-9A4F-BC91372630D8}" type="pres">
      <dgm:prSet presAssocID="{D5F18B1D-3F55-42B9-8351-4FCBE9E21896}" presName="space" presStyleCnt="0"/>
      <dgm:spPr/>
    </dgm:pt>
    <dgm:pt modelId="{F41D223B-D994-4A6F-AA01-75869090A59B}" type="pres">
      <dgm:prSet presAssocID="{A54A3B01-4038-41EE-AED8-7B271A5567B9}" presName="Name5" presStyleLbl="vennNode1" presStyleIdx="5" presStyleCnt="8">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6" presStyleCnt="8">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7" presStyleCnt="8">
        <dgm:presLayoutVars>
          <dgm:bulletEnabled val="1"/>
        </dgm:presLayoutVars>
      </dgm:prSet>
      <dgm:spPr/>
      <dgm:t>
        <a:bodyPr/>
        <a:lstStyle/>
        <a:p>
          <a:endParaRPr lang="en-US"/>
        </a:p>
      </dgm:t>
    </dgm:pt>
  </dgm:ptLst>
  <dgm:cxnLst>
    <dgm:cxn modelId="{1CA4096C-BDFB-42AC-9EB3-DD2593B1056C}" srcId="{92B50A7B-804F-4AC0-94BD-5D1F30D893D6}" destId="{FDA4B2EF-FF2C-4D4D-9D31-071E10824D4C}" srcOrd="1" destOrd="0" parTransId="{2056DE85-37D1-4AFD-A5EB-EE4EEE0763B6}" sibTransId="{7323BFEB-250E-4BAA-8409-15908DAD5F0D}"/>
    <dgm:cxn modelId="{2A72A52F-9C5F-4781-84A5-F8DC25D8B745}" type="presOf" srcId="{A6986CB2-6270-4B02-BB42-EAB75F78A095}" destId="{4E80510B-2D34-4FA4-8A1C-00D7B0DB1F21}" srcOrd="0" destOrd="0" presId="urn:microsoft.com/office/officeart/2005/8/layout/venn3"/>
    <dgm:cxn modelId="{A001FB45-A540-4F1A-89E9-8403E6BD06B3}" type="presOf" srcId="{4A741BD5-FE45-49F4-98EB-0A7FB7D1F4CA}" destId="{CDCB854E-99FC-4A73-B460-49FE4164F896}"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DB303CBB-0C9A-4C60-BE8A-846430F72F20}" type="presOf" srcId="{AC71D4E2-9FE5-40CA-BC78-229511D62145}" destId="{DF009BAD-8875-4CEE-99B7-3FC24BE1A93F}" srcOrd="0" destOrd="0" presId="urn:microsoft.com/office/officeart/2005/8/layout/venn3"/>
    <dgm:cxn modelId="{9B0A9B40-8B33-44EC-BB8B-D1800467D31E}" type="presOf" srcId="{B3F6389C-B6C3-4D88-B58E-EC7F7E389B31}" destId="{A7C6876D-859D-4C87-B984-389C1702BDFF}" srcOrd="0" destOrd="0" presId="urn:microsoft.com/office/officeart/2005/8/layout/venn3"/>
    <dgm:cxn modelId="{F5124596-3A95-4A24-BD41-80533BFC889F}" type="presOf" srcId="{53333B5E-FA3C-4024-AEB4-C3D255AE2CDD}" destId="{82630273-5BEA-489F-A485-45A8D5A0FCE2}" srcOrd="0" destOrd="0" presId="urn:microsoft.com/office/officeart/2005/8/layout/venn3"/>
    <dgm:cxn modelId="{310F30E5-36D1-4C99-9557-5054CE7B5249}" srcId="{92B50A7B-804F-4AC0-94BD-5D1F30D893D6}" destId="{4A741BD5-FE45-49F4-98EB-0A7FB7D1F4CA}" srcOrd="4" destOrd="0" parTransId="{64D39E92-B21B-4B94-8435-E64E34772914}" sibTransId="{D5F18B1D-3F55-42B9-8351-4FCBE9E21896}"/>
    <dgm:cxn modelId="{AA9BB2D8-C25B-4484-BE48-27D8365E4CB9}" type="presOf" srcId="{FDA4B2EF-FF2C-4D4D-9D31-071E10824D4C}" destId="{619184D0-42B6-4881-ACF4-4BEDA78548D3}" srcOrd="0" destOrd="0" presId="urn:microsoft.com/office/officeart/2005/8/layout/venn3"/>
    <dgm:cxn modelId="{8414BB04-12A8-4D5A-B762-ED03B4D4486D}" type="presOf" srcId="{92B50A7B-804F-4AC0-94BD-5D1F30D893D6}" destId="{222462C6-7B53-4CEE-B69D-099AB1787846}" srcOrd="0" destOrd="0" presId="urn:microsoft.com/office/officeart/2005/8/layout/venn3"/>
    <dgm:cxn modelId="{2E3AF50B-DE32-4A39-8BB7-46D6CC79BDDB}" srcId="{92B50A7B-804F-4AC0-94BD-5D1F30D893D6}" destId="{AC71D4E2-9FE5-40CA-BC78-229511D62145}" srcOrd="7" destOrd="0" parTransId="{AD0A7FED-AF38-4EDE-A1EB-B11895D6AD9D}" sibTransId="{8DF9B028-CC1C-40DB-B028-2B9AC77DFD2E}"/>
    <dgm:cxn modelId="{3FAB19F6-FE19-4FB2-BAD6-FB01AFA0E0BF}" srcId="{92B50A7B-804F-4AC0-94BD-5D1F30D893D6}" destId="{A6986CB2-6270-4B02-BB42-EAB75F78A095}" srcOrd="6" destOrd="0" parTransId="{2C37F488-C35C-4100-9599-B29103AFEDBE}" sibTransId="{BCEF0C3C-07B1-4F0A-9A27-0C6964CE50AE}"/>
    <dgm:cxn modelId="{B814DBBA-8905-44C4-9A72-43C9D3BEFC26}" srcId="{92B50A7B-804F-4AC0-94BD-5D1F30D893D6}" destId="{A54A3B01-4038-41EE-AED8-7B271A5567B9}" srcOrd="5" destOrd="0" parTransId="{F88F8CA3-90A1-49F5-A1B7-0C51510A96F6}" sibTransId="{8C376C70-6E84-40FB-8E33-B6C258CF4FF4}"/>
    <dgm:cxn modelId="{847FBF93-1589-4B15-940E-BCCB9863CFA3}" type="presOf" srcId="{44F2072F-34FA-4C38-A42B-14F166FC254F}" destId="{2305B9D6-A2C4-4E09-AB3B-54CB67F135EE}" srcOrd="0" destOrd="0" presId="urn:microsoft.com/office/officeart/2005/8/layout/venn3"/>
    <dgm:cxn modelId="{068C00A9-7634-42C5-A4A1-EB7EE9ABC813}" srcId="{92B50A7B-804F-4AC0-94BD-5D1F30D893D6}" destId="{B3F6389C-B6C3-4D88-B58E-EC7F7E389B31}" srcOrd="3" destOrd="0" parTransId="{EEB4A4F9-9B89-4C68-B10C-16434E57DA0C}" sibTransId="{F729DD8F-0756-4E13-9D7F-605DBC72CE1E}"/>
    <dgm:cxn modelId="{401006F1-1A7B-4E4B-91E7-A00ADEBD2A05}" srcId="{92B50A7B-804F-4AC0-94BD-5D1F30D893D6}" destId="{53333B5E-FA3C-4024-AEB4-C3D255AE2CDD}" srcOrd="0" destOrd="0" parTransId="{746B9FE5-FC0B-41A8-AD05-DA22AD885DB8}" sibTransId="{F9E1B288-B1CE-451F-9B3F-1FFB5EA8C888}"/>
    <dgm:cxn modelId="{546A9E04-6C86-4531-91BD-A912A652E74D}" type="presOf" srcId="{A54A3B01-4038-41EE-AED8-7B271A5567B9}" destId="{F41D223B-D994-4A6F-AA01-75869090A59B}" srcOrd="0" destOrd="0" presId="urn:microsoft.com/office/officeart/2005/8/layout/venn3"/>
    <dgm:cxn modelId="{B15BBDE9-E2BE-4AFE-B4F6-466A256DCF60}" type="presParOf" srcId="{222462C6-7B53-4CEE-B69D-099AB1787846}" destId="{82630273-5BEA-489F-A485-45A8D5A0FCE2}" srcOrd="0" destOrd="0" presId="urn:microsoft.com/office/officeart/2005/8/layout/venn3"/>
    <dgm:cxn modelId="{297BFADF-4F32-41DA-9DA0-92DFB0370308}" type="presParOf" srcId="{222462C6-7B53-4CEE-B69D-099AB1787846}" destId="{36DB4D9D-1C44-4164-B983-885D1DF8BA1F}" srcOrd="1" destOrd="0" presId="urn:microsoft.com/office/officeart/2005/8/layout/venn3"/>
    <dgm:cxn modelId="{91D080AA-533F-42E2-98C9-D1B306C9E6D7}" type="presParOf" srcId="{222462C6-7B53-4CEE-B69D-099AB1787846}" destId="{619184D0-42B6-4881-ACF4-4BEDA78548D3}" srcOrd="2" destOrd="0" presId="urn:microsoft.com/office/officeart/2005/8/layout/venn3"/>
    <dgm:cxn modelId="{DDD98E63-F7C8-41DB-B9E2-DA8208DEDEC5}" type="presParOf" srcId="{222462C6-7B53-4CEE-B69D-099AB1787846}" destId="{9ECE0C93-77DA-4191-9E9F-B9D7D15F56CE}" srcOrd="3" destOrd="0" presId="urn:microsoft.com/office/officeart/2005/8/layout/venn3"/>
    <dgm:cxn modelId="{E60BA68B-19D5-4170-A8AB-51BB37BE7B4E}" type="presParOf" srcId="{222462C6-7B53-4CEE-B69D-099AB1787846}" destId="{2305B9D6-A2C4-4E09-AB3B-54CB67F135EE}" srcOrd="4" destOrd="0" presId="urn:microsoft.com/office/officeart/2005/8/layout/venn3"/>
    <dgm:cxn modelId="{3F646DEB-DDB5-4186-9C4C-C7B4AA0CCE21}" type="presParOf" srcId="{222462C6-7B53-4CEE-B69D-099AB1787846}" destId="{9AC4095B-E401-409F-B4F4-318BA6BD7DA6}" srcOrd="5" destOrd="0" presId="urn:microsoft.com/office/officeart/2005/8/layout/venn3"/>
    <dgm:cxn modelId="{1A2839D9-E70C-44CA-9FEC-3D462F78ACF1}" type="presParOf" srcId="{222462C6-7B53-4CEE-B69D-099AB1787846}" destId="{A7C6876D-859D-4C87-B984-389C1702BDFF}" srcOrd="6" destOrd="0" presId="urn:microsoft.com/office/officeart/2005/8/layout/venn3"/>
    <dgm:cxn modelId="{2497E9B1-4531-45B6-A132-990F62374BAC}" type="presParOf" srcId="{222462C6-7B53-4CEE-B69D-099AB1787846}" destId="{6404C4CC-BCCE-4F66-96A0-DF86992CA3D4}" srcOrd="7" destOrd="0" presId="urn:microsoft.com/office/officeart/2005/8/layout/venn3"/>
    <dgm:cxn modelId="{85F95755-ACC5-4670-BAA5-55A5C9D0C5BB}" type="presParOf" srcId="{222462C6-7B53-4CEE-B69D-099AB1787846}" destId="{CDCB854E-99FC-4A73-B460-49FE4164F896}" srcOrd="8" destOrd="0" presId="urn:microsoft.com/office/officeart/2005/8/layout/venn3"/>
    <dgm:cxn modelId="{4B855B4C-A087-40D8-80DB-80C03D0E80F0}" type="presParOf" srcId="{222462C6-7B53-4CEE-B69D-099AB1787846}" destId="{2378CEA4-E241-42C4-9A4F-BC91372630D8}" srcOrd="9" destOrd="0" presId="urn:microsoft.com/office/officeart/2005/8/layout/venn3"/>
    <dgm:cxn modelId="{95EE753C-E672-41AE-AF62-BE70BE1261E2}" type="presParOf" srcId="{222462C6-7B53-4CEE-B69D-099AB1787846}" destId="{F41D223B-D994-4A6F-AA01-75869090A59B}" srcOrd="10" destOrd="0" presId="urn:microsoft.com/office/officeart/2005/8/layout/venn3"/>
    <dgm:cxn modelId="{716FDE1C-DA87-4A57-98E1-1C4CE696D6FD}" type="presParOf" srcId="{222462C6-7B53-4CEE-B69D-099AB1787846}" destId="{2657BF3A-928D-49D5-A763-1C619AB7652A}" srcOrd="11" destOrd="0" presId="urn:microsoft.com/office/officeart/2005/8/layout/venn3"/>
    <dgm:cxn modelId="{B9C6AF8E-2B31-4CB3-A9F1-F75FD6015058}" type="presParOf" srcId="{222462C6-7B53-4CEE-B69D-099AB1787846}" destId="{4E80510B-2D34-4FA4-8A1C-00D7B0DB1F21}" srcOrd="12" destOrd="0" presId="urn:microsoft.com/office/officeart/2005/8/layout/venn3"/>
    <dgm:cxn modelId="{74BC2D43-CFDD-4C87-A4D2-DE2353EE43DE}" type="presParOf" srcId="{222462C6-7B53-4CEE-B69D-099AB1787846}" destId="{5846BFBA-0FAA-4ED8-AD28-9E298B2B2593}" srcOrd="13" destOrd="0" presId="urn:microsoft.com/office/officeart/2005/8/layout/venn3"/>
    <dgm:cxn modelId="{15B5C08F-396A-4D46-8458-1B6376B2862E}" type="presParOf" srcId="{222462C6-7B53-4CEE-B69D-099AB1787846}" destId="{DF009BAD-8875-4CEE-99B7-3FC24BE1A93F}" srcOrd="1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I</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N</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T</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A54A3B01-4038-41EE-AED8-7B271A5567B9}">
      <dgm:prSet phldrT="[Text]"/>
      <dgm:spPr/>
      <dgm:t>
        <a:bodyPr/>
        <a:lstStyle/>
        <a:p>
          <a:pPr algn="ctr"/>
          <a:r>
            <a:rPr lang="en-US" dirty="0" smtClean="0"/>
            <a:t>G</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A</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5660B8F0-F469-488A-B87E-9EB1CE50C38C}">
      <dgm:prSet phldrT="[Text]"/>
      <dgm:spPr/>
      <dgm:t>
        <a:bodyPr/>
        <a:lstStyle/>
        <a:p>
          <a:pPr algn="ctr"/>
          <a:r>
            <a:rPr lang="en-US" dirty="0" smtClean="0"/>
            <a:t>T</a:t>
          </a:r>
          <a:endParaRPr lang="en-US" dirty="0"/>
        </a:p>
      </dgm:t>
    </dgm:pt>
    <dgm:pt modelId="{B34FA959-C3E6-4B75-9278-253C1272CA4B}" type="parTrans" cxnId="{1134FBB1-6ABA-42E4-94DA-CEDBE5B2A428}">
      <dgm:prSet/>
      <dgm:spPr/>
      <dgm:t>
        <a:bodyPr/>
        <a:lstStyle/>
        <a:p>
          <a:endParaRPr lang="en-US"/>
        </a:p>
      </dgm:t>
    </dgm:pt>
    <dgm:pt modelId="{AAE87B75-FBC9-424F-8058-FE542ECFB634}" type="sibTrans" cxnId="{1134FBB1-6ABA-42E4-94DA-CEDBE5B2A428}">
      <dgm:prSet/>
      <dgm:spPr/>
      <dgm:t>
        <a:bodyPr/>
        <a:lstStyle/>
        <a:p>
          <a:endParaRPr lang="en-US"/>
        </a:p>
      </dgm:t>
    </dgm:pt>
    <dgm:pt modelId="{E624BC80-60CF-4629-B082-794F0C2247DA}">
      <dgm:prSet phldrT="[Text]"/>
      <dgm:spPr/>
      <dgm:t>
        <a:bodyPr/>
        <a:lstStyle/>
        <a:p>
          <a:r>
            <a:rPr lang="en-US" dirty="0" smtClean="0"/>
            <a:t>I</a:t>
          </a:r>
          <a:endParaRPr lang="en-US" dirty="0"/>
        </a:p>
      </dgm:t>
    </dgm:pt>
    <dgm:pt modelId="{BB04CC3A-7140-48E4-98A7-0228BA2D3904}" type="parTrans" cxnId="{A62976AA-661F-4A2D-9895-5C044470EFE6}">
      <dgm:prSet/>
      <dgm:spPr/>
      <dgm:t>
        <a:bodyPr/>
        <a:lstStyle/>
        <a:p>
          <a:endParaRPr lang="en-US"/>
        </a:p>
      </dgm:t>
    </dgm:pt>
    <dgm:pt modelId="{FA3A4308-B2EB-43EC-8229-6FA9F069B28B}" type="sibTrans" cxnId="{A62976AA-661F-4A2D-9895-5C044470EFE6}">
      <dgm:prSet/>
      <dgm:spPr/>
      <dgm:t>
        <a:bodyPr/>
        <a:lstStyle/>
        <a:p>
          <a:endParaRPr lang="en-US"/>
        </a:p>
      </dgm:t>
    </dgm:pt>
    <dgm:pt modelId="{1AF5A4F4-A46E-4BF4-8766-3A307F12D9F1}">
      <dgm:prSet phldrT="[Text]"/>
      <dgm:spPr/>
      <dgm:t>
        <a:bodyPr/>
        <a:lstStyle/>
        <a:p>
          <a:r>
            <a:rPr lang="en-US" dirty="0" smtClean="0"/>
            <a:t>O</a:t>
          </a:r>
          <a:endParaRPr lang="en-US" dirty="0"/>
        </a:p>
      </dgm:t>
    </dgm:pt>
    <dgm:pt modelId="{14773345-2C44-44C0-B42A-0D0679D6C253}" type="parTrans" cxnId="{3B2414EF-8155-49F5-9C9E-9AC83E025EC4}">
      <dgm:prSet/>
      <dgm:spPr/>
      <dgm:t>
        <a:bodyPr/>
        <a:lstStyle/>
        <a:p>
          <a:endParaRPr lang="en-US"/>
        </a:p>
      </dgm:t>
    </dgm:pt>
    <dgm:pt modelId="{49FD5255-4D47-41A0-87F4-8CB4541E720F}" type="sibTrans" cxnId="{3B2414EF-8155-49F5-9C9E-9AC83E025EC4}">
      <dgm:prSet/>
      <dgm:spPr/>
      <dgm:t>
        <a:bodyPr/>
        <a:lstStyle/>
        <a:p>
          <a:endParaRPr lang="en-US"/>
        </a:p>
      </dgm:t>
    </dgm:pt>
    <dgm:pt modelId="{3FB1759E-8525-4B6E-BAC4-9D846D85B87C}">
      <dgm:prSet phldrT="[Text]"/>
      <dgm:spPr/>
      <dgm:t>
        <a:bodyPr/>
        <a:lstStyle/>
        <a:p>
          <a:r>
            <a:rPr lang="en-US" dirty="0" smtClean="0"/>
            <a:t>N</a:t>
          </a:r>
          <a:endParaRPr lang="en-US" dirty="0"/>
        </a:p>
      </dgm:t>
    </dgm:pt>
    <dgm:pt modelId="{1F3FC9EE-16CD-45B0-AD5C-678106090F65}" type="parTrans" cxnId="{004D2101-A959-433C-90AC-32A32F7AC91A}">
      <dgm:prSet/>
      <dgm:spPr/>
      <dgm:t>
        <a:bodyPr/>
        <a:lstStyle/>
        <a:p>
          <a:endParaRPr lang="en-US"/>
        </a:p>
      </dgm:t>
    </dgm:pt>
    <dgm:pt modelId="{D52D743B-22A9-4036-8F9F-FD88B277EDC5}" type="sibTrans" cxnId="{004D2101-A959-433C-90AC-32A32F7AC91A}">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11">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11">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11">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11">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F41D223B-D994-4A6F-AA01-75869090A59B}" type="pres">
      <dgm:prSet presAssocID="{A54A3B01-4038-41EE-AED8-7B271A5567B9}" presName="Name5" presStyleLbl="vennNode1" presStyleIdx="4" presStyleCnt="11">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5" presStyleCnt="11">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6" presStyleCnt="11">
        <dgm:presLayoutVars>
          <dgm:bulletEnabled val="1"/>
        </dgm:presLayoutVars>
      </dgm:prSet>
      <dgm:spPr/>
      <dgm:t>
        <a:bodyPr/>
        <a:lstStyle/>
        <a:p>
          <a:endParaRPr lang="en-US"/>
        </a:p>
      </dgm:t>
    </dgm:pt>
    <dgm:pt modelId="{794ACA29-A79C-40F7-A363-19562F20A8A7}" type="pres">
      <dgm:prSet presAssocID="{8DF9B028-CC1C-40DB-B028-2B9AC77DFD2E}" presName="space" presStyleCnt="0"/>
      <dgm:spPr/>
    </dgm:pt>
    <dgm:pt modelId="{28E875FF-67C2-4CF0-8808-DBCC57B56C47}" type="pres">
      <dgm:prSet presAssocID="{5660B8F0-F469-488A-B87E-9EB1CE50C38C}" presName="Name5" presStyleLbl="vennNode1" presStyleIdx="7" presStyleCnt="11">
        <dgm:presLayoutVars>
          <dgm:bulletEnabled val="1"/>
        </dgm:presLayoutVars>
      </dgm:prSet>
      <dgm:spPr/>
      <dgm:t>
        <a:bodyPr/>
        <a:lstStyle/>
        <a:p>
          <a:endParaRPr lang="en-US"/>
        </a:p>
      </dgm:t>
    </dgm:pt>
    <dgm:pt modelId="{D8DB4199-00EF-424D-AE8B-39E9E5E6548D}" type="pres">
      <dgm:prSet presAssocID="{AAE87B75-FBC9-424F-8058-FE542ECFB634}" presName="space" presStyleCnt="0"/>
      <dgm:spPr/>
    </dgm:pt>
    <dgm:pt modelId="{B2958E02-C73F-487C-BA29-20D7D866C0D6}" type="pres">
      <dgm:prSet presAssocID="{E624BC80-60CF-4629-B082-794F0C2247DA}" presName="Name5" presStyleLbl="vennNode1" presStyleIdx="8" presStyleCnt="11">
        <dgm:presLayoutVars>
          <dgm:bulletEnabled val="1"/>
        </dgm:presLayoutVars>
      </dgm:prSet>
      <dgm:spPr/>
      <dgm:t>
        <a:bodyPr/>
        <a:lstStyle/>
        <a:p>
          <a:endParaRPr lang="en-US"/>
        </a:p>
      </dgm:t>
    </dgm:pt>
    <dgm:pt modelId="{09B38646-4E31-4F5A-8235-B2733B8B1B7B}" type="pres">
      <dgm:prSet presAssocID="{FA3A4308-B2EB-43EC-8229-6FA9F069B28B}" presName="space" presStyleCnt="0"/>
      <dgm:spPr/>
    </dgm:pt>
    <dgm:pt modelId="{129037BF-3F47-4E31-B118-EA77923F703A}" type="pres">
      <dgm:prSet presAssocID="{1AF5A4F4-A46E-4BF4-8766-3A307F12D9F1}" presName="Name5" presStyleLbl="vennNode1" presStyleIdx="9" presStyleCnt="11">
        <dgm:presLayoutVars>
          <dgm:bulletEnabled val="1"/>
        </dgm:presLayoutVars>
      </dgm:prSet>
      <dgm:spPr/>
      <dgm:t>
        <a:bodyPr/>
        <a:lstStyle/>
        <a:p>
          <a:endParaRPr lang="en-US"/>
        </a:p>
      </dgm:t>
    </dgm:pt>
    <dgm:pt modelId="{F01DD6AC-433B-446E-A887-F0BD8970EF06}" type="pres">
      <dgm:prSet presAssocID="{49FD5255-4D47-41A0-87F4-8CB4541E720F}" presName="space" presStyleCnt="0"/>
      <dgm:spPr/>
    </dgm:pt>
    <dgm:pt modelId="{4F244047-D6DC-4079-BE99-4F0AE6E2DBE5}" type="pres">
      <dgm:prSet presAssocID="{3FB1759E-8525-4B6E-BAC4-9D846D85B87C}" presName="Name5" presStyleLbl="vennNode1" presStyleIdx="10" presStyleCnt="11">
        <dgm:presLayoutVars>
          <dgm:bulletEnabled val="1"/>
        </dgm:presLayoutVars>
      </dgm:prSet>
      <dgm:spPr/>
      <dgm:t>
        <a:bodyPr/>
        <a:lstStyle/>
        <a:p>
          <a:endParaRPr lang="en-US"/>
        </a:p>
      </dgm:t>
    </dgm:pt>
  </dgm:ptLst>
  <dgm:cxnLst>
    <dgm:cxn modelId="{7BD1CDFD-6F49-4F38-A1C8-A1FA883285A8}" type="presOf" srcId="{44F2072F-34FA-4C38-A42B-14F166FC254F}" destId="{2305B9D6-A2C4-4E09-AB3B-54CB67F135EE}" srcOrd="0" destOrd="0" presId="urn:microsoft.com/office/officeart/2005/8/layout/venn3"/>
    <dgm:cxn modelId="{3B2414EF-8155-49F5-9C9E-9AC83E025EC4}" srcId="{92B50A7B-804F-4AC0-94BD-5D1F30D893D6}" destId="{1AF5A4F4-A46E-4BF4-8766-3A307F12D9F1}" srcOrd="9" destOrd="0" parTransId="{14773345-2C44-44C0-B42A-0D0679D6C253}" sibTransId="{49FD5255-4D47-41A0-87F4-8CB4541E720F}"/>
    <dgm:cxn modelId="{068C00A9-7634-42C5-A4A1-EB7EE9ABC813}" srcId="{92B50A7B-804F-4AC0-94BD-5D1F30D893D6}" destId="{B3F6389C-B6C3-4D88-B58E-EC7F7E389B31}" srcOrd="3" destOrd="0" parTransId="{EEB4A4F9-9B89-4C68-B10C-16434E57DA0C}" sibTransId="{F729DD8F-0756-4E13-9D7F-605DBC72CE1E}"/>
    <dgm:cxn modelId="{A62976AA-661F-4A2D-9895-5C044470EFE6}" srcId="{92B50A7B-804F-4AC0-94BD-5D1F30D893D6}" destId="{E624BC80-60CF-4629-B082-794F0C2247DA}" srcOrd="8" destOrd="0" parTransId="{BB04CC3A-7140-48E4-98A7-0228BA2D3904}" sibTransId="{FA3A4308-B2EB-43EC-8229-6FA9F069B28B}"/>
    <dgm:cxn modelId="{312A5E24-C65B-43E2-A1B5-86C187408A66}" type="presOf" srcId="{53333B5E-FA3C-4024-AEB4-C3D255AE2CDD}" destId="{82630273-5BEA-489F-A485-45A8D5A0FCE2}" srcOrd="0" destOrd="0" presId="urn:microsoft.com/office/officeart/2005/8/layout/venn3"/>
    <dgm:cxn modelId="{004D2101-A959-433C-90AC-32A32F7AC91A}" srcId="{92B50A7B-804F-4AC0-94BD-5D1F30D893D6}" destId="{3FB1759E-8525-4B6E-BAC4-9D846D85B87C}" srcOrd="10" destOrd="0" parTransId="{1F3FC9EE-16CD-45B0-AD5C-678106090F65}" sibTransId="{D52D743B-22A9-4036-8F9F-FD88B277EDC5}"/>
    <dgm:cxn modelId="{18D0D8D8-8528-4649-8A80-2BD65EBDB5EA}" type="presOf" srcId="{92B50A7B-804F-4AC0-94BD-5D1F30D893D6}" destId="{222462C6-7B53-4CEE-B69D-099AB1787846}" srcOrd="0" destOrd="0" presId="urn:microsoft.com/office/officeart/2005/8/layout/venn3"/>
    <dgm:cxn modelId="{9EAF8675-6AB0-4F3C-83B7-67B825AF8825}" type="presOf" srcId="{AC71D4E2-9FE5-40CA-BC78-229511D62145}" destId="{DF009BAD-8875-4CEE-99B7-3FC24BE1A93F}" srcOrd="0" destOrd="0" presId="urn:microsoft.com/office/officeart/2005/8/layout/venn3"/>
    <dgm:cxn modelId="{3FAB19F6-FE19-4FB2-BAD6-FB01AFA0E0BF}" srcId="{92B50A7B-804F-4AC0-94BD-5D1F30D893D6}" destId="{A6986CB2-6270-4B02-BB42-EAB75F78A095}" srcOrd="5" destOrd="0" parTransId="{2C37F488-C35C-4100-9599-B29103AFEDBE}" sibTransId="{BCEF0C3C-07B1-4F0A-9A27-0C6964CE50AE}"/>
    <dgm:cxn modelId="{69D26C5A-C506-40FA-AB7D-0AD1BB998369}" type="presOf" srcId="{FDA4B2EF-FF2C-4D4D-9D31-071E10824D4C}" destId="{619184D0-42B6-4881-ACF4-4BEDA78548D3}" srcOrd="0" destOrd="0" presId="urn:microsoft.com/office/officeart/2005/8/layout/venn3"/>
    <dgm:cxn modelId="{B814DBBA-8905-44C4-9A72-43C9D3BEFC26}" srcId="{92B50A7B-804F-4AC0-94BD-5D1F30D893D6}" destId="{A54A3B01-4038-41EE-AED8-7B271A5567B9}" srcOrd="4" destOrd="0" parTransId="{F88F8CA3-90A1-49F5-A1B7-0C51510A96F6}" sibTransId="{8C376C70-6E84-40FB-8E33-B6C258CF4FF4}"/>
    <dgm:cxn modelId="{48853EB3-9E89-489B-B3C8-DD00271641E4}" type="presOf" srcId="{1AF5A4F4-A46E-4BF4-8766-3A307F12D9F1}" destId="{129037BF-3F47-4E31-B118-EA77923F703A}" srcOrd="0" destOrd="0" presId="urn:microsoft.com/office/officeart/2005/8/layout/venn3"/>
    <dgm:cxn modelId="{AD0ABBB5-DA35-43D8-BD99-0303822FEA45}" type="presOf" srcId="{A54A3B01-4038-41EE-AED8-7B271A5567B9}" destId="{F41D223B-D994-4A6F-AA01-75869090A59B}" srcOrd="0" destOrd="0" presId="urn:microsoft.com/office/officeart/2005/8/layout/venn3"/>
    <dgm:cxn modelId="{2E3AF50B-DE32-4A39-8BB7-46D6CC79BDDB}" srcId="{92B50A7B-804F-4AC0-94BD-5D1F30D893D6}" destId="{AC71D4E2-9FE5-40CA-BC78-229511D62145}" srcOrd="6" destOrd="0" parTransId="{AD0A7FED-AF38-4EDE-A1EB-B11895D6AD9D}" sibTransId="{8DF9B028-CC1C-40DB-B028-2B9AC77DFD2E}"/>
    <dgm:cxn modelId="{1134FBB1-6ABA-42E4-94DA-CEDBE5B2A428}" srcId="{92B50A7B-804F-4AC0-94BD-5D1F30D893D6}" destId="{5660B8F0-F469-488A-B87E-9EB1CE50C38C}" srcOrd="7" destOrd="0" parTransId="{B34FA959-C3E6-4B75-9278-253C1272CA4B}" sibTransId="{AAE87B75-FBC9-424F-8058-FE542ECFB634}"/>
    <dgm:cxn modelId="{B54B81F5-BFA7-4DAC-8F7E-D226AE5848CB}" type="presOf" srcId="{A6986CB2-6270-4B02-BB42-EAB75F78A095}" destId="{4E80510B-2D34-4FA4-8A1C-00D7B0DB1F21}"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1CA4096C-BDFB-42AC-9EB3-DD2593B1056C}" srcId="{92B50A7B-804F-4AC0-94BD-5D1F30D893D6}" destId="{FDA4B2EF-FF2C-4D4D-9D31-071E10824D4C}" srcOrd="1" destOrd="0" parTransId="{2056DE85-37D1-4AFD-A5EB-EE4EEE0763B6}" sibTransId="{7323BFEB-250E-4BAA-8409-15908DAD5F0D}"/>
    <dgm:cxn modelId="{B2C09B1D-ED09-4DEE-95AA-1ABAF84F4929}" type="presOf" srcId="{B3F6389C-B6C3-4D88-B58E-EC7F7E389B31}" destId="{A7C6876D-859D-4C87-B984-389C1702BDFF}" srcOrd="0" destOrd="0" presId="urn:microsoft.com/office/officeart/2005/8/layout/venn3"/>
    <dgm:cxn modelId="{7E1BCAB1-BB72-4373-B03B-B58464D98052}" type="presOf" srcId="{5660B8F0-F469-488A-B87E-9EB1CE50C38C}" destId="{28E875FF-67C2-4CF0-8808-DBCC57B56C47}" srcOrd="0" destOrd="0" presId="urn:microsoft.com/office/officeart/2005/8/layout/venn3"/>
    <dgm:cxn modelId="{D4FDD094-F77C-48D3-833D-7076EBCF88E6}" type="presOf" srcId="{E624BC80-60CF-4629-B082-794F0C2247DA}" destId="{B2958E02-C73F-487C-BA29-20D7D866C0D6}" srcOrd="0" destOrd="0" presId="urn:microsoft.com/office/officeart/2005/8/layout/venn3"/>
    <dgm:cxn modelId="{B55E047B-E96E-4CB8-A3D7-DEBD6FE23802}" type="presOf" srcId="{3FB1759E-8525-4B6E-BAC4-9D846D85B87C}" destId="{4F244047-D6DC-4079-BE99-4F0AE6E2DBE5}" srcOrd="0" destOrd="0" presId="urn:microsoft.com/office/officeart/2005/8/layout/venn3"/>
    <dgm:cxn modelId="{401006F1-1A7B-4E4B-91E7-A00ADEBD2A05}" srcId="{92B50A7B-804F-4AC0-94BD-5D1F30D893D6}" destId="{53333B5E-FA3C-4024-AEB4-C3D255AE2CDD}" srcOrd="0" destOrd="0" parTransId="{746B9FE5-FC0B-41A8-AD05-DA22AD885DB8}" sibTransId="{F9E1B288-B1CE-451F-9B3F-1FFB5EA8C888}"/>
    <dgm:cxn modelId="{66E00BD0-7986-4C6A-843C-5964597124D7}" type="presParOf" srcId="{222462C6-7B53-4CEE-B69D-099AB1787846}" destId="{82630273-5BEA-489F-A485-45A8D5A0FCE2}" srcOrd="0" destOrd="0" presId="urn:microsoft.com/office/officeart/2005/8/layout/venn3"/>
    <dgm:cxn modelId="{95DF4995-AC2F-4B93-8F62-92A5687C5411}" type="presParOf" srcId="{222462C6-7B53-4CEE-B69D-099AB1787846}" destId="{36DB4D9D-1C44-4164-B983-885D1DF8BA1F}" srcOrd="1" destOrd="0" presId="urn:microsoft.com/office/officeart/2005/8/layout/venn3"/>
    <dgm:cxn modelId="{1B631FE1-48B9-424A-947C-105999905FD1}" type="presParOf" srcId="{222462C6-7B53-4CEE-B69D-099AB1787846}" destId="{619184D0-42B6-4881-ACF4-4BEDA78548D3}" srcOrd="2" destOrd="0" presId="urn:microsoft.com/office/officeart/2005/8/layout/venn3"/>
    <dgm:cxn modelId="{1673FAEE-ACA9-4495-915C-9AA01ECE8646}" type="presParOf" srcId="{222462C6-7B53-4CEE-B69D-099AB1787846}" destId="{9ECE0C93-77DA-4191-9E9F-B9D7D15F56CE}" srcOrd="3" destOrd="0" presId="urn:microsoft.com/office/officeart/2005/8/layout/venn3"/>
    <dgm:cxn modelId="{68EEF8B8-586F-4FBB-9EA7-1BD48813846E}" type="presParOf" srcId="{222462C6-7B53-4CEE-B69D-099AB1787846}" destId="{2305B9D6-A2C4-4E09-AB3B-54CB67F135EE}" srcOrd="4" destOrd="0" presId="urn:microsoft.com/office/officeart/2005/8/layout/venn3"/>
    <dgm:cxn modelId="{98A293F2-A803-405E-8B7F-E5A38D302F9B}" type="presParOf" srcId="{222462C6-7B53-4CEE-B69D-099AB1787846}" destId="{9AC4095B-E401-409F-B4F4-318BA6BD7DA6}" srcOrd="5" destOrd="0" presId="urn:microsoft.com/office/officeart/2005/8/layout/venn3"/>
    <dgm:cxn modelId="{189738CC-56A5-44F0-BE83-2D9D9915B678}" type="presParOf" srcId="{222462C6-7B53-4CEE-B69D-099AB1787846}" destId="{A7C6876D-859D-4C87-B984-389C1702BDFF}" srcOrd="6" destOrd="0" presId="urn:microsoft.com/office/officeart/2005/8/layout/venn3"/>
    <dgm:cxn modelId="{5466A24A-3311-43C7-A9ED-C9D802C04B0F}" type="presParOf" srcId="{222462C6-7B53-4CEE-B69D-099AB1787846}" destId="{6404C4CC-BCCE-4F66-96A0-DF86992CA3D4}" srcOrd="7" destOrd="0" presId="urn:microsoft.com/office/officeart/2005/8/layout/venn3"/>
    <dgm:cxn modelId="{B349FA43-706C-4FC6-B3A4-E8D509BFD7CF}" type="presParOf" srcId="{222462C6-7B53-4CEE-B69D-099AB1787846}" destId="{F41D223B-D994-4A6F-AA01-75869090A59B}" srcOrd="8" destOrd="0" presId="urn:microsoft.com/office/officeart/2005/8/layout/venn3"/>
    <dgm:cxn modelId="{961F6247-A639-4543-8285-707DAA99641D}" type="presParOf" srcId="{222462C6-7B53-4CEE-B69D-099AB1787846}" destId="{2657BF3A-928D-49D5-A763-1C619AB7652A}" srcOrd="9" destOrd="0" presId="urn:microsoft.com/office/officeart/2005/8/layout/venn3"/>
    <dgm:cxn modelId="{CEC72637-5546-4230-8556-54FA3480060B}" type="presParOf" srcId="{222462C6-7B53-4CEE-B69D-099AB1787846}" destId="{4E80510B-2D34-4FA4-8A1C-00D7B0DB1F21}" srcOrd="10" destOrd="0" presId="urn:microsoft.com/office/officeart/2005/8/layout/venn3"/>
    <dgm:cxn modelId="{CAF18937-4D0A-47D7-ADF8-5581083D6F07}" type="presParOf" srcId="{222462C6-7B53-4CEE-B69D-099AB1787846}" destId="{5846BFBA-0FAA-4ED8-AD28-9E298B2B2593}" srcOrd="11" destOrd="0" presId="urn:microsoft.com/office/officeart/2005/8/layout/venn3"/>
    <dgm:cxn modelId="{0B84B8A3-AAFC-4FB1-989D-A8EDEC1B0347}" type="presParOf" srcId="{222462C6-7B53-4CEE-B69D-099AB1787846}" destId="{DF009BAD-8875-4CEE-99B7-3FC24BE1A93F}" srcOrd="12" destOrd="0" presId="urn:microsoft.com/office/officeart/2005/8/layout/venn3"/>
    <dgm:cxn modelId="{2FC7EC8C-9779-47DC-8C1C-AB804FA30ECA}" type="presParOf" srcId="{222462C6-7B53-4CEE-B69D-099AB1787846}" destId="{794ACA29-A79C-40F7-A363-19562F20A8A7}" srcOrd="13" destOrd="0" presId="urn:microsoft.com/office/officeart/2005/8/layout/venn3"/>
    <dgm:cxn modelId="{0F33A786-34E1-4149-B540-837EB5639276}" type="presParOf" srcId="{222462C6-7B53-4CEE-B69D-099AB1787846}" destId="{28E875FF-67C2-4CF0-8808-DBCC57B56C47}" srcOrd="14" destOrd="0" presId="urn:microsoft.com/office/officeart/2005/8/layout/venn3"/>
    <dgm:cxn modelId="{A4847428-D5F5-4BD7-B146-6B43DA2E3FC7}" type="presParOf" srcId="{222462C6-7B53-4CEE-B69D-099AB1787846}" destId="{D8DB4199-00EF-424D-AE8B-39E9E5E6548D}" srcOrd="15" destOrd="0" presId="urn:microsoft.com/office/officeart/2005/8/layout/venn3"/>
    <dgm:cxn modelId="{F4A54C8D-980C-4477-A8A9-56749F3ED3F2}" type="presParOf" srcId="{222462C6-7B53-4CEE-B69D-099AB1787846}" destId="{B2958E02-C73F-487C-BA29-20D7D866C0D6}" srcOrd="16" destOrd="0" presId="urn:microsoft.com/office/officeart/2005/8/layout/venn3"/>
    <dgm:cxn modelId="{B273E636-C7CE-4927-B8F9-F4D860118949}" type="presParOf" srcId="{222462C6-7B53-4CEE-B69D-099AB1787846}" destId="{09B38646-4E31-4F5A-8235-B2733B8B1B7B}" srcOrd="17" destOrd="0" presId="urn:microsoft.com/office/officeart/2005/8/layout/venn3"/>
    <dgm:cxn modelId="{00F31E10-FEB6-4307-BD00-ECC451D52CBF}" type="presParOf" srcId="{222462C6-7B53-4CEE-B69D-099AB1787846}" destId="{129037BF-3F47-4E31-B118-EA77923F703A}" srcOrd="18" destOrd="0" presId="urn:microsoft.com/office/officeart/2005/8/layout/venn3"/>
    <dgm:cxn modelId="{1F8501D8-2F5F-4275-B5F6-D5AC4F6C5710}" type="presParOf" srcId="{222462C6-7B53-4CEE-B69D-099AB1787846}" destId="{F01DD6AC-433B-446E-A887-F0BD8970EF06}" srcOrd="19" destOrd="0" presId="urn:microsoft.com/office/officeart/2005/8/layout/venn3"/>
    <dgm:cxn modelId="{CAB91B14-3A63-4D39-B009-FF6CF4742676}" type="presParOf" srcId="{222462C6-7B53-4CEE-B69D-099AB1787846}" destId="{4F244047-D6DC-4079-BE99-4F0AE6E2DBE5}"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B50A7B-804F-4AC0-94BD-5D1F30D893D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3333B5E-FA3C-4024-AEB4-C3D255AE2CDD}">
      <dgm:prSet phldrT="[Text]"/>
      <dgm:spPr/>
      <dgm:t>
        <a:bodyPr/>
        <a:lstStyle/>
        <a:p>
          <a:r>
            <a:rPr lang="en-US" dirty="0" smtClean="0"/>
            <a:t>C</a:t>
          </a:r>
          <a:endParaRPr lang="en-US" dirty="0"/>
        </a:p>
      </dgm:t>
    </dgm:pt>
    <dgm:pt modelId="{746B9FE5-FC0B-41A8-AD05-DA22AD885DB8}" type="parTrans" cxnId="{401006F1-1A7B-4E4B-91E7-A00ADEBD2A05}">
      <dgm:prSet/>
      <dgm:spPr/>
      <dgm:t>
        <a:bodyPr/>
        <a:lstStyle/>
        <a:p>
          <a:endParaRPr lang="en-US"/>
        </a:p>
      </dgm:t>
    </dgm:pt>
    <dgm:pt modelId="{F9E1B288-B1CE-451F-9B3F-1FFB5EA8C888}" type="sibTrans" cxnId="{401006F1-1A7B-4E4B-91E7-A00ADEBD2A05}">
      <dgm:prSet/>
      <dgm:spPr/>
      <dgm:t>
        <a:bodyPr/>
        <a:lstStyle/>
        <a:p>
          <a:endParaRPr lang="en-US"/>
        </a:p>
      </dgm:t>
    </dgm:pt>
    <dgm:pt modelId="{FDA4B2EF-FF2C-4D4D-9D31-071E10824D4C}">
      <dgm:prSet phldrT="[Text]"/>
      <dgm:spPr/>
      <dgm:t>
        <a:bodyPr/>
        <a:lstStyle/>
        <a:p>
          <a:r>
            <a:rPr lang="en-US" dirty="0" smtClean="0"/>
            <a:t>A</a:t>
          </a:r>
          <a:endParaRPr lang="en-US" dirty="0"/>
        </a:p>
      </dgm:t>
    </dgm:pt>
    <dgm:pt modelId="{2056DE85-37D1-4AFD-A5EB-EE4EEE0763B6}" type="parTrans" cxnId="{1CA4096C-BDFB-42AC-9EB3-DD2593B1056C}">
      <dgm:prSet/>
      <dgm:spPr/>
      <dgm:t>
        <a:bodyPr/>
        <a:lstStyle/>
        <a:p>
          <a:endParaRPr lang="en-US"/>
        </a:p>
      </dgm:t>
    </dgm:pt>
    <dgm:pt modelId="{7323BFEB-250E-4BAA-8409-15908DAD5F0D}" type="sibTrans" cxnId="{1CA4096C-BDFB-42AC-9EB3-DD2593B1056C}">
      <dgm:prSet/>
      <dgm:spPr/>
      <dgm:t>
        <a:bodyPr/>
        <a:lstStyle/>
        <a:p>
          <a:endParaRPr lang="en-US"/>
        </a:p>
      </dgm:t>
    </dgm:pt>
    <dgm:pt modelId="{44F2072F-34FA-4C38-A42B-14F166FC254F}">
      <dgm:prSet phldrT="[Text]"/>
      <dgm:spPr/>
      <dgm:t>
        <a:bodyPr/>
        <a:lstStyle/>
        <a:p>
          <a:r>
            <a:rPr lang="en-US" dirty="0" smtClean="0"/>
            <a:t>R</a:t>
          </a:r>
          <a:endParaRPr lang="en-US" dirty="0"/>
        </a:p>
      </dgm:t>
    </dgm:pt>
    <dgm:pt modelId="{7A0C9868-E8BD-46CA-9A90-23E38F2FDA3E}" type="parTrans" cxnId="{44D2D93F-2F36-4BA6-8E94-6280C706BFFF}">
      <dgm:prSet/>
      <dgm:spPr/>
      <dgm:t>
        <a:bodyPr/>
        <a:lstStyle/>
        <a:p>
          <a:endParaRPr lang="en-US"/>
        </a:p>
      </dgm:t>
    </dgm:pt>
    <dgm:pt modelId="{688DB037-0008-460D-B4FC-BDA25264615F}" type="sibTrans" cxnId="{44D2D93F-2F36-4BA6-8E94-6280C706BFFF}">
      <dgm:prSet/>
      <dgm:spPr/>
      <dgm:t>
        <a:bodyPr/>
        <a:lstStyle/>
        <a:p>
          <a:endParaRPr lang="en-US"/>
        </a:p>
      </dgm:t>
    </dgm:pt>
    <dgm:pt modelId="{B3F6389C-B6C3-4D88-B58E-EC7F7E389B31}">
      <dgm:prSet phldrT="[Text]"/>
      <dgm:spPr/>
      <dgm:t>
        <a:bodyPr/>
        <a:lstStyle/>
        <a:p>
          <a:r>
            <a:rPr lang="en-US" dirty="0" smtClean="0"/>
            <a:t>E</a:t>
          </a:r>
          <a:endParaRPr lang="en-US" dirty="0"/>
        </a:p>
      </dgm:t>
    </dgm:pt>
    <dgm:pt modelId="{EEB4A4F9-9B89-4C68-B10C-16434E57DA0C}" type="parTrans" cxnId="{068C00A9-7634-42C5-A4A1-EB7EE9ABC813}">
      <dgm:prSet/>
      <dgm:spPr/>
      <dgm:t>
        <a:bodyPr/>
        <a:lstStyle/>
        <a:p>
          <a:endParaRPr lang="en-US"/>
        </a:p>
      </dgm:t>
    </dgm:pt>
    <dgm:pt modelId="{F729DD8F-0756-4E13-9D7F-605DBC72CE1E}" type="sibTrans" cxnId="{068C00A9-7634-42C5-A4A1-EB7EE9ABC813}">
      <dgm:prSet/>
      <dgm:spPr/>
      <dgm:t>
        <a:bodyPr/>
        <a:lstStyle/>
        <a:p>
          <a:endParaRPr lang="en-US"/>
        </a:p>
      </dgm:t>
    </dgm:pt>
    <dgm:pt modelId="{4A741BD5-FE45-49F4-98EB-0A7FB7D1F4CA}">
      <dgm:prSet phldrT="[Text]"/>
      <dgm:spPr/>
      <dgm:t>
        <a:bodyPr/>
        <a:lstStyle/>
        <a:p>
          <a:r>
            <a:rPr lang="en-US" dirty="0" smtClean="0"/>
            <a:t>M</a:t>
          </a:r>
          <a:endParaRPr lang="en-US" dirty="0"/>
        </a:p>
      </dgm:t>
    </dgm:pt>
    <dgm:pt modelId="{64D39E92-B21B-4B94-8435-E64E34772914}" type="parTrans" cxnId="{310F30E5-36D1-4C99-9557-5054CE7B5249}">
      <dgm:prSet/>
      <dgm:spPr/>
      <dgm:t>
        <a:bodyPr/>
        <a:lstStyle/>
        <a:p>
          <a:endParaRPr lang="en-US"/>
        </a:p>
      </dgm:t>
    </dgm:pt>
    <dgm:pt modelId="{D5F18B1D-3F55-42B9-8351-4FCBE9E21896}" type="sibTrans" cxnId="{310F30E5-36D1-4C99-9557-5054CE7B5249}">
      <dgm:prSet/>
      <dgm:spPr/>
      <dgm:t>
        <a:bodyPr/>
        <a:lstStyle/>
        <a:p>
          <a:endParaRPr lang="en-US"/>
        </a:p>
      </dgm:t>
    </dgm:pt>
    <dgm:pt modelId="{A54A3B01-4038-41EE-AED8-7B271A5567B9}">
      <dgm:prSet phldrT="[Text]"/>
      <dgm:spPr/>
      <dgm:t>
        <a:bodyPr/>
        <a:lstStyle/>
        <a:p>
          <a:pPr algn="ctr"/>
          <a:r>
            <a:rPr lang="en-US" dirty="0" smtClean="0"/>
            <a:t>O</a:t>
          </a:r>
          <a:endParaRPr lang="en-US" dirty="0"/>
        </a:p>
      </dgm:t>
    </dgm:pt>
    <dgm:pt modelId="{F88F8CA3-90A1-49F5-A1B7-0C51510A96F6}" type="parTrans" cxnId="{B814DBBA-8905-44C4-9A72-43C9D3BEFC26}">
      <dgm:prSet/>
      <dgm:spPr/>
      <dgm:t>
        <a:bodyPr/>
        <a:lstStyle/>
        <a:p>
          <a:endParaRPr lang="en-US"/>
        </a:p>
      </dgm:t>
    </dgm:pt>
    <dgm:pt modelId="{8C376C70-6E84-40FB-8E33-B6C258CF4FF4}" type="sibTrans" cxnId="{B814DBBA-8905-44C4-9A72-43C9D3BEFC26}">
      <dgm:prSet/>
      <dgm:spPr/>
      <dgm:t>
        <a:bodyPr/>
        <a:lstStyle/>
        <a:p>
          <a:endParaRPr lang="en-US"/>
        </a:p>
      </dgm:t>
    </dgm:pt>
    <dgm:pt modelId="{A6986CB2-6270-4B02-BB42-EAB75F78A095}">
      <dgm:prSet phldrT="[Text]"/>
      <dgm:spPr/>
      <dgm:t>
        <a:bodyPr/>
        <a:lstStyle/>
        <a:p>
          <a:r>
            <a:rPr lang="en-US" dirty="0" smtClean="0"/>
            <a:t>R</a:t>
          </a:r>
          <a:endParaRPr lang="en-US" dirty="0"/>
        </a:p>
      </dgm:t>
    </dgm:pt>
    <dgm:pt modelId="{2C37F488-C35C-4100-9599-B29103AFEDBE}" type="parTrans" cxnId="{3FAB19F6-FE19-4FB2-BAD6-FB01AFA0E0BF}">
      <dgm:prSet/>
      <dgm:spPr/>
      <dgm:t>
        <a:bodyPr/>
        <a:lstStyle/>
        <a:p>
          <a:endParaRPr lang="en-US"/>
        </a:p>
      </dgm:t>
    </dgm:pt>
    <dgm:pt modelId="{BCEF0C3C-07B1-4F0A-9A27-0C6964CE50AE}" type="sibTrans" cxnId="{3FAB19F6-FE19-4FB2-BAD6-FB01AFA0E0BF}">
      <dgm:prSet/>
      <dgm:spPr/>
      <dgm:t>
        <a:bodyPr/>
        <a:lstStyle/>
        <a:p>
          <a:endParaRPr lang="en-US"/>
        </a:p>
      </dgm:t>
    </dgm:pt>
    <dgm:pt modelId="{AC71D4E2-9FE5-40CA-BC78-229511D62145}">
      <dgm:prSet phldrT="[Text]"/>
      <dgm:spPr/>
      <dgm:t>
        <a:bodyPr/>
        <a:lstStyle/>
        <a:p>
          <a:r>
            <a:rPr lang="en-US" dirty="0" smtClean="0"/>
            <a:t>E</a:t>
          </a:r>
          <a:endParaRPr lang="en-US" dirty="0"/>
        </a:p>
      </dgm:t>
    </dgm:pt>
    <dgm:pt modelId="{AD0A7FED-AF38-4EDE-A1EB-B11895D6AD9D}" type="parTrans" cxnId="{2E3AF50B-DE32-4A39-8BB7-46D6CC79BDDB}">
      <dgm:prSet/>
      <dgm:spPr/>
      <dgm:t>
        <a:bodyPr/>
        <a:lstStyle/>
        <a:p>
          <a:endParaRPr lang="en-US"/>
        </a:p>
      </dgm:t>
    </dgm:pt>
    <dgm:pt modelId="{8DF9B028-CC1C-40DB-B028-2B9AC77DFD2E}" type="sibTrans" cxnId="{2E3AF50B-DE32-4A39-8BB7-46D6CC79BDDB}">
      <dgm:prSet/>
      <dgm:spPr/>
      <dgm:t>
        <a:bodyPr/>
        <a:lstStyle/>
        <a:p>
          <a:endParaRPr lang="en-US"/>
        </a:p>
      </dgm:t>
    </dgm:pt>
    <dgm:pt modelId="{222462C6-7B53-4CEE-B69D-099AB1787846}" type="pres">
      <dgm:prSet presAssocID="{92B50A7B-804F-4AC0-94BD-5D1F30D893D6}" presName="Name0" presStyleCnt="0">
        <dgm:presLayoutVars>
          <dgm:dir/>
          <dgm:resizeHandles val="exact"/>
        </dgm:presLayoutVars>
      </dgm:prSet>
      <dgm:spPr/>
      <dgm:t>
        <a:bodyPr/>
        <a:lstStyle/>
        <a:p>
          <a:endParaRPr lang="en-US"/>
        </a:p>
      </dgm:t>
    </dgm:pt>
    <dgm:pt modelId="{82630273-5BEA-489F-A485-45A8D5A0FCE2}" type="pres">
      <dgm:prSet presAssocID="{53333B5E-FA3C-4024-AEB4-C3D255AE2CDD}" presName="Name5" presStyleLbl="vennNode1" presStyleIdx="0" presStyleCnt="8">
        <dgm:presLayoutVars>
          <dgm:bulletEnabled val="1"/>
        </dgm:presLayoutVars>
      </dgm:prSet>
      <dgm:spPr/>
      <dgm:t>
        <a:bodyPr/>
        <a:lstStyle/>
        <a:p>
          <a:endParaRPr lang="en-US"/>
        </a:p>
      </dgm:t>
    </dgm:pt>
    <dgm:pt modelId="{36DB4D9D-1C44-4164-B983-885D1DF8BA1F}" type="pres">
      <dgm:prSet presAssocID="{F9E1B288-B1CE-451F-9B3F-1FFB5EA8C888}" presName="space" presStyleCnt="0"/>
      <dgm:spPr/>
    </dgm:pt>
    <dgm:pt modelId="{619184D0-42B6-4881-ACF4-4BEDA78548D3}" type="pres">
      <dgm:prSet presAssocID="{FDA4B2EF-FF2C-4D4D-9D31-071E10824D4C}" presName="Name5" presStyleLbl="vennNode1" presStyleIdx="1" presStyleCnt="8">
        <dgm:presLayoutVars>
          <dgm:bulletEnabled val="1"/>
        </dgm:presLayoutVars>
      </dgm:prSet>
      <dgm:spPr/>
      <dgm:t>
        <a:bodyPr/>
        <a:lstStyle/>
        <a:p>
          <a:endParaRPr lang="en-US"/>
        </a:p>
      </dgm:t>
    </dgm:pt>
    <dgm:pt modelId="{9ECE0C93-77DA-4191-9E9F-B9D7D15F56CE}" type="pres">
      <dgm:prSet presAssocID="{7323BFEB-250E-4BAA-8409-15908DAD5F0D}" presName="space" presStyleCnt="0"/>
      <dgm:spPr/>
    </dgm:pt>
    <dgm:pt modelId="{2305B9D6-A2C4-4E09-AB3B-54CB67F135EE}" type="pres">
      <dgm:prSet presAssocID="{44F2072F-34FA-4C38-A42B-14F166FC254F}" presName="Name5" presStyleLbl="vennNode1" presStyleIdx="2" presStyleCnt="8">
        <dgm:presLayoutVars>
          <dgm:bulletEnabled val="1"/>
        </dgm:presLayoutVars>
      </dgm:prSet>
      <dgm:spPr/>
      <dgm:t>
        <a:bodyPr/>
        <a:lstStyle/>
        <a:p>
          <a:endParaRPr lang="en-US"/>
        </a:p>
      </dgm:t>
    </dgm:pt>
    <dgm:pt modelId="{9AC4095B-E401-409F-B4F4-318BA6BD7DA6}" type="pres">
      <dgm:prSet presAssocID="{688DB037-0008-460D-B4FC-BDA25264615F}" presName="space" presStyleCnt="0"/>
      <dgm:spPr/>
    </dgm:pt>
    <dgm:pt modelId="{A7C6876D-859D-4C87-B984-389C1702BDFF}" type="pres">
      <dgm:prSet presAssocID="{B3F6389C-B6C3-4D88-B58E-EC7F7E389B31}" presName="Name5" presStyleLbl="vennNode1" presStyleIdx="3" presStyleCnt="8">
        <dgm:presLayoutVars>
          <dgm:bulletEnabled val="1"/>
        </dgm:presLayoutVars>
      </dgm:prSet>
      <dgm:spPr/>
      <dgm:t>
        <a:bodyPr/>
        <a:lstStyle/>
        <a:p>
          <a:endParaRPr lang="en-US"/>
        </a:p>
      </dgm:t>
    </dgm:pt>
    <dgm:pt modelId="{6404C4CC-BCCE-4F66-96A0-DF86992CA3D4}" type="pres">
      <dgm:prSet presAssocID="{F729DD8F-0756-4E13-9D7F-605DBC72CE1E}" presName="space" presStyleCnt="0"/>
      <dgm:spPr/>
    </dgm:pt>
    <dgm:pt modelId="{CDCB854E-99FC-4A73-B460-49FE4164F896}" type="pres">
      <dgm:prSet presAssocID="{4A741BD5-FE45-49F4-98EB-0A7FB7D1F4CA}" presName="Name5" presStyleLbl="vennNode1" presStyleIdx="4" presStyleCnt="8">
        <dgm:presLayoutVars>
          <dgm:bulletEnabled val="1"/>
        </dgm:presLayoutVars>
      </dgm:prSet>
      <dgm:spPr/>
      <dgm:t>
        <a:bodyPr/>
        <a:lstStyle/>
        <a:p>
          <a:endParaRPr lang="en-US"/>
        </a:p>
      </dgm:t>
    </dgm:pt>
    <dgm:pt modelId="{2378CEA4-E241-42C4-9A4F-BC91372630D8}" type="pres">
      <dgm:prSet presAssocID="{D5F18B1D-3F55-42B9-8351-4FCBE9E21896}" presName="space" presStyleCnt="0"/>
      <dgm:spPr/>
    </dgm:pt>
    <dgm:pt modelId="{F41D223B-D994-4A6F-AA01-75869090A59B}" type="pres">
      <dgm:prSet presAssocID="{A54A3B01-4038-41EE-AED8-7B271A5567B9}" presName="Name5" presStyleLbl="vennNode1" presStyleIdx="5" presStyleCnt="8">
        <dgm:presLayoutVars>
          <dgm:bulletEnabled val="1"/>
        </dgm:presLayoutVars>
      </dgm:prSet>
      <dgm:spPr/>
      <dgm:t>
        <a:bodyPr/>
        <a:lstStyle/>
        <a:p>
          <a:endParaRPr lang="en-US"/>
        </a:p>
      </dgm:t>
    </dgm:pt>
    <dgm:pt modelId="{2657BF3A-928D-49D5-A763-1C619AB7652A}" type="pres">
      <dgm:prSet presAssocID="{8C376C70-6E84-40FB-8E33-B6C258CF4FF4}" presName="space" presStyleCnt="0"/>
      <dgm:spPr/>
    </dgm:pt>
    <dgm:pt modelId="{4E80510B-2D34-4FA4-8A1C-00D7B0DB1F21}" type="pres">
      <dgm:prSet presAssocID="{A6986CB2-6270-4B02-BB42-EAB75F78A095}" presName="Name5" presStyleLbl="vennNode1" presStyleIdx="6" presStyleCnt="8">
        <dgm:presLayoutVars>
          <dgm:bulletEnabled val="1"/>
        </dgm:presLayoutVars>
      </dgm:prSet>
      <dgm:spPr/>
      <dgm:t>
        <a:bodyPr/>
        <a:lstStyle/>
        <a:p>
          <a:endParaRPr lang="en-US"/>
        </a:p>
      </dgm:t>
    </dgm:pt>
    <dgm:pt modelId="{5846BFBA-0FAA-4ED8-AD28-9E298B2B2593}" type="pres">
      <dgm:prSet presAssocID="{BCEF0C3C-07B1-4F0A-9A27-0C6964CE50AE}" presName="space" presStyleCnt="0"/>
      <dgm:spPr/>
    </dgm:pt>
    <dgm:pt modelId="{DF009BAD-8875-4CEE-99B7-3FC24BE1A93F}" type="pres">
      <dgm:prSet presAssocID="{AC71D4E2-9FE5-40CA-BC78-229511D62145}" presName="Name5" presStyleLbl="vennNode1" presStyleIdx="7" presStyleCnt="8">
        <dgm:presLayoutVars>
          <dgm:bulletEnabled val="1"/>
        </dgm:presLayoutVars>
      </dgm:prSet>
      <dgm:spPr/>
      <dgm:t>
        <a:bodyPr/>
        <a:lstStyle/>
        <a:p>
          <a:endParaRPr lang="en-US"/>
        </a:p>
      </dgm:t>
    </dgm:pt>
  </dgm:ptLst>
  <dgm:cxnLst>
    <dgm:cxn modelId="{CA2C80EA-1660-4D86-A648-45CB40825690}" type="presOf" srcId="{AC71D4E2-9FE5-40CA-BC78-229511D62145}" destId="{DF009BAD-8875-4CEE-99B7-3FC24BE1A93F}" srcOrd="0" destOrd="0" presId="urn:microsoft.com/office/officeart/2005/8/layout/venn3"/>
    <dgm:cxn modelId="{1CA4096C-BDFB-42AC-9EB3-DD2593B1056C}" srcId="{92B50A7B-804F-4AC0-94BD-5D1F30D893D6}" destId="{FDA4B2EF-FF2C-4D4D-9D31-071E10824D4C}" srcOrd="1" destOrd="0" parTransId="{2056DE85-37D1-4AFD-A5EB-EE4EEE0763B6}" sibTransId="{7323BFEB-250E-4BAA-8409-15908DAD5F0D}"/>
    <dgm:cxn modelId="{57F1E7CA-4752-4EBA-ABB3-8DBD4E85D2FE}" type="presOf" srcId="{A54A3B01-4038-41EE-AED8-7B271A5567B9}" destId="{F41D223B-D994-4A6F-AA01-75869090A59B}" srcOrd="0" destOrd="0" presId="urn:microsoft.com/office/officeart/2005/8/layout/venn3"/>
    <dgm:cxn modelId="{44D2D93F-2F36-4BA6-8E94-6280C706BFFF}" srcId="{92B50A7B-804F-4AC0-94BD-5D1F30D893D6}" destId="{44F2072F-34FA-4C38-A42B-14F166FC254F}" srcOrd="2" destOrd="0" parTransId="{7A0C9868-E8BD-46CA-9A90-23E38F2FDA3E}" sibTransId="{688DB037-0008-460D-B4FC-BDA25264615F}"/>
    <dgm:cxn modelId="{546D42FE-E451-44B5-80D0-D7A34F3D001E}" type="presOf" srcId="{4A741BD5-FE45-49F4-98EB-0A7FB7D1F4CA}" destId="{CDCB854E-99FC-4A73-B460-49FE4164F896}" srcOrd="0" destOrd="0" presId="urn:microsoft.com/office/officeart/2005/8/layout/venn3"/>
    <dgm:cxn modelId="{310F30E5-36D1-4C99-9557-5054CE7B5249}" srcId="{92B50A7B-804F-4AC0-94BD-5D1F30D893D6}" destId="{4A741BD5-FE45-49F4-98EB-0A7FB7D1F4CA}" srcOrd="4" destOrd="0" parTransId="{64D39E92-B21B-4B94-8435-E64E34772914}" sibTransId="{D5F18B1D-3F55-42B9-8351-4FCBE9E21896}"/>
    <dgm:cxn modelId="{BE90D25D-45AB-45B0-875A-D93892068482}" type="presOf" srcId="{A6986CB2-6270-4B02-BB42-EAB75F78A095}" destId="{4E80510B-2D34-4FA4-8A1C-00D7B0DB1F21}" srcOrd="0" destOrd="0" presId="urn:microsoft.com/office/officeart/2005/8/layout/venn3"/>
    <dgm:cxn modelId="{7A7DFEE6-EA63-4C47-B315-3079C201EC7B}" type="presOf" srcId="{B3F6389C-B6C3-4D88-B58E-EC7F7E389B31}" destId="{A7C6876D-859D-4C87-B984-389C1702BDFF}" srcOrd="0" destOrd="0" presId="urn:microsoft.com/office/officeart/2005/8/layout/venn3"/>
    <dgm:cxn modelId="{22E4A159-DB67-4177-9509-881713C3AFC3}" type="presOf" srcId="{FDA4B2EF-FF2C-4D4D-9D31-071E10824D4C}" destId="{619184D0-42B6-4881-ACF4-4BEDA78548D3}" srcOrd="0" destOrd="0" presId="urn:microsoft.com/office/officeart/2005/8/layout/venn3"/>
    <dgm:cxn modelId="{2112E77B-F59A-45DE-A91F-9C9FB4D29FF9}" type="presOf" srcId="{53333B5E-FA3C-4024-AEB4-C3D255AE2CDD}" destId="{82630273-5BEA-489F-A485-45A8D5A0FCE2}" srcOrd="0" destOrd="0" presId="urn:microsoft.com/office/officeart/2005/8/layout/venn3"/>
    <dgm:cxn modelId="{2E3AF50B-DE32-4A39-8BB7-46D6CC79BDDB}" srcId="{92B50A7B-804F-4AC0-94BD-5D1F30D893D6}" destId="{AC71D4E2-9FE5-40CA-BC78-229511D62145}" srcOrd="7" destOrd="0" parTransId="{AD0A7FED-AF38-4EDE-A1EB-B11895D6AD9D}" sibTransId="{8DF9B028-CC1C-40DB-B028-2B9AC77DFD2E}"/>
    <dgm:cxn modelId="{3FAB19F6-FE19-4FB2-BAD6-FB01AFA0E0BF}" srcId="{92B50A7B-804F-4AC0-94BD-5D1F30D893D6}" destId="{A6986CB2-6270-4B02-BB42-EAB75F78A095}" srcOrd="6" destOrd="0" parTransId="{2C37F488-C35C-4100-9599-B29103AFEDBE}" sibTransId="{BCEF0C3C-07B1-4F0A-9A27-0C6964CE50AE}"/>
    <dgm:cxn modelId="{B814DBBA-8905-44C4-9A72-43C9D3BEFC26}" srcId="{92B50A7B-804F-4AC0-94BD-5D1F30D893D6}" destId="{A54A3B01-4038-41EE-AED8-7B271A5567B9}" srcOrd="5" destOrd="0" parTransId="{F88F8CA3-90A1-49F5-A1B7-0C51510A96F6}" sibTransId="{8C376C70-6E84-40FB-8E33-B6C258CF4FF4}"/>
    <dgm:cxn modelId="{2F22CAFA-C7A9-4674-84C3-4BED8B7A5CC3}" type="presOf" srcId="{44F2072F-34FA-4C38-A42B-14F166FC254F}" destId="{2305B9D6-A2C4-4E09-AB3B-54CB67F135EE}" srcOrd="0" destOrd="0" presId="urn:microsoft.com/office/officeart/2005/8/layout/venn3"/>
    <dgm:cxn modelId="{068C00A9-7634-42C5-A4A1-EB7EE9ABC813}" srcId="{92B50A7B-804F-4AC0-94BD-5D1F30D893D6}" destId="{B3F6389C-B6C3-4D88-B58E-EC7F7E389B31}" srcOrd="3" destOrd="0" parTransId="{EEB4A4F9-9B89-4C68-B10C-16434E57DA0C}" sibTransId="{F729DD8F-0756-4E13-9D7F-605DBC72CE1E}"/>
    <dgm:cxn modelId="{401006F1-1A7B-4E4B-91E7-A00ADEBD2A05}" srcId="{92B50A7B-804F-4AC0-94BD-5D1F30D893D6}" destId="{53333B5E-FA3C-4024-AEB4-C3D255AE2CDD}" srcOrd="0" destOrd="0" parTransId="{746B9FE5-FC0B-41A8-AD05-DA22AD885DB8}" sibTransId="{F9E1B288-B1CE-451F-9B3F-1FFB5EA8C888}"/>
    <dgm:cxn modelId="{55CDF42B-F72B-4C3E-946B-EE0D0CC5F979}" type="presOf" srcId="{92B50A7B-804F-4AC0-94BD-5D1F30D893D6}" destId="{222462C6-7B53-4CEE-B69D-099AB1787846}" srcOrd="0" destOrd="0" presId="urn:microsoft.com/office/officeart/2005/8/layout/venn3"/>
    <dgm:cxn modelId="{7C454BD3-C9E3-456F-A54F-280B17A0F1EE}" type="presParOf" srcId="{222462C6-7B53-4CEE-B69D-099AB1787846}" destId="{82630273-5BEA-489F-A485-45A8D5A0FCE2}" srcOrd="0" destOrd="0" presId="urn:microsoft.com/office/officeart/2005/8/layout/venn3"/>
    <dgm:cxn modelId="{846E97B3-252D-46FE-84DE-79AEB8C23AAB}" type="presParOf" srcId="{222462C6-7B53-4CEE-B69D-099AB1787846}" destId="{36DB4D9D-1C44-4164-B983-885D1DF8BA1F}" srcOrd="1" destOrd="0" presId="urn:microsoft.com/office/officeart/2005/8/layout/venn3"/>
    <dgm:cxn modelId="{B63638C7-0C3E-4093-98AB-33C56A4F3E21}" type="presParOf" srcId="{222462C6-7B53-4CEE-B69D-099AB1787846}" destId="{619184D0-42B6-4881-ACF4-4BEDA78548D3}" srcOrd="2" destOrd="0" presId="urn:microsoft.com/office/officeart/2005/8/layout/venn3"/>
    <dgm:cxn modelId="{4814881C-2022-4984-BB4F-027CFFA4CEA6}" type="presParOf" srcId="{222462C6-7B53-4CEE-B69D-099AB1787846}" destId="{9ECE0C93-77DA-4191-9E9F-B9D7D15F56CE}" srcOrd="3" destOrd="0" presId="urn:microsoft.com/office/officeart/2005/8/layout/venn3"/>
    <dgm:cxn modelId="{3B573F1F-18F3-4126-A838-8626FF413360}" type="presParOf" srcId="{222462C6-7B53-4CEE-B69D-099AB1787846}" destId="{2305B9D6-A2C4-4E09-AB3B-54CB67F135EE}" srcOrd="4" destOrd="0" presId="urn:microsoft.com/office/officeart/2005/8/layout/venn3"/>
    <dgm:cxn modelId="{4DF3A57F-4BAC-4D6B-9D1D-1BB0E32B8633}" type="presParOf" srcId="{222462C6-7B53-4CEE-B69D-099AB1787846}" destId="{9AC4095B-E401-409F-B4F4-318BA6BD7DA6}" srcOrd="5" destOrd="0" presId="urn:microsoft.com/office/officeart/2005/8/layout/venn3"/>
    <dgm:cxn modelId="{71AB7D13-C11C-4178-BC52-692AF63E9FB6}" type="presParOf" srcId="{222462C6-7B53-4CEE-B69D-099AB1787846}" destId="{A7C6876D-859D-4C87-B984-389C1702BDFF}" srcOrd="6" destOrd="0" presId="urn:microsoft.com/office/officeart/2005/8/layout/venn3"/>
    <dgm:cxn modelId="{30F5ED7B-52C2-4E78-8302-008BB73A18F9}" type="presParOf" srcId="{222462C6-7B53-4CEE-B69D-099AB1787846}" destId="{6404C4CC-BCCE-4F66-96A0-DF86992CA3D4}" srcOrd="7" destOrd="0" presId="urn:microsoft.com/office/officeart/2005/8/layout/venn3"/>
    <dgm:cxn modelId="{59C99E78-C493-4622-A77C-577C6F26E137}" type="presParOf" srcId="{222462C6-7B53-4CEE-B69D-099AB1787846}" destId="{CDCB854E-99FC-4A73-B460-49FE4164F896}" srcOrd="8" destOrd="0" presId="urn:microsoft.com/office/officeart/2005/8/layout/venn3"/>
    <dgm:cxn modelId="{ED7505B7-DFD2-46D7-946C-5BA7F22511FC}" type="presParOf" srcId="{222462C6-7B53-4CEE-B69D-099AB1787846}" destId="{2378CEA4-E241-42C4-9A4F-BC91372630D8}" srcOrd="9" destOrd="0" presId="urn:microsoft.com/office/officeart/2005/8/layout/venn3"/>
    <dgm:cxn modelId="{7FD60C23-36BB-494A-8567-1A47D96A77D5}" type="presParOf" srcId="{222462C6-7B53-4CEE-B69D-099AB1787846}" destId="{F41D223B-D994-4A6F-AA01-75869090A59B}" srcOrd="10" destOrd="0" presId="urn:microsoft.com/office/officeart/2005/8/layout/venn3"/>
    <dgm:cxn modelId="{9DF5AA61-AA6C-43F5-A987-97E0525ADD26}" type="presParOf" srcId="{222462C6-7B53-4CEE-B69D-099AB1787846}" destId="{2657BF3A-928D-49D5-A763-1C619AB7652A}" srcOrd="11" destOrd="0" presId="urn:microsoft.com/office/officeart/2005/8/layout/venn3"/>
    <dgm:cxn modelId="{A0B7E7AC-8CC7-481A-AFE0-DCFFCE261EA3}" type="presParOf" srcId="{222462C6-7B53-4CEE-B69D-099AB1787846}" destId="{4E80510B-2D34-4FA4-8A1C-00D7B0DB1F21}" srcOrd="12" destOrd="0" presId="urn:microsoft.com/office/officeart/2005/8/layout/venn3"/>
    <dgm:cxn modelId="{56A0C3C2-7B7C-4BF5-926A-FA1E046EA24B}" type="presParOf" srcId="{222462C6-7B53-4CEE-B69D-099AB1787846}" destId="{5846BFBA-0FAA-4ED8-AD28-9E298B2B2593}" srcOrd="13" destOrd="0" presId="urn:microsoft.com/office/officeart/2005/8/layout/venn3"/>
    <dgm:cxn modelId="{D7A89191-89E8-4737-BA6F-191B016EEB22}" type="presParOf" srcId="{222462C6-7B53-4CEE-B69D-099AB1787846}" destId="{DF009BAD-8875-4CEE-99B7-3FC24BE1A93F}" srcOrd="1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C3F52-3FF8-4269-9FD8-DBD5F8D93CD6}">
      <dsp:nvSpPr>
        <dsp:cNvPr id="0" name=""/>
        <dsp:cNvSpPr/>
      </dsp:nvSpPr>
      <dsp:spPr>
        <a:xfrm>
          <a:off x="723899" y="571499"/>
          <a:ext cx="1257300" cy="1257300"/>
        </a:xfrm>
        <a:prstGeom prst="gear9">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CareMore</a:t>
          </a:r>
          <a:endParaRPr lang="en-US" sz="1000" kern="1200" dirty="0" smtClean="0"/>
        </a:p>
        <a:p>
          <a:pPr lvl="0" algn="ctr" defTabSz="444500">
            <a:lnSpc>
              <a:spcPct val="90000"/>
            </a:lnSpc>
            <a:spcBef>
              <a:spcPct val="0"/>
            </a:spcBef>
            <a:spcAft>
              <a:spcPct val="35000"/>
            </a:spcAft>
          </a:pPr>
          <a:r>
            <a:rPr lang="en-US" sz="1000" kern="1200" dirty="0" smtClean="0"/>
            <a:t>Integration</a:t>
          </a:r>
          <a:endParaRPr lang="en-US" sz="1000" kern="1200" dirty="0"/>
        </a:p>
      </dsp:txBody>
      <dsp:txXfrm>
        <a:off x="976672" y="866016"/>
        <a:ext cx="751754" cy="646278"/>
      </dsp:txXfrm>
    </dsp:sp>
    <dsp:sp modelId="{939EB9EC-F410-4963-BA9E-FADBC1660E9B}">
      <dsp:nvSpPr>
        <dsp:cNvPr id="0" name=""/>
        <dsp:cNvSpPr/>
      </dsp:nvSpPr>
      <dsp:spPr>
        <a:xfrm>
          <a:off x="740500" y="379845"/>
          <a:ext cx="1546479" cy="1546479"/>
        </a:xfrm>
        <a:prstGeom prst="circularArrow">
          <a:avLst>
            <a:gd name="adj1" fmla="val 4878"/>
            <a:gd name="adj2" fmla="val 312630"/>
            <a:gd name="adj3" fmla="val 2944068"/>
            <a:gd name="adj4" fmla="val 15516321"/>
            <a:gd name="adj5" fmla="val 5691"/>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26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36218" y="294212"/>
        <a:ext cx="173575" cy="173575"/>
      </dsp:txXfrm>
    </dsp:sp>
    <dsp:sp modelId="{619184D0-42B6-4881-ACF4-4BEDA78548D3}">
      <dsp:nvSpPr>
        <dsp:cNvPr id="0" name=""/>
        <dsp:cNvSpPr/>
      </dsp:nvSpPr>
      <dsp:spPr>
        <a:xfrm>
          <a:off x="19664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32597" y="294212"/>
        <a:ext cx="173575" cy="173575"/>
      </dsp:txXfrm>
    </dsp:sp>
    <dsp:sp modelId="{2305B9D6-A2C4-4E09-AB3B-54CB67F135EE}">
      <dsp:nvSpPr>
        <dsp:cNvPr id="0" name=""/>
        <dsp:cNvSpPr/>
      </dsp:nvSpPr>
      <dsp:spPr>
        <a:xfrm>
          <a:off x="393027"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428976" y="294212"/>
        <a:ext cx="173575" cy="173575"/>
      </dsp:txXfrm>
    </dsp:sp>
    <dsp:sp modelId="{A7C6876D-859D-4C87-B984-389C1702BDFF}">
      <dsp:nvSpPr>
        <dsp:cNvPr id="0" name=""/>
        <dsp:cNvSpPr/>
      </dsp:nvSpPr>
      <dsp:spPr>
        <a:xfrm>
          <a:off x="589405"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E</a:t>
          </a:r>
          <a:endParaRPr lang="en-US" sz="1000" kern="1200" dirty="0"/>
        </a:p>
      </dsp:txBody>
      <dsp:txXfrm>
        <a:off x="625354" y="294212"/>
        <a:ext cx="173575" cy="173575"/>
      </dsp:txXfrm>
    </dsp:sp>
    <dsp:sp modelId="{F41D223B-D994-4A6F-AA01-75869090A59B}">
      <dsp:nvSpPr>
        <dsp:cNvPr id="0" name=""/>
        <dsp:cNvSpPr/>
      </dsp:nvSpPr>
      <dsp:spPr>
        <a:xfrm>
          <a:off x="785784"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G</a:t>
          </a:r>
          <a:endParaRPr lang="en-US" sz="1000" kern="1200" dirty="0"/>
        </a:p>
      </dsp:txBody>
      <dsp:txXfrm>
        <a:off x="821733" y="294212"/>
        <a:ext cx="173575" cy="173575"/>
      </dsp:txXfrm>
    </dsp:sp>
    <dsp:sp modelId="{4E80510B-2D34-4FA4-8A1C-00D7B0DB1F21}">
      <dsp:nvSpPr>
        <dsp:cNvPr id="0" name=""/>
        <dsp:cNvSpPr/>
      </dsp:nvSpPr>
      <dsp:spPr>
        <a:xfrm>
          <a:off x="982163"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R</a:t>
          </a:r>
          <a:endParaRPr lang="en-US" sz="1000" kern="1200" dirty="0"/>
        </a:p>
      </dsp:txBody>
      <dsp:txXfrm>
        <a:off x="1018112" y="294212"/>
        <a:ext cx="173575" cy="173575"/>
      </dsp:txXfrm>
    </dsp:sp>
    <dsp:sp modelId="{DF009BAD-8875-4CEE-99B7-3FC24BE1A93F}">
      <dsp:nvSpPr>
        <dsp:cNvPr id="0" name=""/>
        <dsp:cNvSpPr/>
      </dsp:nvSpPr>
      <dsp:spPr>
        <a:xfrm>
          <a:off x="1178542"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A</a:t>
          </a:r>
          <a:endParaRPr lang="en-US" sz="1000" kern="1200" dirty="0"/>
        </a:p>
      </dsp:txBody>
      <dsp:txXfrm>
        <a:off x="1214491" y="294212"/>
        <a:ext cx="173575" cy="173575"/>
      </dsp:txXfrm>
    </dsp:sp>
    <dsp:sp modelId="{28E875FF-67C2-4CF0-8808-DBCC57B56C47}">
      <dsp:nvSpPr>
        <dsp:cNvPr id="0" name=""/>
        <dsp:cNvSpPr/>
      </dsp:nvSpPr>
      <dsp:spPr>
        <a:xfrm>
          <a:off x="1374920"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1410869" y="294212"/>
        <a:ext cx="173575" cy="173575"/>
      </dsp:txXfrm>
    </dsp:sp>
    <dsp:sp modelId="{B2958E02-C73F-487C-BA29-20D7D866C0D6}">
      <dsp:nvSpPr>
        <dsp:cNvPr id="0" name=""/>
        <dsp:cNvSpPr/>
      </dsp:nvSpPr>
      <dsp:spPr>
        <a:xfrm>
          <a:off x="157129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1607248" y="294212"/>
        <a:ext cx="173575" cy="173575"/>
      </dsp:txXfrm>
    </dsp:sp>
    <dsp:sp modelId="{129037BF-3F47-4E31-B118-EA77923F703A}">
      <dsp:nvSpPr>
        <dsp:cNvPr id="0" name=""/>
        <dsp:cNvSpPr/>
      </dsp:nvSpPr>
      <dsp:spPr>
        <a:xfrm>
          <a:off x="176767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O</a:t>
          </a:r>
          <a:endParaRPr lang="en-US" sz="1000" kern="1200" dirty="0"/>
        </a:p>
      </dsp:txBody>
      <dsp:txXfrm>
        <a:off x="1803627" y="294212"/>
        <a:ext cx="173575" cy="173575"/>
      </dsp:txXfrm>
    </dsp:sp>
    <dsp:sp modelId="{4F244047-D6DC-4079-BE99-4F0AE6E2DBE5}">
      <dsp:nvSpPr>
        <dsp:cNvPr id="0" name=""/>
        <dsp:cNvSpPr/>
      </dsp:nvSpPr>
      <dsp:spPr>
        <a:xfrm>
          <a:off x="1964056"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000005" y="294212"/>
        <a:ext cx="173575" cy="173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892"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C</a:t>
          </a:r>
          <a:endParaRPr lang="en-US" sz="1100" kern="1200" dirty="0"/>
        </a:p>
      </dsp:txBody>
      <dsp:txXfrm>
        <a:off x="41431" y="206997"/>
        <a:ext cx="195742" cy="195742"/>
      </dsp:txXfrm>
    </dsp:sp>
    <dsp:sp modelId="{619184D0-42B6-4881-ACF4-4BEDA78548D3}">
      <dsp:nvSpPr>
        <dsp:cNvPr id="0" name=""/>
        <dsp:cNvSpPr/>
      </dsp:nvSpPr>
      <dsp:spPr>
        <a:xfrm>
          <a:off x="222349"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A</a:t>
          </a:r>
          <a:endParaRPr lang="en-US" sz="1100" kern="1200" dirty="0"/>
        </a:p>
      </dsp:txBody>
      <dsp:txXfrm>
        <a:off x="262888" y="206997"/>
        <a:ext cx="195742" cy="195742"/>
      </dsp:txXfrm>
    </dsp:sp>
    <dsp:sp modelId="{2305B9D6-A2C4-4E09-AB3B-54CB67F135EE}">
      <dsp:nvSpPr>
        <dsp:cNvPr id="0" name=""/>
        <dsp:cNvSpPr/>
      </dsp:nvSpPr>
      <dsp:spPr>
        <a:xfrm>
          <a:off x="443805"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484344" y="206997"/>
        <a:ext cx="195742" cy="195742"/>
      </dsp:txXfrm>
    </dsp:sp>
    <dsp:sp modelId="{A7C6876D-859D-4C87-B984-389C1702BDFF}">
      <dsp:nvSpPr>
        <dsp:cNvPr id="0" name=""/>
        <dsp:cNvSpPr/>
      </dsp:nvSpPr>
      <dsp:spPr>
        <a:xfrm>
          <a:off x="665261"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705800" y="206997"/>
        <a:ext cx="195742" cy="195742"/>
      </dsp:txXfrm>
    </dsp:sp>
    <dsp:sp modelId="{CDCB854E-99FC-4A73-B460-49FE4164F896}">
      <dsp:nvSpPr>
        <dsp:cNvPr id="0" name=""/>
        <dsp:cNvSpPr/>
      </dsp:nvSpPr>
      <dsp:spPr>
        <a:xfrm>
          <a:off x="886717"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M</a:t>
          </a:r>
          <a:endParaRPr lang="en-US" sz="1100" kern="1200" dirty="0"/>
        </a:p>
      </dsp:txBody>
      <dsp:txXfrm>
        <a:off x="927256" y="206997"/>
        <a:ext cx="195742" cy="195742"/>
      </dsp:txXfrm>
    </dsp:sp>
    <dsp:sp modelId="{F41D223B-D994-4A6F-AA01-75869090A59B}">
      <dsp:nvSpPr>
        <dsp:cNvPr id="0" name=""/>
        <dsp:cNvSpPr/>
      </dsp:nvSpPr>
      <dsp:spPr>
        <a:xfrm>
          <a:off x="1108174"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O</a:t>
          </a:r>
          <a:endParaRPr lang="en-US" sz="1100" kern="1200" dirty="0"/>
        </a:p>
      </dsp:txBody>
      <dsp:txXfrm>
        <a:off x="1148713" y="206997"/>
        <a:ext cx="195742" cy="195742"/>
      </dsp:txXfrm>
    </dsp:sp>
    <dsp:sp modelId="{4E80510B-2D34-4FA4-8A1C-00D7B0DB1F21}">
      <dsp:nvSpPr>
        <dsp:cNvPr id="0" name=""/>
        <dsp:cNvSpPr/>
      </dsp:nvSpPr>
      <dsp:spPr>
        <a:xfrm>
          <a:off x="1329630"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1370169" y="206997"/>
        <a:ext cx="195742" cy="195742"/>
      </dsp:txXfrm>
    </dsp:sp>
    <dsp:sp modelId="{DF009BAD-8875-4CEE-99B7-3FC24BE1A93F}">
      <dsp:nvSpPr>
        <dsp:cNvPr id="0" name=""/>
        <dsp:cNvSpPr/>
      </dsp:nvSpPr>
      <dsp:spPr>
        <a:xfrm>
          <a:off x="1551086"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1591625" y="206997"/>
        <a:ext cx="195742" cy="195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26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36218" y="294212"/>
        <a:ext cx="173575" cy="173575"/>
      </dsp:txXfrm>
    </dsp:sp>
    <dsp:sp modelId="{619184D0-42B6-4881-ACF4-4BEDA78548D3}">
      <dsp:nvSpPr>
        <dsp:cNvPr id="0" name=""/>
        <dsp:cNvSpPr/>
      </dsp:nvSpPr>
      <dsp:spPr>
        <a:xfrm>
          <a:off x="19664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32597" y="294212"/>
        <a:ext cx="173575" cy="173575"/>
      </dsp:txXfrm>
    </dsp:sp>
    <dsp:sp modelId="{2305B9D6-A2C4-4E09-AB3B-54CB67F135EE}">
      <dsp:nvSpPr>
        <dsp:cNvPr id="0" name=""/>
        <dsp:cNvSpPr/>
      </dsp:nvSpPr>
      <dsp:spPr>
        <a:xfrm>
          <a:off x="393027"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428976" y="294212"/>
        <a:ext cx="173575" cy="173575"/>
      </dsp:txXfrm>
    </dsp:sp>
    <dsp:sp modelId="{A7C6876D-859D-4C87-B984-389C1702BDFF}">
      <dsp:nvSpPr>
        <dsp:cNvPr id="0" name=""/>
        <dsp:cNvSpPr/>
      </dsp:nvSpPr>
      <dsp:spPr>
        <a:xfrm>
          <a:off x="589405"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E</a:t>
          </a:r>
          <a:endParaRPr lang="en-US" sz="1000" kern="1200" dirty="0"/>
        </a:p>
      </dsp:txBody>
      <dsp:txXfrm>
        <a:off x="625354" y="294212"/>
        <a:ext cx="173575" cy="173575"/>
      </dsp:txXfrm>
    </dsp:sp>
    <dsp:sp modelId="{F41D223B-D994-4A6F-AA01-75869090A59B}">
      <dsp:nvSpPr>
        <dsp:cNvPr id="0" name=""/>
        <dsp:cNvSpPr/>
      </dsp:nvSpPr>
      <dsp:spPr>
        <a:xfrm>
          <a:off x="785784"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G</a:t>
          </a:r>
          <a:endParaRPr lang="en-US" sz="1000" kern="1200" dirty="0"/>
        </a:p>
      </dsp:txBody>
      <dsp:txXfrm>
        <a:off x="821733" y="294212"/>
        <a:ext cx="173575" cy="173575"/>
      </dsp:txXfrm>
    </dsp:sp>
    <dsp:sp modelId="{4E80510B-2D34-4FA4-8A1C-00D7B0DB1F21}">
      <dsp:nvSpPr>
        <dsp:cNvPr id="0" name=""/>
        <dsp:cNvSpPr/>
      </dsp:nvSpPr>
      <dsp:spPr>
        <a:xfrm>
          <a:off x="982163"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R</a:t>
          </a:r>
          <a:endParaRPr lang="en-US" sz="1000" kern="1200" dirty="0"/>
        </a:p>
      </dsp:txBody>
      <dsp:txXfrm>
        <a:off x="1018112" y="294212"/>
        <a:ext cx="173575" cy="173575"/>
      </dsp:txXfrm>
    </dsp:sp>
    <dsp:sp modelId="{DF009BAD-8875-4CEE-99B7-3FC24BE1A93F}">
      <dsp:nvSpPr>
        <dsp:cNvPr id="0" name=""/>
        <dsp:cNvSpPr/>
      </dsp:nvSpPr>
      <dsp:spPr>
        <a:xfrm>
          <a:off x="1178542"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A</a:t>
          </a:r>
          <a:endParaRPr lang="en-US" sz="1000" kern="1200" dirty="0"/>
        </a:p>
      </dsp:txBody>
      <dsp:txXfrm>
        <a:off x="1214491" y="294212"/>
        <a:ext cx="173575" cy="173575"/>
      </dsp:txXfrm>
    </dsp:sp>
    <dsp:sp modelId="{28E875FF-67C2-4CF0-8808-DBCC57B56C47}">
      <dsp:nvSpPr>
        <dsp:cNvPr id="0" name=""/>
        <dsp:cNvSpPr/>
      </dsp:nvSpPr>
      <dsp:spPr>
        <a:xfrm>
          <a:off x="1374920"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1410869" y="294212"/>
        <a:ext cx="173575" cy="173575"/>
      </dsp:txXfrm>
    </dsp:sp>
    <dsp:sp modelId="{B2958E02-C73F-487C-BA29-20D7D866C0D6}">
      <dsp:nvSpPr>
        <dsp:cNvPr id="0" name=""/>
        <dsp:cNvSpPr/>
      </dsp:nvSpPr>
      <dsp:spPr>
        <a:xfrm>
          <a:off x="157129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1607248" y="294212"/>
        <a:ext cx="173575" cy="173575"/>
      </dsp:txXfrm>
    </dsp:sp>
    <dsp:sp modelId="{129037BF-3F47-4E31-B118-EA77923F703A}">
      <dsp:nvSpPr>
        <dsp:cNvPr id="0" name=""/>
        <dsp:cNvSpPr/>
      </dsp:nvSpPr>
      <dsp:spPr>
        <a:xfrm>
          <a:off x="176767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O</a:t>
          </a:r>
          <a:endParaRPr lang="en-US" sz="1000" kern="1200" dirty="0"/>
        </a:p>
      </dsp:txBody>
      <dsp:txXfrm>
        <a:off x="1803627" y="294212"/>
        <a:ext cx="173575" cy="173575"/>
      </dsp:txXfrm>
    </dsp:sp>
    <dsp:sp modelId="{4F244047-D6DC-4079-BE99-4F0AE6E2DBE5}">
      <dsp:nvSpPr>
        <dsp:cNvPr id="0" name=""/>
        <dsp:cNvSpPr/>
      </dsp:nvSpPr>
      <dsp:spPr>
        <a:xfrm>
          <a:off x="1964056"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000005" y="294212"/>
        <a:ext cx="173575" cy="1735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892"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C</a:t>
          </a:r>
          <a:endParaRPr lang="en-US" sz="1100" kern="1200" dirty="0"/>
        </a:p>
      </dsp:txBody>
      <dsp:txXfrm>
        <a:off x="41431" y="206997"/>
        <a:ext cx="195742" cy="195742"/>
      </dsp:txXfrm>
    </dsp:sp>
    <dsp:sp modelId="{619184D0-42B6-4881-ACF4-4BEDA78548D3}">
      <dsp:nvSpPr>
        <dsp:cNvPr id="0" name=""/>
        <dsp:cNvSpPr/>
      </dsp:nvSpPr>
      <dsp:spPr>
        <a:xfrm>
          <a:off x="222349"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A</a:t>
          </a:r>
          <a:endParaRPr lang="en-US" sz="1100" kern="1200" dirty="0"/>
        </a:p>
      </dsp:txBody>
      <dsp:txXfrm>
        <a:off x="262888" y="206997"/>
        <a:ext cx="195742" cy="195742"/>
      </dsp:txXfrm>
    </dsp:sp>
    <dsp:sp modelId="{2305B9D6-A2C4-4E09-AB3B-54CB67F135EE}">
      <dsp:nvSpPr>
        <dsp:cNvPr id="0" name=""/>
        <dsp:cNvSpPr/>
      </dsp:nvSpPr>
      <dsp:spPr>
        <a:xfrm>
          <a:off x="443805"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484344" y="206997"/>
        <a:ext cx="195742" cy="195742"/>
      </dsp:txXfrm>
    </dsp:sp>
    <dsp:sp modelId="{A7C6876D-859D-4C87-B984-389C1702BDFF}">
      <dsp:nvSpPr>
        <dsp:cNvPr id="0" name=""/>
        <dsp:cNvSpPr/>
      </dsp:nvSpPr>
      <dsp:spPr>
        <a:xfrm>
          <a:off x="665261"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705800" y="206997"/>
        <a:ext cx="195742" cy="195742"/>
      </dsp:txXfrm>
    </dsp:sp>
    <dsp:sp modelId="{CDCB854E-99FC-4A73-B460-49FE4164F896}">
      <dsp:nvSpPr>
        <dsp:cNvPr id="0" name=""/>
        <dsp:cNvSpPr/>
      </dsp:nvSpPr>
      <dsp:spPr>
        <a:xfrm>
          <a:off x="886717"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M</a:t>
          </a:r>
          <a:endParaRPr lang="en-US" sz="1100" kern="1200" dirty="0"/>
        </a:p>
      </dsp:txBody>
      <dsp:txXfrm>
        <a:off x="927256" y="206997"/>
        <a:ext cx="195742" cy="195742"/>
      </dsp:txXfrm>
    </dsp:sp>
    <dsp:sp modelId="{F41D223B-D994-4A6F-AA01-75869090A59B}">
      <dsp:nvSpPr>
        <dsp:cNvPr id="0" name=""/>
        <dsp:cNvSpPr/>
      </dsp:nvSpPr>
      <dsp:spPr>
        <a:xfrm>
          <a:off x="1108174"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O</a:t>
          </a:r>
          <a:endParaRPr lang="en-US" sz="1100" kern="1200" dirty="0"/>
        </a:p>
      </dsp:txBody>
      <dsp:txXfrm>
        <a:off x="1148713" y="206997"/>
        <a:ext cx="195742" cy="195742"/>
      </dsp:txXfrm>
    </dsp:sp>
    <dsp:sp modelId="{4E80510B-2D34-4FA4-8A1C-00D7B0DB1F21}">
      <dsp:nvSpPr>
        <dsp:cNvPr id="0" name=""/>
        <dsp:cNvSpPr/>
      </dsp:nvSpPr>
      <dsp:spPr>
        <a:xfrm>
          <a:off x="1329630"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1370169" y="206997"/>
        <a:ext cx="195742" cy="195742"/>
      </dsp:txXfrm>
    </dsp:sp>
    <dsp:sp modelId="{DF009BAD-8875-4CEE-99B7-3FC24BE1A93F}">
      <dsp:nvSpPr>
        <dsp:cNvPr id="0" name=""/>
        <dsp:cNvSpPr/>
      </dsp:nvSpPr>
      <dsp:spPr>
        <a:xfrm>
          <a:off x="1551086"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1591625" y="206997"/>
        <a:ext cx="195742" cy="195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26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36218" y="294212"/>
        <a:ext cx="173575" cy="173575"/>
      </dsp:txXfrm>
    </dsp:sp>
    <dsp:sp modelId="{619184D0-42B6-4881-ACF4-4BEDA78548D3}">
      <dsp:nvSpPr>
        <dsp:cNvPr id="0" name=""/>
        <dsp:cNvSpPr/>
      </dsp:nvSpPr>
      <dsp:spPr>
        <a:xfrm>
          <a:off x="19664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32597" y="294212"/>
        <a:ext cx="173575" cy="173575"/>
      </dsp:txXfrm>
    </dsp:sp>
    <dsp:sp modelId="{2305B9D6-A2C4-4E09-AB3B-54CB67F135EE}">
      <dsp:nvSpPr>
        <dsp:cNvPr id="0" name=""/>
        <dsp:cNvSpPr/>
      </dsp:nvSpPr>
      <dsp:spPr>
        <a:xfrm>
          <a:off x="393027"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428976" y="294212"/>
        <a:ext cx="173575" cy="173575"/>
      </dsp:txXfrm>
    </dsp:sp>
    <dsp:sp modelId="{A7C6876D-859D-4C87-B984-389C1702BDFF}">
      <dsp:nvSpPr>
        <dsp:cNvPr id="0" name=""/>
        <dsp:cNvSpPr/>
      </dsp:nvSpPr>
      <dsp:spPr>
        <a:xfrm>
          <a:off x="589405"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E</a:t>
          </a:r>
          <a:endParaRPr lang="en-US" sz="1000" kern="1200" dirty="0"/>
        </a:p>
      </dsp:txBody>
      <dsp:txXfrm>
        <a:off x="625354" y="294212"/>
        <a:ext cx="173575" cy="173575"/>
      </dsp:txXfrm>
    </dsp:sp>
    <dsp:sp modelId="{F41D223B-D994-4A6F-AA01-75869090A59B}">
      <dsp:nvSpPr>
        <dsp:cNvPr id="0" name=""/>
        <dsp:cNvSpPr/>
      </dsp:nvSpPr>
      <dsp:spPr>
        <a:xfrm>
          <a:off x="785784"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G</a:t>
          </a:r>
          <a:endParaRPr lang="en-US" sz="1000" kern="1200" dirty="0"/>
        </a:p>
      </dsp:txBody>
      <dsp:txXfrm>
        <a:off x="821733" y="294212"/>
        <a:ext cx="173575" cy="173575"/>
      </dsp:txXfrm>
    </dsp:sp>
    <dsp:sp modelId="{4E80510B-2D34-4FA4-8A1C-00D7B0DB1F21}">
      <dsp:nvSpPr>
        <dsp:cNvPr id="0" name=""/>
        <dsp:cNvSpPr/>
      </dsp:nvSpPr>
      <dsp:spPr>
        <a:xfrm>
          <a:off x="982163"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R</a:t>
          </a:r>
          <a:endParaRPr lang="en-US" sz="1000" kern="1200" dirty="0"/>
        </a:p>
      </dsp:txBody>
      <dsp:txXfrm>
        <a:off x="1018112" y="294212"/>
        <a:ext cx="173575" cy="173575"/>
      </dsp:txXfrm>
    </dsp:sp>
    <dsp:sp modelId="{DF009BAD-8875-4CEE-99B7-3FC24BE1A93F}">
      <dsp:nvSpPr>
        <dsp:cNvPr id="0" name=""/>
        <dsp:cNvSpPr/>
      </dsp:nvSpPr>
      <dsp:spPr>
        <a:xfrm>
          <a:off x="1178542"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A</a:t>
          </a:r>
          <a:endParaRPr lang="en-US" sz="1000" kern="1200" dirty="0"/>
        </a:p>
      </dsp:txBody>
      <dsp:txXfrm>
        <a:off x="1214491" y="294212"/>
        <a:ext cx="173575" cy="173575"/>
      </dsp:txXfrm>
    </dsp:sp>
    <dsp:sp modelId="{28E875FF-67C2-4CF0-8808-DBCC57B56C47}">
      <dsp:nvSpPr>
        <dsp:cNvPr id="0" name=""/>
        <dsp:cNvSpPr/>
      </dsp:nvSpPr>
      <dsp:spPr>
        <a:xfrm>
          <a:off x="1374920"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1410869" y="294212"/>
        <a:ext cx="173575" cy="173575"/>
      </dsp:txXfrm>
    </dsp:sp>
    <dsp:sp modelId="{B2958E02-C73F-487C-BA29-20D7D866C0D6}">
      <dsp:nvSpPr>
        <dsp:cNvPr id="0" name=""/>
        <dsp:cNvSpPr/>
      </dsp:nvSpPr>
      <dsp:spPr>
        <a:xfrm>
          <a:off x="157129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1607248" y="294212"/>
        <a:ext cx="173575" cy="173575"/>
      </dsp:txXfrm>
    </dsp:sp>
    <dsp:sp modelId="{129037BF-3F47-4E31-B118-EA77923F703A}">
      <dsp:nvSpPr>
        <dsp:cNvPr id="0" name=""/>
        <dsp:cNvSpPr/>
      </dsp:nvSpPr>
      <dsp:spPr>
        <a:xfrm>
          <a:off x="176767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O</a:t>
          </a:r>
          <a:endParaRPr lang="en-US" sz="1000" kern="1200" dirty="0"/>
        </a:p>
      </dsp:txBody>
      <dsp:txXfrm>
        <a:off x="1803627" y="294212"/>
        <a:ext cx="173575" cy="173575"/>
      </dsp:txXfrm>
    </dsp:sp>
    <dsp:sp modelId="{4F244047-D6DC-4079-BE99-4F0AE6E2DBE5}">
      <dsp:nvSpPr>
        <dsp:cNvPr id="0" name=""/>
        <dsp:cNvSpPr/>
      </dsp:nvSpPr>
      <dsp:spPr>
        <a:xfrm>
          <a:off x="1964056"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000005" y="294212"/>
        <a:ext cx="173575" cy="1735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892"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C</a:t>
          </a:r>
          <a:endParaRPr lang="en-US" sz="1100" kern="1200" dirty="0"/>
        </a:p>
      </dsp:txBody>
      <dsp:txXfrm>
        <a:off x="41431" y="206997"/>
        <a:ext cx="195742" cy="195742"/>
      </dsp:txXfrm>
    </dsp:sp>
    <dsp:sp modelId="{619184D0-42B6-4881-ACF4-4BEDA78548D3}">
      <dsp:nvSpPr>
        <dsp:cNvPr id="0" name=""/>
        <dsp:cNvSpPr/>
      </dsp:nvSpPr>
      <dsp:spPr>
        <a:xfrm>
          <a:off x="222349"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A</a:t>
          </a:r>
          <a:endParaRPr lang="en-US" sz="1100" kern="1200" dirty="0"/>
        </a:p>
      </dsp:txBody>
      <dsp:txXfrm>
        <a:off x="262888" y="206997"/>
        <a:ext cx="195742" cy="195742"/>
      </dsp:txXfrm>
    </dsp:sp>
    <dsp:sp modelId="{2305B9D6-A2C4-4E09-AB3B-54CB67F135EE}">
      <dsp:nvSpPr>
        <dsp:cNvPr id="0" name=""/>
        <dsp:cNvSpPr/>
      </dsp:nvSpPr>
      <dsp:spPr>
        <a:xfrm>
          <a:off x="443805"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484344" y="206997"/>
        <a:ext cx="195742" cy="195742"/>
      </dsp:txXfrm>
    </dsp:sp>
    <dsp:sp modelId="{A7C6876D-859D-4C87-B984-389C1702BDFF}">
      <dsp:nvSpPr>
        <dsp:cNvPr id="0" name=""/>
        <dsp:cNvSpPr/>
      </dsp:nvSpPr>
      <dsp:spPr>
        <a:xfrm>
          <a:off x="665261"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705800" y="206997"/>
        <a:ext cx="195742" cy="195742"/>
      </dsp:txXfrm>
    </dsp:sp>
    <dsp:sp modelId="{CDCB854E-99FC-4A73-B460-49FE4164F896}">
      <dsp:nvSpPr>
        <dsp:cNvPr id="0" name=""/>
        <dsp:cNvSpPr/>
      </dsp:nvSpPr>
      <dsp:spPr>
        <a:xfrm>
          <a:off x="886717"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M</a:t>
          </a:r>
          <a:endParaRPr lang="en-US" sz="1100" kern="1200" dirty="0"/>
        </a:p>
      </dsp:txBody>
      <dsp:txXfrm>
        <a:off x="927256" y="206997"/>
        <a:ext cx="195742" cy="195742"/>
      </dsp:txXfrm>
    </dsp:sp>
    <dsp:sp modelId="{F41D223B-D994-4A6F-AA01-75869090A59B}">
      <dsp:nvSpPr>
        <dsp:cNvPr id="0" name=""/>
        <dsp:cNvSpPr/>
      </dsp:nvSpPr>
      <dsp:spPr>
        <a:xfrm>
          <a:off x="1108174"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O</a:t>
          </a:r>
          <a:endParaRPr lang="en-US" sz="1100" kern="1200" dirty="0"/>
        </a:p>
      </dsp:txBody>
      <dsp:txXfrm>
        <a:off x="1148713" y="206997"/>
        <a:ext cx="195742" cy="195742"/>
      </dsp:txXfrm>
    </dsp:sp>
    <dsp:sp modelId="{4E80510B-2D34-4FA4-8A1C-00D7B0DB1F21}">
      <dsp:nvSpPr>
        <dsp:cNvPr id="0" name=""/>
        <dsp:cNvSpPr/>
      </dsp:nvSpPr>
      <dsp:spPr>
        <a:xfrm>
          <a:off x="1329630"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1370169" y="206997"/>
        <a:ext cx="195742" cy="195742"/>
      </dsp:txXfrm>
    </dsp:sp>
    <dsp:sp modelId="{DF009BAD-8875-4CEE-99B7-3FC24BE1A93F}">
      <dsp:nvSpPr>
        <dsp:cNvPr id="0" name=""/>
        <dsp:cNvSpPr/>
      </dsp:nvSpPr>
      <dsp:spPr>
        <a:xfrm>
          <a:off x="1551086"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1591625" y="206997"/>
        <a:ext cx="195742" cy="195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26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36218" y="294212"/>
        <a:ext cx="173575" cy="173575"/>
      </dsp:txXfrm>
    </dsp:sp>
    <dsp:sp modelId="{619184D0-42B6-4881-ACF4-4BEDA78548D3}">
      <dsp:nvSpPr>
        <dsp:cNvPr id="0" name=""/>
        <dsp:cNvSpPr/>
      </dsp:nvSpPr>
      <dsp:spPr>
        <a:xfrm>
          <a:off x="19664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32597" y="294212"/>
        <a:ext cx="173575" cy="173575"/>
      </dsp:txXfrm>
    </dsp:sp>
    <dsp:sp modelId="{2305B9D6-A2C4-4E09-AB3B-54CB67F135EE}">
      <dsp:nvSpPr>
        <dsp:cNvPr id="0" name=""/>
        <dsp:cNvSpPr/>
      </dsp:nvSpPr>
      <dsp:spPr>
        <a:xfrm>
          <a:off x="393027"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428976" y="294212"/>
        <a:ext cx="173575" cy="173575"/>
      </dsp:txXfrm>
    </dsp:sp>
    <dsp:sp modelId="{A7C6876D-859D-4C87-B984-389C1702BDFF}">
      <dsp:nvSpPr>
        <dsp:cNvPr id="0" name=""/>
        <dsp:cNvSpPr/>
      </dsp:nvSpPr>
      <dsp:spPr>
        <a:xfrm>
          <a:off x="589405"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E</a:t>
          </a:r>
          <a:endParaRPr lang="en-US" sz="1000" kern="1200" dirty="0"/>
        </a:p>
      </dsp:txBody>
      <dsp:txXfrm>
        <a:off x="625354" y="294212"/>
        <a:ext cx="173575" cy="173575"/>
      </dsp:txXfrm>
    </dsp:sp>
    <dsp:sp modelId="{F41D223B-D994-4A6F-AA01-75869090A59B}">
      <dsp:nvSpPr>
        <dsp:cNvPr id="0" name=""/>
        <dsp:cNvSpPr/>
      </dsp:nvSpPr>
      <dsp:spPr>
        <a:xfrm>
          <a:off x="785784"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G</a:t>
          </a:r>
          <a:endParaRPr lang="en-US" sz="1000" kern="1200" dirty="0"/>
        </a:p>
      </dsp:txBody>
      <dsp:txXfrm>
        <a:off x="821733" y="294212"/>
        <a:ext cx="173575" cy="173575"/>
      </dsp:txXfrm>
    </dsp:sp>
    <dsp:sp modelId="{4E80510B-2D34-4FA4-8A1C-00D7B0DB1F21}">
      <dsp:nvSpPr>
        <dsp:cNvPr id="0" name=""/>
        <dsp:cNvSpPr/>
      </dsp:nvSpPr>
      <dsp:spPr>
        <a:xfrm>
          <a:off x="982163"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R</a:t>
          </a:r>
          <a:endParaRPr lang="en-US" sz="1000" kern="1200" dirty="0"/>
        </a:p>
      </dsp:txBody>
      <dsp:txXfrm>
        <a:off x="1018112" y="294212"/>
        <a:ext cx="173575" cy="173575"/>
      </dsp:txXfrm>
    </dsp:sp>
    <dsp:sp modelId="{DF009BAD-8875-4CEE-99B7-3FC24BE1A93F}">
      <dsp:nvSpPr>
        <dsp:cNvPr id="0" name=""/>
        <dsp:cNvSpPr/>
      </dsp:nvSpPr>
      <dsp:spPr>
        <a:xfrm>
          <a:off x="1178542"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A</a:t>
          </a:r>
          <a:endParaRPr lang="en-US" sz="1000" kern="1200" dirty="0"/>
        </a:p>
      </dsp:txBody>
      <dsp:txXfrm>
        <a:off x="1214491" y="294212"/>
        <a:ext cx="173575" cy="173575"/>
      </dsp:txXfrm>
    </dsp:sp>
    <dsp:sp modelId="{28E875FF-67C2-4CF0-8808-DBCC57B56C47}">
      <dsp:nvSpPr>
        <dsp:cNvPr id="0" name=""/>
        <dsp:cNvSpPr/>
      </dsp:nvSpPr>
      <dsp:spPr>
        <a:xfrm>
          <a:off x="1374920"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T</a:t>
          </a:r>
          <a:endParaRPr lang="en-US" sz="1000" kern="1200" dirty="0"/>
        </a:p>
      </dsp:txBody>
      <dsp:txXfrm>
        <a:off x="1410869" y="294212"/>
        <a:ext cx="173575" cy="173575"/>
      </dsp:txXfrm>
    </dsp:sp>
    <dsp:sp modelId="{B2958E02-C73F-487C-BA29-20D7D866C0D6}">
      <dsp:nvSpPr>
        <dsp:cNvPr id="0" name=""/>
        <dsp:cNvSpPr/>
      </dsp:nvSpPr>
      <dsp:spPr>
        <a:xfrm>
          <a:off x="1571299"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I</a:t>
          </a:r>
          <a:endParaRPr lang="en-US" sz="1000" kern="1200" dirty="0"/>
        </a:p>
      </dsp:txBody>
      <dsp:txXfrm>
        <a:off x="1607248" y="294212"/>
        <a:ext cx="173575" cy="173575"/>
      </dsp:txXfrm>
    </dsp:sp>
    <dsp:sp modelId="{129037BF-3F47-4E31-B118-EA77923F703A}">
      <dsp:nvSpPr>
        <dsp:cNvPr id="0" name=""/>
        <dsp:cNvSpPr/>
      </dsp:nvSpPr>
      <dsp:spPr>
        <a:xfrm>
          <a:off x="1767678"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O</a:t>
          </a:r>
          <a:endParaRPr lang="en-US" sz="1000" kern="1200" dirty="0"/>
        </a:p>
      </dsp:txBody>
      <dsp:txXfrm>
        <a:off x="1803627" y="294212"/>
        <a:ext cx="173575" cy="173575"/>
      </dsp:txXfrm>
    </dsp:sp>
    <dsp:sp modelId="{4F244047-D6DC-4079-BE99-4F0AE6E2DBE5}">
      <dsp:nvSpPr>
        <dsp:cNvPr id="0" name=""/>
        <dsp:cNvSpPr/>
      </dsp:nvSpPr>
      <dsp:spPr>
        <a:xfrm>
          <a:off x="1964056" y="258263"/>
          <a:ext cx="245473" cy="24547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509" tIns="12700" rIns="13509" bIns="12700" numCol="1" spcCol="1270" anchor="ctr" anchorCtr="0">
          <a:noAutofit/>
        </a:bodyPr>
        <a:lstStyle/>
        <a:p>
          <a:pPr lvl="0" algn="ctr" defTabSz="444500">
            <a:lnSpc>
              <a:spcPct val="90000"/>
            </a:lnSpc>
            <a:spcBef>
              <a:spcPct val="0"/>
            </a:spcBef>
            <a:spcAft>
              <a:spcPct val="35000"/>
            </a:spcAft>
          </a:pPr>
          <a:r>
            <a:rPr lang="en-US" sz="1000" kern="1200" dirty="0" smtClean="0"/>
            <a:t>N</a:t>
          </a:r>
          <a:endParaRPr lang="en-US" sz="1000" kern="1200" dirty="0"/>
        </a:p>
      </dsp:txBody>
      <dsp:txXfrm>
        <a:off x="2000005" y="294212"/>
        <a:ext cx="173575" cy="1735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30273-5BEA-489F-A485-45A8D5A0FCE2}">
      <dsp:nvSpPr>
        <dsp:cNvPr id="0" name=""/>
        <dsp:cNvSpPr/>
      </dsp:nvSpPr>
      <dsp:spPr>
        <a:xfrm>
          <a:off x="892"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C</a:t>
          </a:r>
          <a:endParaRPr lang="en-US" sz="1100" kern="1200" dirty="0"/>
        </a:p>
      </dsp:txBody>
      <dsp:txXfrm>
        <a:off x="41431" y="206997"/>
        <a:ext cx="195742" cy="195742"/>
      </dsp:txXfrm>
    </dsp:sp>
    <dsp:sp modelId="{619184D0-42B6-4881-ACF4-4BEDA78548D3}">
      <dsp:nvSpPr>
        <dsp:cNvPr id="0" name=""/>
        <dsp:cNvSpPr/>
      </dsp:nvSpPr>
      <dsp:spPr>
        <a:xfrm>
          <a:off x="222349"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A</a:t>
          </a:r>
          <a:endParaRPr lang="en-US" sz="1100" kern="1200" dirty="0"/>
        </a:p>
      </dsp:txBody>
      <dsp:txXfrm>
        <a:off x="262888" y="206997"/>
        <a:ext cx="195742" cy="195742"/>
      </dsp:txXfrm>
    </dsp:sp>
    <dsp:sp modelId="{2305B9D6-A2C4-4E09-AB3B-54CB67F135EE}">
      <dsp:nvSpPr>
        <dsp:cNvPr id="0" name=""/>
        <dsp:cNvSpPr/>
      </dsp:nvSpPr>
      <dsp:spPr>
        <a:xfrm>
          <a:off x="443805"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484344" y="206997"/>
        <a:ext cx="195742" cy="195742"/>
      </dsp:txXfrm>
    </dsp:sp>
    <dsp:sp modelId="{A7C6876D-859D-4C87-B984-389C1702BDFF}">
      <dsp:nvSpPr>
        <dsp:cNvPr id="0" name=""/>
        <dsp:cNvSpPr/>
      </dsp:nvSpPr>
      <dsp:spPr>
        <a:xfrm>
          <a:off x="665261"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705800" y="206997"/>
        <a:ext cx="195742" cy="195742"/>
      </dsp:txXfrm>
    </dsp:sp>
    <dsp:sp modelId="{CDCB854E-99FC-4A73-B460-49FE4164F896}">
      <dsp:nvSpPr>
        <dsp:cNvPr id="0" name=""/>
        <dsp:cNvSpPr/>
      </dsp:nvSpPr>
      <dsp:spPr>
        <a:xfrm>
          <a:off x="886717"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M</a:t>
          </a:r>
          <a:endParaRPr lang="en-US" sz="1100" kern="1200" dirty="0"/>
        </a:p>
      </dsp:txBody>
      <dsp:txXfrm>
        <a:off x="927256" y="206997"/>
        <a:ext cx="195742" cy="195742"/>
      </dsp:txXfrm>
    </dsp:sp>
    <dsp:sp modelId="{F41D223B-D994-4A6F-AA01-75869090A59B}">
      <dsp:nvSpPr>
        <dsp:cNvPr id="0" name=""/>
        <dsp:cNvSpPr/>
      </dsp:nvSpPr>
      <dsp:spPr>
        <a:xfrm>
          <a:off x="1108174"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O</a:t>
          </a:r>
          <a:endParaRPr lang="en-US" sz="1100" kern="1200" dirty="0"/>
        </a:p>
      </dsp:txBody>
      <dsp:txXfrm>
        <a:off x="1148713" y="206997"/>
        <a:ext cx="195742" cy="195742"/>
      </dsp:txXfrm>
    </dsp:sp>
    <dsp:sp modelId="{4E80510B-2D34-4FA4-8A1C-00D7B0DB1F21}">
      <dsp:nvSpPr>
        <dsp:cNvPr id="0" name=""/>
        <dsp:cNvSpPr/>
      </dsp:nvSpPr>
      <dsp:spPr>
        <a:xfrm>
          <a:off x="1329630"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R</a:t>
          </a:r>
          <a:endParaRPr lang="en-US" sz="1100" kern="1200" dirty="0"/>
        </a:p>
      </dsp:txBody>
      <dsp:txXfrm>
        <a:off x="1370169" y="206997"/>
        <a:ext cx="195742" cy="195742"/>
      </dsp:txXfrm>
    </dsp:sp>
    <dsp:sp modelId="{DF009BAD-8875-4CEE-99B7-3FC24BE1A93F}">
      <dsp:nvSpPr>
        <dsp:cNvPr id="0" name=""/>
        <dsp:cNvSpPr/>
      </dsp:nvSpPr>
      <dsp:spPr>
        <a:xfrm>
          <a:off x="1551086" y="166458"/>
          <a:ext cx="276820" cy="2768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34" tIns="13970" rIns="15234" bIns="13970" numCol="1" spcCol="1270" anchor="ctr" anchorCtr="0">
          <a:noAutofit/>
        </a:bodyPr>
        <a:lstStyle/>
        <a:p>
          <a:pPr lvl="0" algn="ctr" defTabSz="488950">
            <a:lnSpc>
              <a:spcPct val="90000"/>
            </a:lnSpc>
            <a:spcBef>
              <a:spcPct val="0"/>
            </a:spcBef>
            <a:spcAft>
              <a:spcPct val="35000"/>
            </a:spcAft>
          </a:pPr>
          <a:r>
            <a:rPr lang="en-US" sz="1100" kern="1200" dirty="0" smtClean="0"/>
            <a:t>E</a:t>
          </a:r>
          <a:endParaRPr lang="en-US" sz="1100" kern="1200" dirty="0"/>
        </a:p>
      </dsp:txBody>
      <dsp:txXfrm>
        <a:off x="1591625" y="206997"/>
        <a:ext cx="195742" cy="19574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2658"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a:defRPr sz="1200">
                <a:solidFill>
                  <a:schemeClr val="tx2"/>
                </a:solidFill>
                <a:latin typeface="Arial" charset="0"/>
                <a:cs typeface="+mn-cs"/>
              </a:defRPr>
            </a:lvl1pPr>
          </a:lstStyle>
          <a:p>
            <a:pPr>
              <a:defRPr/>
            </a:pPr>
            <a:endParaRPr lang="en-US" dirty="0"/>
          </a:p>
        </p:txBody>
      </p:sp>
      <p:sp>
        <p:nvSpPr>
          <p:cNvPr id="582659" name="Rectangle 3"/>
          <p:cNvSpPr>
            <a:spLocks noGrp="1" noChangeArrowheads="1"/>
          </p:cNvSpPr>
          <p:nvPr>
            <p:ph type="dt" sz="quarter" idx="1"/>
          </p:nvPr>
        </p:nvSpPr>
        <p:spPr bwMode="auto">
          <a:xfrm>
            <a:off x="405130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a:solidFill>
                  <a:schemeClr val="tx2"/>
                </a:solidFill>
                <a:latin typeface="Arial" charset="0"/>
                <a:cs typeface="+mn-cs"/>
              </a:defRPr>
            </a:lvl1pPr>
          </a:lstStyle>
          <a:p>
            <a:pPr>
              <a:defRPr/>
            </a:pPr>
            <a:endParaRPr lang="en-US" dirty="0"/>
          </a:p>
        </p:txBody>
      </p:sp>
      <p:sp>
        <p:nvSpPr>
          <p:cNvPr id="582660" name="Rectangle 4"/>
          <p:cNvSpPr>
            <a:spLocks noGrp="1" noChangeArrowheads="1"/>
          </p:cNvSpPr>
          <p:nvPr>
            <p:ph type="ftr" sz="quarter" idx="2"/>
          </p:nvPr>
        </p:nvSpPr>
        <p:spPr bwMode="auto">
          <a:xfrm>
            <a:off x="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a:defRPr sz="1200">
                <a:solidFill>
                  <a:schemeClr val="tx2"/>
                </a:solidFill>
                <a:latin typeface="Arial" charset="0"/>
                <a:cs typeface="+mn-cs"/>
              </a:defRPr>
            </a:lvl1pPr>
          </a:lstStyle>
          <a:p>
            <a:pPr>
              <a:defRPr/>
            </a:pPr>
            <a:endParaRPr lang="en-US" dirty="0"/>
          </a:p>
        </p:txBody>
      </p:sp>
      <p:sp>
        <p:nvSpPr>
          <p:cNvPr id="582661" name="Rectangle 5"/>
          <p:cNvSpPr>
            <a:spLocks noGrp="1" noChangeArrowheads="1"/>
          </p:cNvSpPr>
          <p:nvPr>
            <p:ph type="sldNum" sz="quarter" idx="3"/>
          </p:nvPr>
        </p:nvSpPr>
        <p:spPr bwMode="auto">
          <a:xfrm>
            <a:off x="405130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a:solidFill>
                  <a:schemeClr val="tx2"/>
                </a:solidFill>
                <a:latin typeface="Arial" charset="0"/>
                <a:cs typeface="+mn-cs"/>
              </a:defRPr>
            </a:lvl1pPr>
          </a:lstStyle>
          <a:p>
            <a:pPr>
              <a:defRPr/>
            </a:pPr>
            <a:fld id="{6FA8BC28-D697-471E-AB4E-F1269B76FA99}" type="slidenum">
              <a:rPr lang="en-US"/>
              <a:pPr>
                <a:defRPr/>
              </a:pPr>
              <a:t>‹#›</a:t>
            </a:fld>
            <a:endParaRPr lang="en-US" dirty="0"/>
          </a:p>
        </p:txBody>
      </p:sp>
    </p:spTree>
    <p:extLst>
      <p:ext uri="{BB962C8B-B14F-4D97-AF65-F5344CB8AC3E}">
        <p14:creationId xmlns:p14="http://schemas.microsoft.com/office/powerpoint/2010/main" val="3012576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a:defRPr sz="1200" b="0">
                <a:solidFill>
                  <a:schemeClr val="tx1"/>
                </a:solidFill>
                <a:latin typeface="Times New Roman" pitchFamily="18" charset="0"/>
                <a:cs typeface="+mn-cs"/>
              </a:defRPr>
            </a:lvl1pPr>
          </a:lstStyle>
          <a:p>
            <a:pPr>
              <a:defRPr/>
            </a:pPr>
            <a:endParaRPr lang="en-US" dirty="0"/>
          </a:p>
        </p:txBody>
      </p:sp>
      <p:sp>
        <p:nvSpPr>
          <p:cNvPr id="17411"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b="0">
                <a:solidFill>
                  <a:schemeClr val="tx1"/>
                </a:solidFill>
                <a:latin typeface="Times New Roman" pitchFamily="18" charset="0"/>
                <a:cs typeface="+mn-cs"/>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a:defRPr sz="1200" b="0">
                <a:solidFill>
                  <a:schemeClr val="tx1"/>
                </a:solidFill>
                <a:latin typeface="Times New Roman" pitchFamily="18" charset="0"/>
                <a:cs typeface="+mn-cs"/>
              </a:defRPr>
            </a:lvl1pPr>
          </a:lstStyle>
          <a:p>
            <a:pPr>
              <a:defRPr/>
            </a:pPr>
            <a:endParaRPr lang="en-US" dirty="0"/>
          </a:p>
        </p:txBody>
      </p:sp>
      <p:sp>
        <p:nvSpPr>
          <p:cNvPr id="17415"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b="0">
                <a:solidFill>
                  <a:schemeClr val="tx1"/>
                </a:solidFill>
                <a:latin typeface="Times New Roman" pitchFamily="18" charset="0"/>
                <a:cs typeface="+mn-cs"/>
              </a:defRPr>
            </a:lvl1pPr>
          </a:lstStyle>
          <a:p>
            <a:pPr>
              <a:defRPr/>
            </a:pPr>
            <a:fld id="{56078C25-6B65-43E7-893C-3269DB0A3EF0}" type="slidenum">
              <a:rPr lang="en-US"/>
              <a:pPr>
                <a:defRPr/>
              </a:pPr>
              <a:t>‹#›</a:t>
            </a:fld>
            <a:endParaRPr lang="en-US" dirty="0"/>
          </a:p>
        </p:txBody>
      </p:sp>
    </p:spTree>
    <p:extLst>
      <p:ext uri="{BB962C8B-B14F-4D97-AF65-F5344CB8AC3E}">
        <p14:creationId xmlns:p14="http://schemas.microsoft.com/office/powerpoint/2010/main" val="337231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6BC31699-3649-41DF-AA8D-4D92F7DBF712}" type="slidenum">
              <a:rPr lang="en-US" smtClean="0"/>
              <a:pPr>
                <a:defRPr/>
              </a:pPr>
              <a:t>1</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739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6078C25-6B65-43E7-893C-3269DB0A3EF0}" type="slidenum">
              <a:rPr lang="en-US" smtClean="0"/>
              <a:pPr>
                <a:defRPr/>
              </a:pPr>
              <a:t>3</a:t>
            </a:fld>
            <a:endParaRPr lang="en-US" dirty="0"/>
          </a:p>
        </p:txBody>
      </p:sp>
    </p:spTree>
    <p:extLst>
      <p:ext uri="{BB962C8B-B14F-4D97-AF65-F5344CB8AC3E}">
        <p14:creationId xmlns:p14="http://schemas.microsoft.com/office/powerpoint/2010/main" val="1706229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2" descr="S:\Clients and Prospective Clients Folders\Cognizant\Cognizant Community US 2011\PPTs\PPT_Template_background.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Rectangle 1"/>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5"/>
          <p:cNvSpPr/>
          <p:nvPr userDrawn="1"/>
        </p:nvSpPr>
        <p:spPr bwMode="auto">
          <a:xfrm>
            <a:off x="7169150" y="5335588"/>
            <a:ext cx="1974850" cy="460375"/>
          </a:xfrm>
          <a:prstGeom prst="rect">
            <a:avLst/>
          </a:prstGeom>
          <a:solidFill>
            <a:schemeClr val="bg1"/>
          </a:solidFill>
          <a:ln w="9525" cap="flat" cmpd="sng" algn="ctr">
            <a:noFill/>
            <a:prstDash val="solid"/>
            <a:round/>
            <a:headEnd type="none" w="med" len="med"/>
            <a:tailEnd type="none" w="med" len="med"/>
          </a:ln>
          <a:effectLst/>
        </p:spPr>
        <p:txBody>
          <a:bodyPr anchor="ctr">
            <a:spAutoFit/>
          </a:bodyPr>
          <a:lstStyle/>
          <a:p>
            <a:pPr algn="ctr" eaLnBrk="0" hangingPunct="0">
              <a:defRPr/>
            </a:pPr>
            <a:endParaRPr lang="en-US" sz="2400" b="0" dirty="0">
              <a:latin typeface="Verdana" pitchFamily="34" charset="0"/>
              <a:cs typeface="+mn-cs"/>
            </a:endParaRPr>
          </a:p>
        </p:txBody>
      </p:sp>
      <p:pic>
        <p:nvPicPr>
          <p:cNvPr id="6" name="Picture 7" descr="Data_Squares_vector.png"/>
          <p:cNvPicPr>
            <a:picLocks noChangeAspect="1"/>
          </p:cNvPicPr>
          <p:nvPr userDrawn="1"/>
        </p:nvPicPr>
        <p:blipFill>
          <a:blip r:embed="rId3" cstate="print"/>
          <a:srcRect r="38182" b="34712"/>
          <a:stretch>
            <a:fillRect/>
          </a:stretch>
        </p:blipFill>
        <p:spPr bwMode="auto">
          <a:xfrm>
            <a:off x="5311775" y="1930400"/>
            <a:ext cx="3832225" cy="4927600"/>
          </a:xfrm>
          <a:prstGeom prst="rect">
            <a:avLst/>
          </a:prstGeom>
          <a:noFill/>
          <a:ln w="9525">
            <a:noFill/>
            <a:miter lim="800000"/>
            <a:headEnd/>
            <a:tailEnd/>
          </a:ln>
        </p:spPr>
      </p:pic>
      <p:pic>
        <p:nvPicPr>
          <p:cNvPr id="8" name="CG_logoReflect_RGB.png" descr="/Users/jason_feuilly/Desktop/CG_logoReflect_RGB.png"/>
          <p:cNvPicPr>
            <a:picLocks noChangeAspect="1"/>
          </p:cNvPicPr>
          <p:nvPr userDrawn="1"/>
        </p:nvPicPr>
        <p:blipFill>
          <a:blip r:embed="rId4" cstate="print"/>
          <a:srcRect/>
          <a:stretch>
            <a:fillRect/>
          </a:stretch>
        </p:blipFill>
        <p:spPr bwMode="auto">
          <a:xfrm>
            <a:off x="152400" y="5562600"/>
            <a:ext cx="2955925" cy="1084263"/>
          </a:xfrm>
          <a:prstGeom prst="rect">
            <a:avLst/>
          </a:prstGeom>
          <a:noFill/>
          <a:ln w="9525">
            <a:noFill/>
            <a:miter lim="800000"/>
            <a:headEnd/>
            <a:tailEnd/>
          </a:ln>
        </p:spPr>
      </p:pic>
      <p:pic>
        <p:nvPicPr>
          <p:cNvPr id="9" name="Picture 9" descr="Cognizant_36x84_04D.png"/>
          <p:cNvPicPr>
            <a:picLocks noChangeAspect="1"/>
          </p:cNvPicPr>
          <p:nvPr userDrawn="1"/>
        </p:nvPicPr>
        <p:blipFill>
          <a:blip r:embed="rId5" cstate="print"/>
          <a:srcRect t="1440"/>
          <a:stretch>
            <a:fillRect/>
          </a:stretch>
        </p:blipFill>
        <p:spPr bwMode="auto">
          <a:xfrm>
            <a:off x="76200" y="0"/>
            <a:ext cx="576263" cy="3614738"/>
          </a:xfrm>
          <a:prstGeom prst="rect">
            <a:avLst/>
          </a:prstGeom>
          <a:noFill/>
          <a:ln w="9525">
            <a:noFill/>
            <a:miter lim="800000"/>
            <a:headEnd/>
            <a:tailEnd/>
          </a:ln>
        </p:spPr>
      </p:pic>
      <p:sp>
        <p:nvSpPr>
          <p:cNvPr id="12" name="Text Box 1042"/>
          <p:cNvSpPr txBox="1">
            <a:spLocks noChangeArrowheads="1"/>
          </p:cNvSpPr>
          <p:nvPr userDrawn="1"/>
        </p:nvSpPr>
        <p:spPr bwMode="auto">
          <a:xfrm>
            <a:off x="3200400" y="6382435"/>
            <a:ext cx="1676400" cy="292068"/>
          </a:xfrm>
          <a:prstGeom prst="rect">
            <a:avLst/>
          </a:prstGeom>
          <a:noFill/>
          <a:ln w="9525">
            <a:noFill/>
            <a:miter lim="800000"/>
            <a:headEnd/>
            <a:tailEnd/>
          </a:ln>
        </p:spPr>
        <p:txBody>
          <a:bodyPr wrap="square">
            <a:spAutoFit/>
          </a:bodyPr>
          <a:lstStyle/>
          <a:p>
            <a:pPr algn="ctr">
              <a:lnSpc>
                <a:spcPct val="150000"/>
              </a:lnSpc>
              <a:spcBef>
                <a:spcPct val="50000"/>
              </a:spcBef>
              <a:defRPr/>
            </a:pPr>
            <a:r>
              <a:rPr lang="en-US" sz="1000" b="0" dirty="0">
                <a:solidFill>
                  <a:schemeClr val="tx1"/>
                </a:solidFill>
                <a:latin typeface="Verdana" pitchFamily="34" charset="0"/>
              </a:rPr>
              <a:t>©</a:t>
            </a:r>
            <a:r>
              <a:rPr lang="en-US" sz="1000" b="0" dirty="0" smtClean="0">
                <a:solidFill>
                  <a:schemeClr val="tx1"/>
                </a:solidFill>
                <a:latin typeface="Verdana" pitchFamily="34" charset="0"/>
              </a:rPr>
              <a:t>2012, </a:t>
            </a:r>
            <a:r>
              <a:rPr lang="en-US" sz="1000" b="0" dirty="0">
                <a:solidFill>
                  <a:schemeClr val="tx1"/>
                </a:solidFill>
                <a:latin typeface="Verdana" pitchFamily="34" charset="0"/>
              </a:rPr>
              <a:t>Cognizant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10" name="Picture 2" descr="S:\Clients and Prospective Clients Folders\Cognizant\Cognizant Community US 2011\PPTs\PPT_Template_background.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CG_logoReflect_RGB.png" descr="/Users/jason_feuilly/Desktop/CG_logoReflect_RGB.png"/>
          <p:cNvPicPr>
            <a:picLocks noChangeAspect="1"/>
          </p:cNvPicPr>
          <p:nvPr userDrawn="1"/>
        </p:nvPicPr>
        <p:blipFill>
          <a:blip r:embed="rId3" cstate="print"/>
          <a:srcRect/>
          <a:stretch>
            <a:fillRect/>
          </a:stretch>
        </p:blipFill>
        <p:spPr bwMode="auto">
          <a:xfrm>
            <a:off x="7104063" y="6137275"/>
            <a:ext cx="1963737" cy="720725"/>
          </a:xfrm>
          <a:prstGeom prst="rect">
            <a:avLst/>
          </a:prstGeom>
          <a:noFill/>
          <a:ln w="9525">
            <a:noFill/>
            <a:miter lim="800000"/>
            <a:headEnd/>
            <a:tailEnd/>
          </a:ln>
        </p:spPr>
      </p:pic>
      <p:cxnSp>
        <p:nvCxnSpPr>
          <p:cNvPr id="6"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7" name="TextBox 6"/>
          <p:cNvSpPr txBox="1"/>
          <p:nvPr userDrawn="1"/>
        </p:nvSpPr>
        <p:spPr bwMode="auto">
          <a:xfrm>
            <a:off x="1377950" y="6381750"/>
            <a:ext cx="2736850" cy="288925"/>
          </a:xfrm>
          <a:prstGeom prst="rect">
            <a:avLst/>
          </a:prstGeom>
          <a:noFill/>
          <a:ln w="9525">
            <a:noFill/>
            <a:miter lim="800000"/>
            <a:headEnd/>
            <a:tailEnd/>
          </a:ln>
          <a:effectLst/>
        </p:spPr>
        <p:txBody>
          <a:bodyPr anchor="ctr"/>
          <a:lstStyle/>
          <a:p>
            <a:pPr eaLnBrk="0" hangingPunct="0">
              <a:defRPr/>
            </a:pPr>
            <a:r>
              <a:rPr lang="en-US" sz="1000" b="0" dirty="0">
                <a:solidFill>
                  <a:srgbClr val="000000"/>
                </a:solidFill>
                <a:latin typeface="Verdana" pitchFamily="34" charset="0"/>
              </a:rPr>
              <a:t> |  ©</a:t>
            </a:r>
            <a:r>
              <a:rPr lang="en-US" sz="1000" b="0" dirty="0" smtClean="0">
                <a:solidFill>
                  <a:srgbClr val="000000"/>
                </a:solidFill>
                <a:latin typeface="Verdana" pitchFamily="34" charset="0"/>
              </a:rPr>
              <a:t>2012, </a:t>
            </a:r>
            <a:r>
              <a:rPr lang="en-US" sz="1000" b="0" dirty="0">
                <a:solidFill>
                  <a:srgbClr val="000000"/>
                </a:solidFill>
                <a:latin typeface="Verdana" pitchFamily="34" charset="0"/>
              </a:rPr>
              <a:t>Cognizant 	</a:t>
            </a:r>
          </a:p>
        </p:txBody>
      </p:sp>
      <p:sp>
        <p:nvSpPr>
          <p:cNvPr id="8" name="TextBox 7"/>
          <p:cNvSpPr txBox="1"/>
          <p:nvPr userDrawn="1"/>
        </p:nvSpPr>
        <p:spPr bwMode="auto">
          <a:xfrm>
            <a:off x="911225" y="6381750"/>
            <a:ext cx="395287" cy="288925"/>
          </a:xfrm>
          <a:prstGeom prst="rect">
            <a:avLst/>
          </a:prstGeom>
          <a:ln>
            <a:miter lim="800000"/>
            <a:headEnd/>
            <a:tailEnd/>
          </a:ln>
        </p:spPr>
        <p:txBody>
          <a:bodyPr/>
          <a:lstStyle/>
          <a:p>
            <a:pPr algn="r" eaLnBrk="0" hangingPunct="0">
              <a:lnSpc>
                <a:spcPct val="110000"/>
              </a:lnSpc>
              <a:defRPr/>
            </a:pPr>
            <a:fld id="{CFFB0F2D-E8BB-4B4E-A3FF-5D6C31F44DAC}" type="slidenum">
              <a:rPr lang="en-US" sz="1200" b="0">
                <a:solidFill>
                  <a:srgbClr val="6DB23F"/>
                </a:solidFill>
                <a:latin typeface="Arial Black" pitchFamily="34" charset="0"/>
              </a:rPr>
              <a:pPr algn="r" eaLnBrk="0" hangingPunct="0">
                <a:lnSpc>
                  <a:spcPct val="110000"/>
                </a:lnSpc>
                <a:defRPr/>
              </a:pPr>
              <a:t>‹#›</a:t>
            </a:fld>
            <a:endParaRPr lang="en-US" sz="1200" b="0" dirty="0">
              <a:solidFill>
                <a:srgbClr val="6DB23F"/>
              </a:solidFill>
              <a:latin typeface="Arial Black" pitchFamily="34" charset="0"/>
            </a:endParaRPr>
          </a:p>
        </p:txBody>
      </p:sp>
      <p:sp>
        <p:nvSpPr>
          <p:cNvPr id="2" name="Title 1"/>
          <p:cNvSpPr>
            <a:spLocks noGrp="1"/>
          </p:cNvSpPr>
          <p:nvPr>
            <p:ph type="title"/>
          </p:nvPr>
        </p:nvSpPr>
        <p:spPr>
          <a:xfrm>
            <a:off x="47625" y="-15809"/>
            <a:ext cx="8610600" cy="523528"/>
          </a:xfrm>
        </p:spPr>
        <p:txBody>
          <a:body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9" name="TextBox 8"/>
          <p:cNvSpPr txBox="1"/>
          <p:nvPr userDrawn="1"/>
        </p:nvSpPr>
        <p:spPr bwMode="auto">
          <a:xfrm>
            <a:off x="611188" y="6381750"/>
            <a:ext cx="2736850" cy="288925"/>
          </a:xfrm>
          <a:prstGeom prst="rect">
            <a:avLst/>
          </a:prstGeom>
          <a:noFill/>
          <a:ln w="9525">
            <a:noFill/>
            <a:miter lim="800000"/>
            <a:headEnd/>
            <a:tailEnd/>
          </a:ln>
          <a:effectLst/>
        </p:spPr>
        <p:txBody>
          <a:bodyPr anchor="ctr"/>
          <a:lstStyle/>
          <a:p>
            <a:pPr eaLnBrk="0" hangingPunct="0">
              <a:defRPr/>
            </a:pPr>
            <a:r>
              <a:rPr lang="en-US" sz="1000" b="0" dirty="0">
                <a:solidFill>
                  <a:srgbClr val="000000"/>
                </a:solidFill>
                <a:latin typeface="Verdana" pitchFamily="34" charset="0"/>
              </a:rPr>
              <a:t> |  ©</a:t>
            </a:r>
            <a:r>
              <a:rPr lang="en-US" sz="1000" b="0" dirty="0" smtClean="0">
                <a:solidFill>
                  <a:srgbClr val="000000"/>
                </a:solidFill>
                <a:latin typeface="Verdana" pitchFamily="34" charset="0"/>
              </a:rPr>
              <a:t>2012, </a:t>
            </a:r>
            <a:r>
              <a:rPr lang="en-US" sz="1000" b="0" dirty="0">
                <a:solidFill>
                  <a:srgbClr val="000000"/>
                </a:solidFill>
                <a:latin typeface="Verdana" pitchFamily="34" charset="0"/>
              </a:rPr>
              <a:t>Cognizant 	</a:t>
            </a:r>
          </a:p>
        </p:txBody>
      </p:sp>
      <p:sp>
        <p:nvSpPr>
          <p:cNvPr id="10" name="TextBox 9"/>
          <p:cNvSpPr txBox="1"/>
          <p:nvPr userDrawn="1"/>
        </p:nvSpPr>
        <p:spPr bwMode="auto">
          <a:xfrm>
            <a:off x="144463" y="6381750"/>
            <a:ext cx="395287" cy="288925"/>
          </a:xfrm>
          <a:prstGeom prst="rect">
            <a:avLst/>
          </a:prstGeom>
          <a:ln>
            <a:miter lim="800000"/>
            <a:headEnd/>
            <a:tailEnd/>
          </a:ln>
        </p:spPr>
        <p:txBody>
          <a:bodyPr/>
          <a:lstStyle/>
          <a:p>
            <a:pPr algn="r" eaLnBrk="0" hangingPunct="0">
              <a:lnSpc>
                <a:spcPct val="110000"/>
              </a:lnSpc>
              <a:defRPr/>
            </a:pPr>
            <a:fld id="{CFFB0F2D-E8BB-4B4E-A3FF-5D6C31F44DAC}" type="slidenum">
              <a:rPr lang="en-US" sz="1200" b="0">
                <a:solidFill>
                  <a:srgbClr val="6DB23F"/>
                </a:solidFill>
                <a:latin typeface="Arial Black" pitchFamily="34" charset="0"/>
              </a:rPr>
              <a:pPr algn="r" eaLnBrk="0" hangingPunct="0">
                <a:lnSpc>
                  <a:spcPct val="110000"/>
                </a:lnSpc>
                <a:defRPr/>
              </a:pPr>
              <a:t>‹#›</a:t>
            </a:fld>
            <a:endParaRPr lang="en-US" sz="1200" b="0" dirty="0">
              <a:solidFill>
                <a:srgbClr val="6DB23F"/>
              </a:solidFill>
              <a:latin typeface="Arial Black"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pitchFamily="34" charset="0"/>
              </a:rPr>
              <a:t>©</a:t>
            </a:r>
            <a:r>
              <a:rPr lang="en-US" sz="1000" b="0" dirty="0" smtClean="0">
                <a:solidFill>
                  <a:srgbClr val="808388"/>
                </a:solidFill>
                <a:latin typeface="Verdana" pitchFamily="34" charset="0"/>
              </a:rPr>
              <a:t>2012, </a:t>
            </a:r>
            <a:r>
              <a:rPr lang="en-US" sz="1000" b="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6"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7" name="TextBox 6"/>
          <p:cNvSpPr txBox="1"/>
          <p:nvPr userDrawn="1"/>
        </p:nvSpPr>
        <p:spPr bwMode="auto">
          <a:xfrm>
            <a:off x="611188" y="6381750"/>
            <a:ext cx="2736850" cy="288925"/>
          </a:xfrm>
          <a:prstGeom prst="rect">
            <a:avLst/>
          </a:prstGeom>
          <a:noFill/>
          <a:ln w="9525">
            <a:noFill/>
            <a:miter lim="800000"/>
            <a:headEnd/>
            <a:tailEnd/>
          </a:ln>
          <a:effectLst/>
        </p:spPr>
        <p:txBody>
          <a:bodyPr anchor="ctr"/>
          <a:lstStyle/>
          <a:p>
            <a:pPr eaLnBrk="0" hangingPunct="0">
              <a:defRPr/>
            </a:pPr>
            <a:r>
              <a:rPr lang="en-US" sz="1000" b="0" dirty="0">
                <a:solidFill>
                  <a:srgbClr val="000000"/>
                </a:solidFill>
                <a:latin typeface="Verdana" pitchFamily="34" charset="0"/>
              </a:rPr>
              <a:t> |  ©</a:t>
            </a:r>
            <a:r>
              <a:rPr lang="en-US" sz="1000" b="0" dirty="0" smtClean="0">
                <a:solidFill>
                  <a:srgbClr val="000000"/>
                </a:solidFill>
                <a:latin typeface="Verdana" pitchFamily="34" charset="0"/>
              </a:rPr>
              <a:t>2012, </a:t>
            </a:r>
            <a:r>
              <a:rPr lang="en-US" sz="1000" b="0" dirty="0">
                <a:solidFill>
                  <a:srgbClr val="000000"/>
                </a:solidFill>
                <a:latin typeface="Verdana" pitchFamily="34" charset="0"/>
              </a:rPr>
              <a:t>Cognizant 	</a:t>
            </a:r>
          </a:p>
        </p:txBody>
      </p:sp>
      <p:sp>
        <p:nvSpPr>
          <p:cNvPr id="8" name="TextBox 7"/>
          <p:cNvSpPr txBox="1"/>
          <p:nvPr userDrawn="1"/>
        </p:nvSpPr>
        <p:spPr bwMode="auto">
          <a:xfrm>
            <a:off x="144463" y="6381750"/>
            <a:ext cx="395287" cy="288925"/>
          </a:xfrm>
          <a:prstGeom prst="rect">
            <a:avLst/>
          </a:prstGeom>
          <a:ln>
            <a:miter lim="800000"/>
            <a:headEnd/>
            <a:tailEnd/>
          </a:ln>
        </p:spPr>
        <p:txBody>
          <a:bodyPr/>
          <a:lstStyle/>
          <a:p>
            <a:pPr algn="r" eaLnBrk="0" hangingPunct="0">
              <a:lnSpc>
                <a:spcPct val="110000"/>
              </a:lnSpc>
              <a:defRPr/>
            </a:pPr>
            <a:fld id="{CFFB0F2D-E8BB-4B4E-A3FF-5D6C31F44DAC}" type="slidenum">
              <a:rPr lang="en-US" sz="1200" b="0">
                <a:solidFill>
                  <a:srgbClr val="6DB23F"/>
                </a:solidFill>
                <a:latin typeface="Arial Black" pitchFamily="34" charset="0"/>
              </a:rPr>
              <a:pPr algn="r" eaLnBrk="0" hangingPunct="0">
                <a:lnSpc>
                  <a:spcPct val="110000"/>
                </a:lnSpc>
                <a:defRPr/>
              </a:pPr>
              <a:t>‹#›</a:t>
            </a:fld>
            <a:endParaRPr lang="en-US" sz="1200" b="0" dirty="0">
              <a:solidFill>
                <a:srgbClr val="6DB23F"/>
              </a:solidFill>
              <a:latin typeface="Arial Black" pitchFamily="34" charset="0"/>
            </a:endParaRPr>
          </a:p>
        </p:txBody>
      </p:sp>
      <p:sp>
        <p:nvSpPr>
          <p:cNvPr id="2" name="Title 1"/>
          <p:cNvSpPr>
            <a:spLocks noGrp="1"/>
          </p:cNvSpPr>
          <p:nvPr>
            <p:ph type="title"/>
          </p:nvPr>
        </p:nvSpPr>
        <p:spPr>
          <a:xfrm>
            <a:off x="47625" y="-15809"/>
            <a:ext cx="8610600" cy="523528"/>
          </a:xfrm>
        </p:spPr>
        <p:txBody>
          <a:bodyPr/>
          <a:lstStyle/>
          <a:p>
            <a:r>
              <a:rPr lang="en-US" dirty="0" smtClean="0"/>
              <a:t>Click to edit Master title style</a:t>
            </a:r>
            <a:endParaRPr lang="en-US" dirty="0"/>
          </a:p>
        </p:txBody>
      </p:sp>
      <p:pic>
        <p:nvPicPr>
          <p:cNvPr id="9" name="Picture 2" descr="D:\Saravana_works\Logo's\NASCO_logo_large.gif"/>
          <p:cNvPicPr>
            <a:picLocks noChangeAspect="1" noChangeArrowheads="1"/>
          </p:cNvPicPr>
          <p:nvPr userDrawn="1"/>
        </p:nvPicPr>
        <p:blipFill>
          <a:blip r:embed="rId3" cstate="print"/>
          <a:srcRect/>
          <a:stretch>
            <a:fillRect/>
          </a:stretch>
        </p:blipFill>
        <p:spPr bwMode="auto">
          <a:xfrm>
            <a:off x="8181975" y="28576"/>
            <a:ext cx="914400" cy="41413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9" name="TextBox 8"/>
          <p:cNvSpPr txBox="1"/>
          <p:nvPr userDrawn="1"/>
        </p:nvSpPr>
        <p:spPr bwMode="auto">
          <a:xfrm>
            <a:off x="611188" y="6381750"/>
            <a:ext cx="2736850" cy="288925"/>
          </a:xfrm>
          <a:prstGeom prst="rect">
            <a:avLst/>
          </a:prstGeom>
          <a:noFill/>
          <a:ln w="9525">
            <a:noFill/>
            <a:miter lim="800000"/>
            <a:headEnd/>
            <a:tailEnd/>
          </a:ln>
          <a:effectLst/>
        </p:spPr>
        <p:txBody>
          <a:bodyPr anchor="ctr"/>
          <a:lstStyle/>
          <a:p>
            <a:pPr eaLnBrk="0" hangingPunct="0">
              <a:defRPr/>
            </a:pPr>
            <a:r>
              <a:rPr lang="en-US" sz="1000" b="0" dirty="0">
                <a:solidFill>
                  <a:srgbClr val="000000"/>
                </a:solidFill>
                <a:latin typeface="Verdana" pitchFamily="34" charset="0"/>
              </a:rPr>
              <a:t> |  ©</a:t>
            </a:r>
            <a:r>
              <a:rPr lang="en-US" sz="1000" b="0" dirty="0" smtClean="0">
                <a:solidFill>
                  <a:srgbClr val="000000"/>
                </a:solidFill>
                <a:latin typeface="Verdana" pitchFamily="34" charset="0"/>
              </a:rPr>
              <a:t>2012, </a:t>
            </a:r>
            <a:r>
              <a:rPr lang="en-US" sz="1000" b="0" dirty="0">
                <a:solidFill>
                  <a:srgbClr val="000000"/>
                </a:solidFill>
                <a:latin typeface="Verdana" pitchFamily="34" charset="0"/>
              </a:rPr>
              <a:t>Cognizant 	</a:t>
            </a:r>
          </a:p>
        </p:txBody>
      </p:sp>
      <p:sp>
        <p:nvSpPr>
          <p:cNvPr id="10" name="TextBox 9"/>
          <p:cNvSpPr txBox="1"/>
          <p:nvPr userDrawn="1"/>
        </p:nvSpPr>
        <p:spPr bwMode="auto">
          <a:xfrm>
            <a:off x="144463" y="6381750"/>
            <a:ext cx="395287" cy="288925"/>
          </a:xfrm>
          <a:prstGeom prst="rect">
            <a:avLst/>
          </a:prstGeom>
          <a:ln>
            <a:miter lim="800000"/>
            <a:headEnd/>
            <a:tailEnd/>
          </a:ln>
        </p:spPr>
        <p:txBody>
          <a:bodyPr/>
          <a:lstStyle/>
          <a:p>
            <a:pPr algn="r" eaLnBrk="0" hangingPunct="0">
              <a:lnSpc>
                <a:spcPct val="110000"/>
              </a:lnSpc>
              <a:defRPr/>
            </a:pPr>
            <a:fld id="{CFFB0F2D-E8BB-4B4E-A3FF-5D6C31F44DAC}" type="slidenum">
              <a:rPr lang="en-US" sz="1200" b="0">
                <a:solidFill>
                  <a:srgbClr val="6DB23F"/>
                </a:solidFill>
                <a:latin typeface="Arial Black" pitchFamily="34" charset="0"/>
              </a:rPr>
              <a:pPr algn="r" eaLnBrk="0" hangingPunct="0">
                <a:lnSpc>
                  <a:spcPct val="110000"/>
                </a:lnSpc>
                <a:defRPr/>
              </a:pPr>
              <a:t>‹#›</a:t>
            </a:fld>
            <a:endParaRPr lang="en-US" sz="1200" b="0" dirty="0">
              <a:solidFill>
                <a:srgbClr val="6DB23F"/>
              </a:solidFill>
              <a:latin typeface="Arial Black"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0_Title Slide">
    <p:spTree>
      <p:nvGrpSpPr>
        <p:cNvPr id="1" name=""/>
        <p:cNvGrpSpPr/>
        <p:nvPr/>
      </p:nvGrpSpPr>
      <p:grpSpPr>
        <a:xfrm>
          <a:off x="0" y="0"/>
          <a:ext cx="0" cy="0"/>
          <a:chOff x="0" y="0"/>
          <a:chExt cx="0" cy="0"/>
        </a:xfrm>
      </p:grpSpPr>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152404" y="5562602"/>
            <a:ext cx="2955925" cy="1084263"/>
          </a:xfrm>
          <a:prstGeom prst="rect">
            <a:avLst/>
          </a:prstGeom>
          <a:noFill/>
          <a:ln w="9525">
            <a:noFill/>
            <a:miter lim="800000"/>
            <a:headEnd/>
            <a:tailEnd/>
          </a:ln>
        </p:spPr>
      </p:pic>
      <p:pic>
        <p:nvPicPr>
          <p:cNvPr id="7" name="Picture 7" descr="Data_Squares_vector.png"/>
          <p:cNvPicPr>
            <a:picLocks noChangeAspect="1"/>
          </p:cNvPicPr>
          <p:nvPr userDrawn="1"/>
        </p:nvPicPr>
        <p:blipFill>
          <a:blip r:embed="rId3" cstate="print"/>
          <a:srcRect r="38182" b="34712"/>
          <a:stretch>
            <a:fillRect/>
          </a:stretch>
        </p:blipFill>
        <p:spPr bwMode="auto">
          <a:xfrm>
            <a:off x="5311777" y="1930401"/>
            <a:ext cx="3832225" cy="4927600"/>
          </a:xfrm>
          <a:prstGeom prst="rect">
            <a:avLst/>
          </a:prstGeom>
          <a:noFill/>
          <a:ln w="9525">
            <a:noFill/>
            <a:miter lim="800000"/>
            <a:headEnd/>
            <a:tailEnd/>
          </a:ln>
        </p:spPr>
      </p:pic>
      <p:sp>
        <p:nvSpPr>
          <p:cNvPr id="36870" name="Rectangle 3"/>
          <p:cNvSpPr>
            <a:spLocks noGrp="1" noChangeArrowheads="1"/>
          </p:cNvSpPr>
          <p:nvPr>
            <p:ph type="subTitle" idx="1"/>
          </p:nvPr>
        </p:nvSpPr>
        <p:spPr>
          <a:xfrm>
            <a:off x="609600" y="2471737"/>
            <a:ext cx="5334000" cy="1295400"/>
          </a:xfrm>
        </p:spPr>
        <p:txBody>
          <a:bodyPr/>
          <a:lstStyle>
            <a:lvl1pPr marL="0" indent="0">
              <a:defRPr sz="24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609600" y="533404"/>
            <a:ext cx="6400800" cy="1938337"/>
          </a:xfrm>
        </p:spPr>
        <p:txBody>
          <a:bodyPr anchor="b"/>
          <a:lstStyle>
            <a:lvl1pPr marL="0" marR="0" indent="0" algn="l" defTabSz="914218"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pitchFamily="34" charset="0"/>
                <a:cs typeface="+mn-cs"/>
              </a:defRPr>
            </a:lvl1pPr>
          </a:lstStyle>
          <a:p>
            <a:pPr>
              <a:defRPr/>
            </a:pPr>
            <a:fld id="{C5C3ED9C-4209-4A47-A46E-9A7A08485C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39" r:id="rId1"/>
    <p:sldLayoutId id="2147484737" r:id="rId2"/>
    <p:sldLayoutId id="2147484738" r:id="rId3"/>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pitchFamily="34" charset="0"/>
                <a:cs typeface="+mn-cs"/>
              </a:defRPr>
            </a:lvl1pPr>
          </a:lstStyle>
          <a:p>
            <a:pPr>
              <a:defRPr/>
            </a:pPr>
            <a:fld id="{C5C3ED9C-4209-4A47-A46E-9A7A08485C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69913" y="149225"/>
            <a:ext cx="7467600" cy="609600"/>
          </a:xfrm>
          <a:prstGeom prst="rect">
            <a:avLst/>
          </a:prstGeom>
          <a:noFill/>
          <a:ln w="9525">
            <a:noFill/>
            <a:miter lim="800000"/>
            <a:headEnd/>
            <a:tailEnd/>
          </a:ln>
        </p:spPr>
        <p:txBody>
          <a:bodyPr vert="horz" wrap="square" lIns="91421" tIns="45711" rIns="91421" bIns="4571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21" tIns="45711" rIns="91421" bIns="457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5"/>
          <p:cNvSpPr>
            <a:spLocks noChangeShapeType="1"/>
          </p:cNvSpPr>
          <p:nvPr/>
        </p:nvSpPr>
        <p:spPr bwMode="auto">
          <a:xfrm flipV="1">
            <a:off x="8699500" y="6508750"/>
            <a:ext cx="0" cy="349250"/>
          </a:xfrm>
          <a:prstGeom prst="line">
            <a:avLst/>
          </a:prstGeom>
          <a:noFill/>
          <a:ln w="12700">
            <a:solidFill>
              <a:srgbClr val="3188B4"/>
            </a:solidFill>
            <a:round/>
            <a:headEnd/>
            <a:tailEnd/>
          </a:ln>
        </p:spPr>
        <p:txBody>
          <a:bodyPr wrap="none" lIns="91421" tIns="45711" rIns="91421" bIns="45711" anchor="ctr"/>
          <a:lstStyle/>
          <a:p>
            <a:pPr>
              <a:defRPr/>
            </a:pPr>
            <a:endParaRPr lang="en-US" dirty="0"/>
          </a:p>
        </p:txBody>
      </p:sp>
      <p:sp>
        <p:nvSpPr>
          <p:cNvPr id="1029" name="Rectangle 6"/>
          <p:cNvSpPr>
            <a:spLocks noChangeArrowheads="1"/>
          </p:cNvSpPr>
          <p:nvPr/>
        </p:nvSpPr>
        <p:spPr bwMode="auto">
          <a:xfrm>
            <a:off x="2320927" y="-760412"/>
            <a:ext cx="184692" cy="461647"/>
          </a:xfrm>
          <a:prstGeom prst="rect">
            <a:avLst/>
          </a:prstGeom>
          <a:noFill/>
          <a:ln w="9525">
            <a:noFill/>
            <a:miter lim="800000"/>
            <a:headEnd/>
            <a:tailEnd/>
          </a:ln>
        </p:spPr>
        <p:txBody>
          <a:bodyPr wrap="none" lIns="91421" tIns="45711" rIns="91421" bIns="45711">
            <a:spAutoFit/>
          </a:bodyPr>
          <a:lstStyle/>
          <a:p>
            <a:pPr eaLnBrk="0" hangingPunct="0">
              <a:defRPr/>
            </a:pPr>
            <a:endParaRPr lang="en-US" sz="2400" dirty="0">
              <a:latin typeface="Times" pitchFamily="18" charset="0"/>
            </a:endParaRPr>
          </a:p>
        </p:txBody>
      </p:sp>
      <p:sp>
        <p:nvSpPr>
          <p:cNvPr id="1030" name="Rectangle 9"/>
          <p:cNvSpPr>
            <a:spLocks noChangeArrowheads="1"/>
          </p:cNvSpPr>
          <p:nvPr/>
        </p:nvSpPr>
        <p:spPr bwMode="auto">
          <a:xfrm>
            <a:off x="0" y="1028702"/>
            <a:ext cx="152400" cy="5027613"/>
          </a:xfrm>
          <a:prstGeom prst="rect">
            <a:avLst/>
          </a:prstGeom>
          <a:solidFill>
            <a:srgbClr val="3188B4"/>
          </a:solidFill>
          <a:ln w="9525">
            <a:noFill/>
            <a:miter lim="800000"/>
            <a:headEnd/>
            <a:tailEnd/>
          </a:ln>
        </p:spPr>
        <p:txBody>
          <a:bodyPr wrap="none" lIns="91421" tIns="45711" rIns="91421" bIns="45711" anchor="ctr"/>
          <a:lstStyle/>
          <a:p>
            <a:pPr>
              <a:defRPr/>
            </a:pPr>
            <a:endParaRPr lang="en-US" sz="3600" dirty="0"/>
          </a:p>
        </p:txBody>
      </p:sp>
      <p:sp>
        <p:nvSpPr>
          <p:cNvPr id="1031" name="Rectangle 10"/>
          <p:cNvSpPr>
            <a:spLocks noChangeArrowheads="1"/>
          </p:cNvSpPr>
          <p:nvPr/>
        </p:nvSpPr>
        <p:spPr bwMode="auto">
          <a:xfrm>
            <a:off x="8915400" y="2"/>
            <a:ext cx="228600" cy="1046163"/>
          </a:xfrm>
          <a:prstGeom prst="rect">
            <a:avLst/>
          </a:prstGeom>
          <a:solidFill>
            <a:srgbClr val="2D9E01"/>
          </a:solidFill>
          <a:ln w="9525">
            <a:noFill/>
            <a:miter lim="800000"/>
            <a:headEnd/>
            <a:tailEnd/>
          </a:ln>
        </p:spPr>
        <p:txBody>
          <a:bodyPr wrap="none" lIns="91421" tIns="45711" rIns="91421" bIns="45711" anchor="ctr"/>
          <a:lstStyle/>
          <a:p>
            <a:pPr>
              <a:defRPr/>
            </a:pPr>
            <a:endParaRPr lang="en-US" sz="3600" dirty="0"/>
          </a:p>
        </p:txBody>
      </p:sp>
      <p:sp>
        <p:nvSpPr>
          <p:cNvPr id="19467" name="Rectangle 11"/>
          <p:cNvSpPr>
            <a:spLocks noGrp="1" noChangeArrowheads="1"/>
          </p:cNvSpPr>
          <p:nvPr>
            <p:ph type="ftr" sz="quarter" idx="3"/>
          </p:nvPr>
        </p:nvSpPr>
        <p:spPr bwMode="auto">
          <a:xfrm>
            <a:off x="3095629" y="6453190"/>
            <a:ext cx="5178425" cy="368300"/>
          </a:xfrm>
          <a:prstGeom prst="rect">
            <a:avLst/>
          </a:prstGeom>
          <a:noFill/>
          <a:ln w="9525">
            <a:noFill/>
            <a:miter lim="800000"/>
            <a:headEnd/>
            <a:tailEnd/>
          </a:ln>
          <a:effectLst/>
        </p:spPr>
        <p:txBody>
          <a:bodyPr vert="horz" wrap="square" lIns="91421" tIns="45711" rIns="91421" bIns="45711" numCol="1" anchor="t" anchorCtr="0" compatLnSpc="1">
            <a:prstTxWarp prst="textNoShape">
              <a:avLst/>
            </a:prstTxWarp>
          </a:bodyPr>
          <a:lstStyle>
            <a:lvl1pPr eaLnBrk="0" hangingPunct="0">
              <a:defRPr sz="900" b="0">
                <a:solidFill>
                  <a:srgbClr val="505050"/>
                </a:solidFill>
                <a:latin typeface="+mn-lt"/>
                <a:cs typeface="+mn-cs"/>
              </a:defRPr>
            </a:lvl1pPr>
          </a:lstStyle>
          <a:p>
            <a:pPr>
              <a:defRPr/>
            </a:pPr>
            <a:endParaRPr lang="en-US" dirty="0"/>
          </a:p>
        </p:txBody>
      </p:sp>
      <p:sp>
        <p:nvSpPr>
          <p:cNvPr id="11" name="Slide Number Placeholder 3"/>
          <p:cNvSpPr>
            <a:spLocks noGrp="1"/>
          </p:cNvSpPr>
          <p:nvPr>
            <p:ph type="sldNum" sz="quarter" idx="4"/>
          </p:nvPr>
        </p:nvSpPr>
        <p:spPr>
          <a:xfrm>
            <a:off x="8686800" y="6578601"/>
            <a:ext cx="425450" cy="279400"/>
          </a:xfrm>
          <a:prstGeom prst="rect">
            <a:avLst/>
          </a:prstGeom>
        </p:spPr>
        <p:txBody>
          <a:bodyPr lIns="91421" tIns="45711" rIns="91421" bIns="45711"/>
          <a:lstStyle>
            <a:lvl1pPr>
              <a:defRPr>
                <a:latin typeface="Arial" charset="0"/>
                <a:cs typeface="Arial" charset="0"/>
              </a:defRPr>
            </a:lvl1pPr>
          </a:lstStyle>
          <a:p>
            <a:pPr>
              <a:defRPr/>
            </a:pPr>
            <a:fld id="{DDE3EE1F-0EED-4411-8E9A-D690D88E86D3}" type="slidenum">
              <a:rPr lang="en-US"/>
              <a:pPr>
                <a:defRPr/>
              </a:pPr>
              <a:t>‹#›</a:t>
            </a:fld>
            <a:endParaRPr lang="en-US" dirty="0"/>
          </a:p>
        </p:txBody>
      </p:sp>
      <p:pic>
        <p:nvPicPr>
          <p:cNvPr id="1035" name="Picture 2" descr="S:\Clients and Prospective Clients Folders\Cognizant\Cognizant Community US 2011\PPTs\PPT_Template_backgroun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61" r:id="rId1"/>
  </p:sldLayoutIdLst>
  <p:hf sldNum="0" hdr="0" ftr="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Verdana" pitchFamily="34" charset="0"/>
        </a:defRPr>
      </a:lvl2pPr>
      <a:lvl3pPr algn="l" rtl="0" eaLnBrk="0" fontAlgn="base" hangingPunct="0">
        <a:spcBef>
          <a:spcPct val="0"/>
        </a:spcBef>
        <a:spcAft>
          <a:spcPct val="0"/>
        </a:spcAft>
        <a:defRPr sz="2400">
          <a:solidFill>
            <a:schemeClr val="tx1"/>
          </a:solidFill>
          <a:latin typeface="Verdana" pitchFamily="34" charset="0"/>
        </a:defRPr>
      </a:lvl3pPr>
      <a:lvl4pPr algn="l" rtl="0" eaLnBrk="0" fontAlgn="base" hangingPunct="0">
        <a:spcBef>
          <a:spcPct val="0"/>
        </a:spcBef>
        <a:spcAft>
          <a:spcPct val="0"/>
        </a:spcAft>
        <a:defRPr sz="2400">
          <a:solidFill>
            <a:schemeClr val="tx1"/>
          </a:solidFill>
          <a:latin typeface="Verdana" pitchFamily="34" charset="0"/>
        </a:defRPr>
      </a:lvl4pPr>
      <a:lvl5pPr algn="l" rtl="0" eaLnBrk="0" fontAlgn="base" hangingPunct="0">
        <a:spcBef>
          <a:spcPct val="0"/>
        </a:spcBef>
        <a:spcAft>
          <a:spcPct val="0"/>
        </a:spcAft>
        <a:defRPr sz="2400">
          <a:solidFill>
            <a:schemeClr val="tx1"/>
          </a:solidFill>
          <a:latin typeface="Verdana" pitchFamily="34" charset="0"/>
        </a:defRPr>
      </a:lvl5pPr>
      <a:lvl6pPr marL="457108" algn="l" rtl="0" fontAlgn="base">
        <a:spcBef>
          <a:spcPct val="0"/>
        </a:spcBef>
        <a:spcAft>
          <a:spcPct val="0"/>
        </a:spcAft>
        <a:defRPr sz="2400">
          <a:solidFill>
            <a:schemeClr val="tx1"/>
          </a:solidFill>
          <a:latin typeface="Verdana" pitchFamily="34" charset="0"/>
        </a:defRPr>
      </a:lvl6pPr>
      <a:lvl7pPr marL="914218" algn="l" rtl="0" fontAlgn="base">
        <a:spcBef>
          <a:spcPct val="0"/>
        </a:spcBef>
        <a:spcAft>
          <a:spcPct val="0"/>
        </a:spcAft>
        <a:defRPr sz="2400">
          <a:solidFill>
            <a:schemeClr val="tx1"/>
          </a:solidFill>
          <a:latin typeface="Verdana" pitchFamily="34" charset="0"/>
        </a:defRPr>
      </a:lvl7pPr>
      <a:lvl8pPr marL="1371327" algn="l" rtl="0" fontAlgn="base">
        <a:spcBef>
          <a:spcPct val="0"/>
        </a:spcBef>
        <a:spcAft>
          <a:spcPct val="0"/>
        </a:spcAft>
        <a:defRPr sz="2400">
          <a:solidFill>
            <a:schemeClr val="tx1"/>
          </a:solidFill>
          <a:latin typeface="Verdana" pitchFamily="34" charset="0"/>
        </a:defRPr>
      </a:lvl8pPr>
      <a:lvl9pPr marL="1828436" algn="l" rtl="0" fontAlgn="base">
        <a:spcBef>
          <a:spcPct val="0"/>
        </a:spcBef>
        <a:spcAft>
          <a:spcPct val="0"/>
        </a:spcAft>
        <a:defRPr sz="2400">
          <a:solidFill>
            <a:schemeClr val="tx1"/>
          </a:solidFill>
          <a:latin typeface="Verdana" pitchFamily="34" charset="0"/>
        </a:defRPr>
      </a:lvl9pPr>
    </p:titleStyle>
    <p:bodyStyle>
      <a:lvl1pPr marL="342832" indent="-342832"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cs typeface="+mn-cs"/>
        </a:defRPr>
      </a:lvl1pPr>
      <a:lvl2pPr marL="742802" indent="-285694" algn="l" rtl="0" eaLnBrk="0" fontAlgn="base" hangingPunct="0">
        <a:spcBef>
          <a:spcPct val="20000"/>
        </a:spcBef>
        <a:spcAft>
          <a:spcPct val="0"/>
        </a:spcAft>
        <a:buClr>
          <a:srgbClr val="DF7A1C"/>
        </a:buClr>
        <a:buChar char="»"/>
        <a:defRPr sz="2000">
          <a:solidFill>
            <a:schemeClr val="tx1"/>
          </a:solidFill>
          <a:latin typeface="+mn-lt"/>
        </a:defRPr>
      </a:lvl2pPr>
      <a:lvl3pPr marL="1142772" indent="-228554" algn="l" rtl="0" eaLnBrk="0" fontAlgn="base" hangingPunct="0">
        <a:spcBef>
          <a:spcPct val="20000"/>
        </a:spcBef>
        <a:spcAft>
          <a:spcPct val="0"/>
        </a:spcAft>
        <a:buChar char="•"/>
        <a:defRPr sz="2400">
          <a:solidFill>
            <a:schemeClr val="tx1"/>
          </a:solidFill>
          <a:latin typeface="+mn-lt"/>
        </a:defRPr>
      </a:lvl3pPr>
      <a:lvl4pPr marL="1599880" indent="-228554" algn="l" rtl="0" eaLnBrk="0" fontAlgn="base" hangingPunct="0">
        <a:spcBef>
          <a:spcPct val="20000"/>
        </a:spcBef>
        <a:spcAft>
          <a:spcPct val="0"/>
        </a:spcAft>
        <a:buChar char="–"/>
        <a:defRPr sz="1600">
          <a:solidFill>
            <a:schemeClr val="tx1"/>
          </a:solidFill>
          <a:latin typeface="+mn-lt"/>
        </a:defRPr>
      </a:lvl4pPr>
      <a:lvl5pPr marL="2056988" indent="-228554" algn="l" rtl="0" eaLnBrk="0" fontAlgn="base" hangingPunct="0">
        <a:spcBef>
          <a:spcPct val="20000"/>
        </a:spcBef>
        <a:spcAft>
          <a:spcPct val="0"/>
        </a:spcAft>
        <a:buChar char="»"/>
        <a:defRPr sz="1600">
          <a:solidFill>
            <a:schemeClr val="tx1"/>
          </a:solidFill>
          <a:latin typeface="+mn-lt"/>
        </a:defRPr>
      </a:lvl5pPr>
      <a:lvl6pPr marL="2514096" indent="-228554" algn="l" rtl="0" fontAlgn="base">
        <a:spcBef>
          <a:spcPct val="20000"/>
        </a:spcBef>
        <a:spcAft>
          <a:spcPct val="0"/>
        </a:spcAft>
        <a:buChar char="»"/>
        <a:defRPr sz="1600">
          <a:solidFill>
            <a:schemeClr val="tx1"/>
          </a:solidFill>
          <a:latin typeface="+mn-lt"/>
        </a:defRPr>
      </a:lvl6pPr>
      <a:lvl7pPr marL="2971205" indent="-228554" algn="l" rtl="0" fontAlgn="base">
        <a:spcBef>
          <a:spcPct val="20000"/>
        </a:spcBef>
        <a:spcAft>
          <a:spcPct val="0"/>
        </a:spcAft>
        <a:buChar char="»"/>
        <a:defRPr sz="1600">
          <a:solidFill>
            <a:schemeClr val="tx1"/>
          </a:solidFill>
          <a:latin typeface="+mn-lt"/>
        </a:defRPr>
      </a:lvl7pPr>
      <a:lvl8pPr marL="3428314" indent="-228554" algn="l" rtl="0" fontAlgn="base">
        <a:spcBef>
          <a:spcPct val="20000"/>
        </a:spcBef>
        <a:spcAft>
          <a:spcPct val="0"/>
        </a:spcAft>
        <a:buChar char="»"/>
        <a:defRPr sz="1600">
          <a:solidFill>
            <a:schemeClr val="tx1"/>
          </a:solidFill>
          <a:latin typeface="+mn-lt"/>
        </a:defRPr>
      </a:lvl8pPr>
      <a:lvl9pPr marL="3885423" indent="-228554"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218" rtl="0" eaLnBrk="1" latinLnBrk="0" hangingPunct="1">
        <a:defRPr sz="1800" kern="1200">
          <a:solidFill>
            <a:schemeClr val="tx1"/>
          </a:solidFill>
          <a:latin typeface="+mn-lt"/>
          <a:ea typeface="+mn-ea"/>
          <a:cs typeface="+mn-cs"/>
        </a:defRPr>
      </a:lvl1pPr>
      <a:lvl2pPr marL="457108"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7"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3" algn="l" defTabSz="914218" rtl="0" eaLnBrk="1" latinLnBrk="0" hangingPunct="1">
        <a:defRPr sz="1800" kern="1200">
          <a:solidFill>
            <a:schemeClr val="tx1"/>
          </a:solidFill>
          <a:latin typeface="+mn-lt"/>
          <a:ea typeface="+mn-ea"/>
          <a:cs typeface="+mn-cs"/>
        </a:defRPr>
      </a:lvl6pPr>
      <a:lvl7pPr marL="2742652" algn="l" defTabSz="914218" rtl="0" eaLnBrk="1" latinLnBrk="0" hangingPunct="1">
        <a:defRPr sz="1800" kern="1200">
          <a:solidFill>
            <a:schemeClr val="tx1"/>
          </a:solidFill>
          <a:latin typeface="+mn-lt"/>
          <a:ea typeface="+mn-ea"/>
          <a:cs typeface="+mn-cs"/>
        </a:defRPr>
      </a:lvl7pPr>
      <a:lvl8pPr marL="3199760" algn="l" defTabSz="914218" rtl="0" eaLnBrk="1" latinLnBrk="0" hangingPunct="1">
        <a:defRPr sz="1800" kern="1200">
          <a:solidFill>
            <a:schemeClr val="tx1"/>
          </a:solidFill>
          <a:latin typeface="+mn-lt"/>
          <a:ea typeface="+mn-ea"/>
          <a:cs typeface="+mn-cs"/>
        </a:defRPr>
      </a:lvl8pPr>
      <a:lvl9pPr marL="3656868" algn="l" defTabSz="914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4572000" y="4811713"/>
            <a:ext cx="1828800" cy="369887"/>
          </a:xfrm>
          <a:prstGeom prst="rect">
            <a:avLst/>
          </a:prstGeom>
          <a:noFill/>
          <a:ln w="9525">
            <a:noFill/>
            <a:miter lim="800000"/>
            <a:headEnd/>
            <a:tailEnd/>
          </a:ln>
        </p:spPr>
        <p:txBody>
          <a:bodyPr>
            <a:spAutoFit/>
          </a:bodyPr>
          <a:lstStyle/>
          <a:p>
            <a:r>
              <a:rPr lang="en-US" sz="1800" dirty="0">
                <a:solidFill>
                  <a:schemeClr val="bg1"/>
                </a:solidFill>
                <a:latin typeface="Calibri" pitchFamily="34" charset="0"/>
              </a:rPr>
              <a:t>June 23, 2011</a:t>
            </a:r>
          </a:p>
        </p:txBody>
      </p:sp>
      <p:sp>
        <p:nvSpPr>
          <p:cNvPr id="6" name="Rectangle 2"/>
          <p:cNvSpPr txBox="1">
            <a:spLocks noChangeArrowheads="1"/>
          </p:cNvSpPr>
          <p:nvPr/>
        </p:nvSpPr>
        <p:spPr>
          <a:xfrm>
            <a:off x="1333500" y="2895600"/>
            <a:ext cx="6477000" cy="1219200"/>
          </a:xfrm>
          <a:prstGeom prst="rect">
            <a:avLst/>
          </a:prstGeom>
          <a:effectLst>
            <a:glow rad="63500">
              <a:schemeClr val="accent1">
                <a:satMod val="175000"/>
                <a:alpha val="40000"/>
              </a:schemeClr>
            </a:glow>
          </a:effectLst>
        </p:spPr>
        <p:txBody>
          <a:bodyPr anchor="ctr" anchorCtr="0"/>
          <a:lstStyle/>
          <a:p>
            <a:pPr lvl="0" algn="ctr" eaLnBrk="0" hangingPunct="0"/>
            <a:r>
              <a:rPr lang="en-US" sz="4000" b="0" kern="0" dirty="0" smtClean="0">
                <a:solidFill>
                  <a:schemeClr val="accent3">
                    <a:lumMod val="50000"/>
                  </a:schemeClr>
                </a:solidFill>
                <a:latin typeface="+mj-lt"/>
                <a:ea typeface="ＭＳ Ｐゴシック" charset="-128"/>
                <a:cs typeface="ＭＳ Ｐゴシック" charset="-128"/>
              </a:rPr>
              <a:t>Facets Guide Tool</a:t>
            </a:r>
            <a:endParaRPr lang="en-US" sz="4000" b="0" kern="0" dirty="0" smtClean="0">
              <a:solidFill>
                <a:schemeClr val="tx1"/>
              </a:solidFill>
              <a:latin typeface="+mj-lt"/>
              <a:ea typeface="ＭＳ Ｐゴシック" charset="-128"/>
              <a:cs typeface="ＭＳ Ｐゴシック" charset="-128"/>
            </a:endParaRPr>
          </a:p>
        </p:txBody>
      </p:sp>
      <p:pic>
        <p:nvPicPr>
          <p:cNvPr id="10" name="Picture 2"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762000"/>
            <a:ext cx="29527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71600" y="990600"/>
            <a:ext cx="6400800" cy="566737"/>
          </a:xfrm>
        </p:spPr>
        <p:txBody>
          <a:bodyPr/>
          <a:lstStyle/>
          <a:p>
            <a:r>
              <a:rPr lang="en-US" sz="4000" dirty="0" smtClean="0">
                <a:solidFill>
                  <a:schemeClr val="accent3">
                    <a:lumMod val="50000"/>
                  </a:schemeClr>
                </a:solidFill>
              </a:rPr>
              <a:t>Agenda</a:t>
            </a:r>
          </a:p>
        </p:txBody>
      </p:sp>
      <p:sp>
        <p:nvSpPr>
          <p:cNvPr id="7" name="Subtitle 6"/>
          <p:cNvSpPr>
            <a:spLocks noGrp="1"/>
          </p:cNvSpPr>
          <p:nvPr>
            <p:ph type="subTitle" idx="1"/>
          </p:nvPr>
        </p:nvSpPr>
        <p:spPr>
          <a:xfrm>
            <a:off x="2133600" y="1905000"/>
            <a:ext cx="6781800" cy="2819400"/>
          </a:xfrm>
        </p:spPr>
        <p:txBody>
          <a:bodyPr/>
          <a:lstStyle/>
          <a:p>
            <a:pPr>
              <a:buFont typeface="Wingdings" pitchFamily="2" charset="2"/>
              <a:buChar char="q"/>
            </a:pPr>
            <a:r>
              <a:rPr lang="en-US" sz="2800" dirty="0" smtClean="0"/>
              <a:t>Facets Guide Tool</a:t>
            </a:r>
          </a:p>
          <a:p>
            <a:endParaRPr lang="en-US" sz="2800" dirty="0" smtClean="0"/>
          </a:p>
          <a:p>
            <a:pPr>
              <a:buFont typeface="Wingdings" pitchFamily="2" charset="2"/>
              <a:buChar char="q"/>
            </a:pPr>
            <a:r>
              <a:rPr lang="en-US" sz="2800" dirty="0" smtClean="0"/>
              <a:t>How to use?</a:t>
            </a:r>
          </a:p>
          <a:p>
            <a:endParaRPr lang="en-US" sz="2800" dirty="0" smtClean="0"/>
          </a:p>
          <a:p>
            <a:pPr>
              <a:buFont typeface="Wingdings" pitchFamily="2" charset="2"/>
              <a:buChar char="q"/>
            </a:pPr>
            <a:r>
              <a:rPr lang="en-US" sz="2800" dirty="0" smtClean="0"/>
              <a:t>Screenshots</a:t>
            </a:r>
            <a:endParaRPr lang="en-US" sz="2800" dirty="0"/>
          </a:p>
        </p:txBody>
      </p:sp>
      <p:graphicFrame>
        <p:nvGraphicFramePr>
          <p:cNvPr id="8" name="Diagram 7"/>
          <p:cNvGraphicFramePr/>
          <p:nvPr>
            <p:extLst>
              <p:ext uri="{D42A27DB-BD31-4B8C-83A1-F6EECF244321}">
                <p14:modId xmlns:p14="http://schemas.microsoft.com/office/powerpoint/2010/main" val="2272294127"/>
              </p:ext>
            </p:extLst>
          </p:nvPr>
        </p:nvGraphicFramePr>
        <p:xfrm>
          <a:off x="-304800" y="4038600"/>
          <a:ext cx="25908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image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6200" y="5692140"/>
            <a:ext cx="2343150"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Facets Guide Tool</a:t>
            </a:r>
            <a:endParaRPr lang="en-US" sz="2400" dirty="0"/>
          </a:p>
        </p:txBody>
      </p:sp>
      <p:sp>
        <p:nvSpPr>
          <p:cNvPr id="8" name="Rectangle 3"/>
          <p:cNvSpPr txBox="1">
            <a:spLocks noChangeArrowheads="1"/>
          </p:cNvSpPr>
          <p:nvPr/>
        </p:nvSpPr>
        <p:spPr bwMode="auto">
          <a:xfrm>
            <a:off x="381000" y="762000"/>
            <a:ext cx="8305800" cy="5105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r>
              <a:rPr lang="en-US" sz="2000" b="0" dirty="0" smtClean="0">
                <a:solidFill>
                  <a:schemeClr val="tx1"/>
                </a:solidFill>
                <a:ea typeface="ＭＳ Ｐゴシック" pitchFamily="-12" charset="-128"/>
                <a:cs typeface="ＭＳ Ｐゴシック" pitchFamily="-12" charset="-128"/>
              </a:rPr>
              <a:t>Need for the Tool</a:t>
            </a:r>
          </a:p>
          <a:p>
            <a:endParaRPr lang="en-US" sz="2000" b="0" dirty="0" smtClean="0">
              <a:solidFill>
                <a:schemeClr val="tx1"/>
              </a:solidFill>
              <a:ea typeface="ＭＳ Ｐゴシック" pitchFamily="-12" charset="-128"/>
              <a:cs typeface="ＭＳ Ｐゴシック" pitchFamily="-12" charset="-128"/>
            </a:endParaRPr>
          </a:p>
          <a:p>
            <a:pPr marL="628650" lvl="1" indent="-171450">
              <a:buFont typeface="Wingdings" panose="05000000000000000000" pitchFamily="2" charset="2"/>
              <a:buChar char="q"/>
            </a:pPr>
            <a:r>
              <a:rPr lang="en-US" sz="1600" b="0" dirty="0">
                <a:solidFill>
                  <a:schemeClr val="tx1"/>
                </a:solidFill>
                <a:ea typeface="ＭＳ Ｐゴシック" pitchFamily="-12" charset="-128"/>
                <a:cs typeface="ＭＳ Ｐゴシック" pitchFamily="-12" charset="-128"/>
              </a:rPr>
              <a:t>While retrieving Data from FACETS database, developers, and other people who use FACETS application face problems trying to figure out how the data is synced from the Online Application to the backend, how the data in the database is updated/inserted</a:t>
            </a:r>
            <a:r>
              <a:rPr lang="en-US" sz="1600" b="0" dirty="0" smtClean="0">
                <a:solidFill>
                  <a:schemeClr val="tx1"/>
                </a:solidFill>
                <a:ea typeface="ＭＳ Ｐゴシック" pitchFamily="-12" charset="-128"/>
                <a:cs typeface="ＭＳ Ｐゴシック" pitchFamily="-12" charset="-128"/>
              </a:rPr>
              <a:t>.</a:t>
            </a:r>
          </a:p>
          <a:p>
            <a:pPr lvl="1"/>
            <a:endParaRPr lang="en-US" sz="1600" b="0" dirty="0" smtClean="0"/>
          </a:p>
          <a:p>
            <a:pPr marL="628650" lvl="1" indent="-171450">
              <a:buFont typeface="Wingdings" panose="05000000000000000000" pitchFamily="2" charset="2"/>
              <a:buChar char="q"/>
            </a:pPr>
            <a:r>
              <a:rPr lang="en-US" sz="1600" b="0" dirty="0" smtClean="0"/>
              <a:t>Comparing the data in the Front End and Back End every time, and enabling a SQL trace to find out which DB Objects have an impact takes time and lot of efforts.</a:t>
            </a:r>
          </a:p>
          <a:p>
            <a:pPr lvl="1"/>
            <a:endParaRPr lang="en-US" sz="1600" b="0" dirty="0" smtClean="0"/>
          </a:p>
          <a:p>
            <a:pPr marL="742950" lvl="1" indent="-285750">
              <a:buFont typeface="Wingdings" panose="05000000000000000000" pitchFamily="2" charset="2"/>
              <a:buChar char="q"/>
            </a:pPr>
            <a:r>
              <a:rPr lang="en-US" sz="1600" b="0" dirty="0" smtClean="0"/>
              <a:t>Facets Guide Tool </a:t>
            </a:r>
            <a:r>
              <a:rPr lang="en-US" sz="1600" b="0" dirty="0"/>
              <a:t>helps in checking the </a:t>
            </a:r>
            <a:r>
              <a:rPr lang="en-US" sz="1600" b="0" dirty="0" smtClean="0"/>
              <a:t>data mapping between the </a:t>
            </a:r>
            <a:r>
              <a:rPr lang="en-US" sz="1600" b="0" dirty="0" err="1" smtClean="0"/>
              <a:t>FrontEnd</a:t>
            </a:r>
            <a:r>
              <a:rPr lang="en-US" sz="1600" b="0" dirty="0" smtClean="0"/>
              <a:t> UI and </a:t>
            </a:r>
            <a:r>
              <a:rPr lang="en-US" sz="1600" b="0" dirty="0" err="1" smtClean="0"/>
              <a:t>BackEnd</a:t>
            </a:r>
            <a:r>
              <a:rPr lang="en-US" sz="1600" b="0" dirty="0" smtClean="0"/>
              <a:t> Database. </a:t>
            </a:r>
            <a:endParaRPr lang="en-US" sz="1600" b="0" dirty="0"/>
          </a:p>
          <a:p>
            <a:pPr lvl="1"/>
            <a:endParaRPr lang="en-US" sz="1600" b="0" dirty="0"/>
          </a:p>
          <a:p>
            <a:r>
              <a:rPr lang="en-US" sz="2000" b="0" dirty="0" smtClean="0">
                <a:solidFill>
                  <a:schemeClr val="tx1"/>
                </a:solidFill>
                <a:ea typeface="ＭＳ Ｐゴシック" pitchFamily="-12" charset="-128"/>
                <a:cs typeface="ＭＳ Ｐゴシック" pitchFamily="-12" charset="-128"/>
              </a:rPr>
              <a:t>Benefit of the </a:t>
            </a:r>
            <a:r>
              <a:rPr lang="en-US" sz="2000" b="0" dirty="0">
                <a:solidFill>
                  <a:schemeClr val="tx1"/>
                </a:solidFill>
                <a:ea typeface="ＭＳ Ｐゴシック" pitchFamily="-12" charset="-128"/>
                <a:cs typeface="ＭＳ Ｐゴシック" pitchFamily="-12" charset="-128"/>
              </a:rPr>
              <a:t>Tool</a:t>
            </a:r>
          </a:p>
          <a:p>
            <a:pPr lvl="1"/>
            <a:endParaRPr lang="en-US" sz="1600" b="0" dirty="0" smtClean="0"/>
          </a:p>
          <a:p>
            <a:pPr marL="628650" lvl="1" indent="-171450">
              <a:buFont typeface="Wingdings" panose="05000000000000000000" pitchFamily="2" charset="2"/>
              <a:buChar char="q"/>
            </a:pPr>
            <a:r>
              <a:rPr lang="en-US" sz="1600" b="0" dirty="0" smtClean="0"/>
              <a:t>Reducing the time and effort on data analysis.</a:t>
            </a:r>
            <a:endParaRPr lang="en-US" sz="1600" b="0" dirty="0"/>
          </a:p>
          <a:p>
            <a:pPr lvl="1"/>
            <a:r>
              <a:rPr lang="en-US" sz="1600" b="0" dirty="0" smtClean="0"/>
              <a:t> </a:t>
            </a:r>
          </a:p>
          <a:p>
            <a:pPr marL="628650" lvl="1" indent="-171450">
              <a:buFont typeface="Wingdings" panose="05000000000000000000" pitchFamily="2" charset="2"/>
              <a:buChar char="q"/>
            </a:pPr>
            <a:r>
              <a:rPr lang="en-US" sz="1600" b="0" dirty="0" smtClean="0"/>
              <a:t>With </a:t>
            </a:r>
            <a:r>
              <a:rPr lang="en-US" sz="1600" b="0" dirty="0"/>
              <a:t>this tool, </a:t>
            </a:r>
            <a:r>
              <a:rPr lang="en-US" sz="1600" b="0" dirty="0" smtClean="0"/>
              <a:t>analysis Effort </a:t>
            </a:r>
            <a:r>
              <a:rPr lang="en-US" sz="1600" b="0" dirty="0"/>
              <a:t>will be reduced by </a:t>
            </a:r>
            <a:r>
              <a:rPr lang="en-US" sz="1600" b="0" dirty="0" smtClean="0"/>
              <a:t>~% </a:t>
            </a:r>
            <a:r>
              <a:rPr lang="en-US" sz="1600" b="0" dirty="0"/>
              <a:t>, which turns out to </a:t>
            </a:r>
            <a:r>
              <a:rPr lang="en-US" sz="1600" b="0" dirty="0" smtClean="0"/>
              <a:t>~ </a:t>
            </a:r>
            <a:r>
              <a:rPr lang="en-US" sz="1600" b="0" dirty="0"/>
              <a:t>hours/year</a:t>
            </a:r>
            <a:r>
              <a:rPr lang="en-US" sz="1600" b="0" dirty="0" smtClean="0"/>
              <a:t>.</a:t>
            </a:r>
          </a:p>
          <a:p>
            <a:pPr marL="628650" lvl="1" indent="-171450">
              <a:buFont typeface="Wingdings" panose="05000000000000000000" pitchFamily="2" charset="2"/>
              <a:buChar char="q"/>
            </a:pPr>
            <a:endParaRPr lang="en-US" sz="1600" b="0" dirty="0" smtClean="0"/>
          </a:p>
          <a:p>
            <a:pPr lvl="1"/>
            <a:endParaRPr lang="en-US" sz="1600" b="0" dirty="0" smtClean="0"/>
          </a:p>
          <a:p>
            <a:pPr lvl="1"/>
            <a:endParaRPr lang="en-US" sz="1800" b="0" dirty="0" smtClean="0"/>
          </a:p>
          <a:p>
            <a:pPr marL="628650" lvl="1" indent="-171450">
              <a:buFont typeface="Wingdings" panose="05000000000000000000" pitchFamily="2" charset="2"/>
              <a:buChar char="q"/>
            </a:pPr>
            <a:endParaRPr lang="en-US" sz="1800" b="0" dirty="0" smtClean="0"/>
          </a:p>
          <a:p>
            <a:pPr marL="628650" lvl="1" indent="-171450">
              <a:buFont typeface="Wingdings" panose="05000000000000000000" pitchFamily="2" charset="2"/>
              <a:buChar char="q"/>
            </a:pPr>
            <a:endParaRPr lang="en-US" sz="1200" dirty="0" smtClean="0"/>
          </a:p>
          <a:p>
            <a:pPr marL="628650" lvl="1" indent="-171450">
              <a:buFont typeface="Wingdings" panose="05000000000000000000" pitchFamily="2" charset="2"/>
              <a:buChar char="q"/>
            </a:pPr>
            <a:endParaRPr lang="en-US" sz="1200" dirty="0" smtClean="0"/>
          </a:p>
          <a:p>
            <a:pPr marL="628650" lvl="1" indent="-171450">
              <a:buFont typeface="Wingdings" panose="05000000000000000000" pitchFamily="2" charset="2"/>
              <a:buChar char="q"/>
            </a:pPr>
            <a:endParaRPr lang="en-US" sz="1200" b="0" dirty="0" smtClean="0"/>
          </a:p>
          <a:p>
            <a:pPr lvl="1"/>
            <a:endParaRPr lang="en-US" sz="1200" b="0" dirty="0"/>
          </a:p>
          <a:p>
            <a:pPr lvl="1"/>
            <a:endParaRPr lang="en-US" sz="1200" b="0" dirty="0"/>
          </a:p>
        </p:txBody>
      </p:sp>
      <p:graphicFrame>
        <p:nvGraphicFramePr>
          <p:cNvPr id="5" name="Diagram 4"/>
          <p:cNvGraphicFramePr/>
          <p:nvPr>
            <p:extLst>
              <p:ext uri="{D42A27DB-BD31-4B8C-83A1-F6EECF244321}">
                <p14:modId xmlns:p14="http://schemas.microsoft.com/office/powerpoint/2010/main" val="2303561418"/>
              </p:ext>
            </p:extLst>
          </p:nvPr>
        </p:nvGraphicFramePr>
        <p:xfrm>
          <a:off x="3352800" y="6172062"/>
          <a:ext cx="22098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image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9800" y="6091313"/>
            <a:ext cx="1371600" cy="6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Diagram 6"/>
          <p:cNvGraphicFramePr/>
          <p:nvPr>
            <p:extLst>
              <p:ext uri="{D42A27DB-BD31-4B8C-83A1-F6EECF244321}">
                <p14:modId xmlns:p14="http://schemas.microsoft.com/office/powerpoint/2010/main" val="3558105836"/>
              </p:ext>
            </p:extLst>
          </p:nvPr>
        </p:nvGraphicFramePr>
        <p:xfrm>
          <a:off x="3543300" y="5921715"/>
          <a:ext cx="1828800" cy="6097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0909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Facets Guide Tool</a:t>
            </a:r>
          </a:p>
        </p:txBody>
      </p:sp>
      <p:sp>
        <p:nvSpPr>
          <p:cNvPr id="8" name="Rectangle 3"/>
          <p:cNvSpPr txBox="1">
            <a:spLocks noChangeArrowheads="1"/>
          </p:cNvSpPr>
          <p:nvPr/>
        </p:nvSpPr>
        <p:spPr bwMode="auto">
          <a:xfrm>
            <a:off x="381000" y="762000"/>
            <a:ext cx="8305800" cy="2057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r>
              <a:rPr lang="en-US" sz="2000" b="0" dirty="0" smtClean="0">
                <a:solidFill>
                  <a:schemeClr val="tx1"/>
                </a:solidFill>
                <a:ea typeface="ＭＳ Ｐゴシック" pitchFamily="-12" charset="-128"/>
                <a:cs typeface="ＭＳ Ｐゴシック" pitchFamily="-12" charset="-128"/>
              </a:rPr>
              <a:t>Technology</a:t>
            </a:r>
          </a:p>
          <a:p>
            <a:pPr marL="628650" lvl="1" indent="-171450">
              <a:buFont typeface="Wingdings" panose="05000000000000000000" pitchFamily="2" charset="2"/>
              <a:buChar char="q"/>
            </a:pPr>
            <a:r>
              <a:rPr lang="en-US" sz="1600" b="0" dirty="0" smtClean="0">
                <a:solidFill>
                  <a:schemeClr val="tx1"/>
                </a:solidFill>
                <a:ea typeface="ＭＳ Ｐゴシック" pitchFamily="-12" charset="-128"/>
                <a:cs typeface="ＭＳ Ｐゴシック" pitchFamily="-12" charset="-128"/>
              </a:rPr>
              <a:t>Windows </a:t>
            </a:r>
            <a:r>
              <a:rPr lang="en-US" sz="1600" b="0" dirty="0">
                <a:solidFill>
                  <a:schemeClr val="tx1"/>
                </a:solidFill>
                <a:ea typeface="ＭＳ Ｐゴシック" pitchFamily="-12" charset="-128"/>
                <a:cs typeface="ＭＳ Ｐゴシック" pitchFamily="-12" charset="-128"/>
              </a:rPr>
              <a:t>Application</a:t>
            </a:r>
            <a:r>
              <a:rPr lang="en-US" sz="1600" b="0" dirty="0" smtClean="0">
                <a:solidFill>
                  <a:schemeClr val="tx1"/>
                </a:solidFill>
                <a:ea typeface="ＭＳ Ｐゴシック" pitchFamily="-12" charset="-128"/>
                <a:cs typeface="ＭＳ Ｐゴシック" pitchFamily="-12" charset="-128"/>
              </a:rPr>
              <a:t>(.NET) </a:t>
            </a:r>
            <a:r>
              <a:rPr lang="en-US" sz="1600" b="0" dirty="0">
                <a:solidFill>
                  <a:schemeClr val="tx1"/>
                </a:solidFill>
                <a:ea typeface="ＭＳ Ｐゴシック" pitchFamily="-12" charset="-128"/>
                <a:cs typeface="ＭＳ Ｐゴシック" pitchFamily="-12" charset="-128"/>
              </a:rPr>
              <a:t>has been built, which will </a:t>
            </a:r>
            <a:r>
              <a:rPr lang="en-US" sz="1600" b="0" dirty="0" smtClean="0">
                <a:solidFill>
                  <a:schemeClr val="tx1"/>
                </a:solidFill>
                <a:ea typeface="ＭＳ Ｐゴシック" pitchFamily="-12" charset="-128"/>
                <a:cs typeface="ＭＳ Ｐゴシック" pitchFamily="-12" charset="-128"/>
              </a:rPr>
              <a:t>display the mapping between the frontend UI and the backend DB for various modules and sub-modules.</a:t>
            </a:r>
            <a:endParaRPr lang="en-US" sz="1600" b="0" dirty="0" smtClean="0"/>
          </a:p>
          <a:p>
            <a:pPr marL="628650" lvl="1" indent="-171450">
              <a:buFont typeface="Wingdings" panose="05000000000000000000" pitchFamily="2" charset="2"/>
              <a:buChar char="q"/>
            </a:pPr>
            <a:r>
              <a:rPr lang="en-US" sz="1600" b="0" dirty="0" smtClean="0"/>
              <a:t>The mappings are configurable – i.e. can be updated without having to change the code.</a:t>
            </a:r>
          </a:p>
          <a:p>
            <a:pPr lvl="1"/>
            <a:endParaRPr lang="en-US" sz="1800" b="0" dirty="0" smtClean="0"/>
          </a:p>
          <a:p>
            <a:endParaRPr lang="en-US" sz="2400" dirty="0" smtClean="0">
              <a:solidFill>
                <a:srgbClr val="3D97BB"/>
              </a:solidFill>
              <a:latin typeface="+mj-lt"/>
              <a:ea typeface="ＭＳ Ｐゴシック" charset="-128"/>
              <a:cs typeface="ＭＳ Ｐゴシック" charset="-128"/>
            </a:endParaRPr>
          </a:p>
          <a:p>
            <a:r>
              <a:rPr lang="en-US" sz="2400" dirty="0" smtClean="0">
                <a:solidFill>
                  <a:srgbClr val="3D97BB"/>
                </a:solidFill>
                <a:latin typeface="+mj-lt"/>
                <a:ea typeface="ＭＳ Ｐゴシック" charset="-128"/>
                <a:cs typeface="ＭＳ Ｐゴシック" charset="-128"/>
              </a:rPr>
              <a:t>Tool Usage</a:t>
            </a:r>
            <a:endParaRPr lang="en-US" sz="2400" dirty="0">
              <a:solidFill>
                <a:srgbClr val="3D97BB"/>
              </a:solidFill>
              <a:latin typeface="+mj-lt"/>
              <a:ea typeface="ＭＳ Ｐゴシック" charset="-128"/>
              <a:cs typeface="ＭＳ Ｐゴシック" charset="-128"/>
            </a:endParaRPr>
          </a:p>
        </p:txBody>
      </p:sp>
      <p:sp>
        <p:nvSpPr>
          <p:cNvPr id="6" name="Rounded Rectangle 5"/>
          <p:cNvSpPr/>
          <p:nvPr/>
        </p:nvSpPr>
        <p:spPr bwMode="auto">
          <a:xfrm>
            <a:off x="228600" y="4267200"/>
            <a:ext cx="1066800" cy="91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900" dirty="0" smtClean="0">
              <a:solidFill>
                <a:schemeClr val="tx1"/>
              </a:solidFill>
              <a:latin typeface="Arial" pitchFamily="-12" charset="0"/>
              <a:ea typeface="ＭＳ Ｐゴシック" pitchFamily="-12" charset="-128"/>
              <a:cs typeface="ＭＳ Ｐゴシック" pitchFamily="-12" charset="-128"/>
            </a:endParaRPr>
          </a:p>
          <a:p>
            <a:pPr marL="0" marR="0" indent="0" defTabSz="914400" rtl="0" eaLnBrk="0" fontAlgn="base" latinLnBrk="0" hangingPunct="0">
              <a:lnSpc>
                <a:spcPct val="100000"/>
              </a:lnSpc>
              <a:spcBef>
                <a:spcPct val="0"/>
              </a:spcBef>
              <a:spcAft>
                <a:spcPct val="0"/>
              </a:spcAft>
              <a:buClrTx/>
              <a:buSzTx/>
              <a:buFontTx/>
              <a:buNone/>
              <a:tabLst/>
            </a:pPr>
            <a:r>
              <a:rPr lang="en-US" sz="900" b="0" dirty="0" smtClean="0">
                <a:solidFill>
                  <a:schemeClr val="tx1"/>
                </a:solidFill>
                <a:latin typeface="+mj-lt"/>
                <a:ea typeface="ＭＳ Ｐゴシック" pitchFamily="-12" charset="-128"/>
                <a:cs typeface="ＭＳ Ｐゴシック" pitchFamily="-12" charset="-128"/>
              </a:rPr>
              <a:t>Select the Module for which the mappings are required.</a:t>
            </a:r>
            <a:endParaRPr kumimoji="0" lang="en-US" sz="900" b="0" i="0" u="none" strike="noStrike" cap="none" normalizeH="0" baseline="0" dirty="0">
              <a:ln>
                <a:noFill/>
              </a:ln>
              <a:solidFill>
                <a:schemeClr val="tx1"/>
              </a:solidFill>
              <a:effectLst/>
              <a:latin typeface="+mj-lt"/>
              <a:ea typeface="ＭＳ Ｐゴシック" pitchFamily="-12" charset="-128"/>
              <a:cs typeface="ＭＳ Ｐゴシック" pitchFamily="-12" charset="-128"/>
            </a:endParaRPr>
          </a:p>
        </p:txBody>
      </p:sp>
      <p:sp>
        <p:nvSpPr>
          <p:cNvPr id="7" name="Rounded Rectangle 6"/>
          <p:cNvSpPr/>
          <p:nvPr/>
        </p:nvSpPr>
        <p:spPr bwMode="auto">
          <a:xfrm>
            <a:off x="1676400" y="4267200"/>
            <a:ext cx="1143000" cy="91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900" dirty="0" smtClean="0">
              <a:solidFill>
                <a:schemeClr val="tx1"/>
              </a:solidFill>
              <a:latin typeface="Arial" pitchFamily="-12" charset="0"/>
              <a:ea typeface="ＭＳ Ｐゴシック" pitchFamily="-12" charset="-128"/>
              <a:cs typeface="ＭＳ Ｐゴシック" pitchFamily="-12" charset="-128"/>
            </a:endParaRPr>
          </a:p>
          <a:p>
            <a:pPr eaLnBrk="0" hangingPunct="0"/>
            <a:r>
              <a:rPr lang="en-US" sz="900" b="0" dirty="0" smtClean="0">
                <a:solidFill>
                  <a:schemeClr val="tx1"/>
                </a:solidFill>
                <a:ea typeface="ＭＳ Ｐゴシック" pitchFamily="-12" charset="-128"/>
                <a:cs typeface="ＭＳ Ｐゴシック" pitchFamily="-12" charset="-128"/>
              </a:rPr>
              <a:t>Select the sub-module.</a:t>
            </a:r>
            <a:endParaRPr kumimoji="0" lang="en-US" sz="900" b="0" i="0" u="none" strike="noStrike" cap="none" normalizeH="0" baseline="0" dirty="0">
              <a:ln>
                <a:noFill/>
              </a:ln>
              <a:solidFill>
                <a:schemeClr val="tx1"/>
              </a:solidFill>
              <a:effectLst/>
              <a:latin typeface="+mj-lt"/>
              <a:ea typeface="ＭＳ Ｐゴシック" pitchFamily="-12" charset="-128"/>
              <a:cs typeface="ＭＳ Ｐゴシック" pitchFamily="-12" charset="-128"/>
            </a:endParaRPr>
          </a:p>
        </p:txBody>
      </p:sp>
      <p:sp>
        <p:nvSpPr>
          <p:cNvPr id="9" name="Rounded Rectangle 8"/>
          <p:cNvSpPr/>
          <p:nvPr/>
        </p:nvSpPr>
        <p:spPr bwMode="auto">
          <a:xfrm>
            <a:off x="3124200" y="4267200"/>
            <a:ext cx="1143000" cy="91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en-US" sz="900" b="0" dirty="0" smtClean="0">
                <a:solidFill>
                  <a:schemeClr val="tx1"/>
                </a:solidFill>
                <a:ea typeface="ＭＳ Ｐゴシック" pitchFamily="-12" charset="-128"/>
                <a:cs typeface="ＭＳ Ｐゴシック" pitchFamily="-12" charset="-128"/>
              </a:rPr>
              <a:t>Select the </a:t>
            </a:r>
            <a:r>
              <a:rPr lang="en-US" sz="900" b="0" dirty="0" err="1" smtClean="0">
                <a:solidFill>
                  <a:schemeClr val="tx1"/>
                </a:solidFill>
                <a:ea typeface="ＭＳ Ｐゴシック" pitchFamily="-12" charset="-128"/>
                <a:cs typeface="ＭＳ Ｐゴシック" pitchFamily="-12" charset="-128"/>
              </a:rPr>
              <a:t>FrontEnd</a:t>
            </a:r>
            <a:r>
              <a:rPr lang="en-US" sz="900" b="0" dirty="0" smtClean="0">
                <a:solidFill>
                  <a:schemeClr val="tx1"/>
                </a:solidFill>
                <a:ea typeface="ＭＳ Ｐゴシック" pitchFamily="-12" charset="-128"/>
                <a:cs typeface="ＭＳ Ｐゴシック" pitchFamily="-12" charset="-128"/>
              </a:rPr>
              <a:t> field for which the mapping is required.</a:t>
            </a:r>
            <a:endParaRPr kumimoji="0" lang="en-US" sz="900" b="0" i="0" u="none" strike="noStrike" cap="none" normalizeH="0" baseline="0" dirty="0">
              <a:ln>
                <a:noFill/>
              </a:ln>
              <a:solidFill>
                <a:schemeClr val="tx1"/>
              </a:solidFill>
              <a:effectLst/>
              <a:latin typeface="+mj-lt"/>
              <a:ea typeface="ＭＳ Ｐゴシック" pitchFamily="-12" charset="-128"/>
              <a:cs typeface="ＭＳ Ｐゴシック" pitchFamily="-12" charset="-128"/>
            </a:endParaRPr>
          </a:p>
        </p:txBody>
      </p:sp>
      <p:sp>
        <p:nvSpPr>
          <p:cNvPr id="10" name="Rounded Rectangle 9"/>
          <p:cNvSpPr/>
          <p:nvPr/>
        </p:nvSpPr>
        <p:spPr bwMode="auto">
          <a:xfrm>
            <a:off x="4690485" y="4267200"/>
            <a:ext cx="1100716" cy="91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en-US" sz="900" b="0" dirty="0" smtClean="0">
                <a:solidFill>
                  <a:schemeClr val="tx1"/>
                </a:solidFill>
                <a:ea typeface="ＭＳ Ｐゴシック" pitchFamily="-12" charset="-128"/>
                <a:cs typeface="ＭＳ Ｐゴシック" pitchFamily="-12" charset="-128"/>
              </a:rPr>
              <a:t>View the mapping.</a:t>
            </a:r>
            <a:endParaRPr kumimoji="0" lang="en-US" sz="900" b="0" i="0" u="none" strike="noStrike" cap="none" normalizeH="0" baseline="0" dirty="0">
              <a:ln>
                <a:noFill/>
              </a:ln>
              <a:solidFill>
                <a:schemeClr val="tx1"/>
              </a:solidFill>
              <a:effectLst/>
              <a:latin typeface="+mj-lt"/>
              <a:ea typeface="ＭＳ Ｐゴシック" pitchFamily="-12" charset="-128"/>
              <a:cs typeface="ＭＳ Ｐゴシック" pitchFamily="-12" charset="-128"/>
            </a:endParaRPr>
          </a:p>
        </p:txBody>
      </p:sp>
      <p:cxnSp>
        <p:nvCxnSpPr>
          <p:cNvPr id="13" name="Straight Arrow Connector 12"/>
          <p:cNvCxnSpPr>
            <a:endCxn id="7" idx="1"/>
          </p:cNvCxnSpPr>
          <p:nvPr/>
        </p:nvCxnSpPr>
        <p:spPr bwMode="auto">
          <a:xfrm>
            <a:off x="1295400" y="4724400"/>
            <a:ext cx="381000" cy="0"/>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a:endCxn id="9" idx="1"/>
          </p:cNvCxnSpPr>
          <p:nvPr/>
        </p:nvCxnSpPr>
        <p:spPr bwMode="auto">
          <a:xfrm>
            <a:off x="2819400" y="4724400"/>
            <a:ext cx="304800" cy="0"/>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bwMode="auto">
          <a:xfrm>
            <a:off x="4283964" y="4724400"/>
            <a:ext cx="381000" cy="0"/>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pic>
        <p:nvPicPr>
          <p:cNvPr id="18" name="Picture 2"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6091313"/>
            <a:ext cx="1371600" cy="6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bwMode="auto">
          <a:xfrm>
            <a:off x="6248399" y="4267200"/>
            <a:ext cx="1219201" cy="91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en-US" sz="900" b="0" dirty="0" smtClean="0">
                <a:solidFill>
                  <a:schemeClr val="tx1"/>
                </a:solidFill>
                <a:ea typeface="ＭＳ Ｐゴシック" pitchFamily="-12" charset="-128"/>
                <a:cs typeface="ＭＳ Ｐゴシック" pitchFamily="-12" charset="-128"/>
              </a:rPr>
              <a:t>Export to Excel.</a:t>
            </a:r>
            <a:endParaRPr kumimoji="0" lang="en-US" sz="900" b="0" i="0" u="none" strike="noStrike" cap="none" normalizeH="0" baseline="0" dirty="0">
              <a:ln>
                <a:noFill/>
              </a:ln>
              <a:solidFill>
                <a:schemeClr val="tx1"/>
              </a:solidFill>
              <a:effectLst/>
              <a:latin typeface="+mj-lt"/>
              <a:ea typeface="ＭＳ Ｐゴシック" pitchFamily="-12" charset="-128"/>
              <a:cs typeface="ＭＳ Ｐゴシック" pitchFamily="-12" charset="-128"/>
            </a:endParaRPr>
          </a:p>
        </p:txBody>
      </p:sp>
      <p:cxnSp>
        <p:nvCxnSpPr>
          <p:cNvPr id="20" name="Straight Arrow Connector 19"/>
          <p:cNvCxnSpPr/>
          <p:nvPr/>
        </p:nvCxnSpPr>
        <p:spPr bwMode="auto">
          <a:xfrm>
            <a:off x="5829300" y="4724400"/>
            <a:ext cx="381000" cy="0"/>
          </a:xfrm>
          <a:prstGeom prst="straightConnector1">
            <a:avLst/>
          </a:prstGeom>
          <a:ln>
            <a:headEnd type="none" w="med" len="med"/>
            <a:tailEnd type="arrow"/>
          </a:ln>
        </p:spPr>
        <p:style>
          <a:lnRef idx="2">
            <a:schemeClr val="accent3"/>
          </a:lnRef>
          <a:fillRef idx="0">
            <a:schemeClr val="accent3"/>
          </a:fillRef>
          <a:effectRef idx="1">
            <a:schemeClr val="accent3"/>
          </a:effectRef>
          <a:fontRef idx="minor">
            <a:schemeClr val="tx1"/>
          </a:fontRef>
        </p:style>
      </p:cxnSp>
      <p:graphicFrame>
        <p:nvGraphicFramePr>
          <p:cNvPr id="21" name="Diagram 20"/>
          <p:cNvGraphicFramePr/>
          <p:nvPr>
            <p:extLst>
              <p:ext uri="{D42A27DB-BD31-4B8C-83A1-F6EECF244321}">
                <p14:modId xmlns:p14="http://schemas.microsoft.com/office/powerpoint/2010/main" val="1866496240"/>
              </p:ext>
            </p:extLst>
          </p:nvPr>
        </p:nvGraphicFramePr>
        <p:xfrm>
          <a:off x="3352800" y="6172062"/>
          <a:ext cx="22098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p:cNvGraphicFramePr/>
          <p:nvPr>
            <p:extLst>
              <p:ext uri="{D42A27DB-BD31-4B8C-83A1-F6EECF244321}">
                <p14:modId xmlns:p14="http://schemas.microsoft.com/office/powerpoint/2010/main" val="2881112360"/>
              </p:ext>
            </p:extLst>
          </p:nvPr>
        </p:nvGraphicFramePr>
        <p:xfrm>
          <a:off x="3543300" y="5921715"/>
          <a:ext cx="1828800" cy="60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52290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Screenshots – View the Mappings</a:t>
            </a:r>
            <a:endParaRPr lang="en-US" sz="2400" dirty="0"/>
          </a:p>
        </p:txBody>
      </p:sp>
      <p:sp>
        <p:nvSpPr>
          <p:cNvPr id="3" name="Rectangle 3"/>
          <p:cNvSpPr txBox="1">
            <a:spLocks noChangeArrowheads="1"/>
          </p:cNvSpPr>
          <p:nvPr/>
        </p:nvSpPr>
        <p:spPr bwMode="auto">
          <a:xfrm>
            <a:off x="6858000" y="758066"/>
            <a:ext cx="2057400" cy="496951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285750" indent="-285750">
              <a:buFont typeface="Wingdings" panose="05000000000000000000" pitchFamily="2" charset="2"/>
              <a:buChar char="q"/>
            </a:pPr>
            <a:endParaRPr lang="en-US" sz="1200" b="0" dirty="0" smtClean="0"/>
          </a:p>
          <a:p>
            <a:pPr marL="285750" indent="-285750">
              <a:buFont typeface="Wingdings" panose="05000000000000000000" pitchFamily="2" charset="2"/>
              <a:buChar char="q"/>
            </a:pPr>
            <a:endParaRPr lang="en-US" sz="1200" b="0" dirty="0" smtClean="0"/>
          </a:p>
          <a:p>
            <a:r>
              <a:rPr lang="en-US" sz="1200" b="0" dirty="0" smtClean="0"/>
              <a:t>                                                                                                  1. Select the Application i.e. Module.</a:t>
            </a:r>
          </a:p>
          <a:p>
            <a:endParaRPr lang="en-US" sz="1200" b="0" dirty="0" smtClean="0"/>
          </a:p>
          <a:p>
            <a:endParaRPr lang="en-US" sz="1200" b="0" dirty="0" smtClean="0"/>
          </a:p>
          <a:p>
            <a:r>
              <a:rPr lang="en-US" sz="1200" b="0" dirty="0" smtClean="0"/>
              <a:t>2. Select the Application Group i.e. Sub-module.</a:t>
            </a:r>
          </a:p>
          <a:p>
            <a:endParaRPr lang="en-US" sz="1200" b="0" dirty="0"/>
          </a:p>
          <a:p>
            <a:endParaRPr lang="en-US" sz="1200" b="0" dirty="0"/>
          </a:p>
          <a:p>
            <a:r>
              <a:rPr lang="en-US" sz="1200" b="0" dirty="0" smtClean="0"/>
              <a:t>3. Select the Screen Name.</a:t>
            </a:r>
          </a:p>
          <a:p>
            <a:endParaRPr lang="en-US" sz="1200" b="0" dirty="0"/>
          </a:p>
          <a:p>
            <a:endParaRPr lang="en-US" sz="1200" b="0" dirty="0" smtClean="0"/>
          </a:p>
          <a:p>
            <a:r>
              <a:rPr lang="en-US" sz="1200" b="0" dirty="0" smtClean="0"/>
              <a:t>4. Select the Front End Field Name.</a:t>
            </a:r>
          </a:p>
          <a:p>
            <a:endParaRPr lang="en-US" sz="1200" b="0" dirty="0" smtClean="0"/>
          </a:p>
          <a:p>
            <a:endParaRPr lang="en-US" sz="1200" b="0" dirty="0"/>
          </a:p>
          <a:p>
            <a:r>
              <a:rPr lang="en-US" sz="1200" b="0" dirty="0" smtClean="0"/>
              <a:t>5. View the mapping and descriptions.</a:t>
            </a:r>
          </a:p>
          <a:p>
            <a:endParaRPr lang="en-US" sz="1200" b="0" dirty="0" smtClean="0"/>
          </a:p>
          <a:p>
            <a:endParaRPr lang="en-US" sz="1200" b="0" dirty="0"/>
          </a:p>
          <a:p>
            <a:r>
              <a:rPr lang="en-US" sz="1200" b="0" dirty="0" smtClean="0"/>
              <a:t>6. Export the information to excel.</a:t>
            </a:r>
            <a:endParaRPr lang="en-US" sz="1200" b="0" dirty="0"/>
          </a:p>
        </p:txBody>
      </p:sp>
      <p:sp>
        <p:nvSpPr>
          <p:cNvPr id="4" name="Rectangle 3"/>
          <p:cNvSpPr/>
          <p:nvPr/>
        </p:nvSpPr>
        <p:spPr bwMode="auto">
          <a:xfrm>
            <a:off x="4073166" y="2151923"/>
            <a:ext cx="1752600" cy="381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noFill/>
              <a:effectLst/>
              <a:latin typeface="Arial" pitchFamily="-12" charset="0"/>
              <a:ea typeface="ＭＳ Ｐゴシック" pitchFamily="-12" charset="-128"/>
              <a:cs typeface="ＭＳ Ｐゴシック" pitchFamily="-12" charset="-128"/>
            </a:endParaRPr>
          </a:p>
        </p:txBody>
      </p:sp>
      <p:sp>
        <p:nvSpPr>
          <p:cNvPr id="5" name="TextBox 4"/>
          <p:cNvSpPr txBox="1"/>
          <p:nvPr/>
        </p:nvSpPr>
        <p:spPr bwMode="auto">
          <a:xfrm>
            <a:off x="4144794" y="2190023"/>
            <a:ext cx="312906" cy="307777"/>
          </a:xfrm>
          <a:prstGeom prst="rect">
            <a:avLst/>
          </a:prstGeom>
          <a:noFill/>
          <a:ln w="9525">
            <a:noFill/>
            <a:miter lim="800000"/>
            <a:headEnd/>
            <a:tailEnd/>
          </a:ln>
        </p:spPr>
        <p:txBody>
          <a:bodyPr wrap="none" rtlCol="0">
            <a:prstTxWarp prst="textNoShape">
              <a:avLst/>
            </a:prstTxWarp>
            <a:spAutoFit/>
          </a:bodyPr>
          <a:lstStyle/>
          <a:p>
            <a:pPr eaLnBrk="0" hangingPunct="0"/>
            <a:r>
              <a:rPr lang="en-US" sz="1400" dirty="0">
                <a:solidFill>
                  <a:srgbClr val="FF0000"/>
                </a:solidFill>
                <a:latin typeface="Verdana" charset="0"/>
              </a:rPr>
              <a:t>1</a:t>
            </a:r>
            <a:endParaRPr lang="en-US" sz="1400" dirty="0" smtClean="0">
              <a:solidFill>
                <a:srgbClr val="FF0000"/>
              </a:solidFill>
              <a:latin typeface="Verdana" charset="0"/>
            </a:endParaRPr>
          </a:p>
        </p:txBody>
      </p:sp>
      <p:sp>
        <p:nvSpPr>
          <p:cNvPr id="10" name="Rectangle 9"/>
          <p:cNvSpPr/>
          <p:nvPr/>
        </p:nvSpPr>
        <p:spPr bwMode="auto">
          <a:xfrm>
            <a:off x="533400" y="2514600"/>
            <a:ext cx="1752600" cy="381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noFill/>
              <a:effectLst/>
              <a:latin typeface="Arial" pitchFamily="-12" charset="0"/>
              <a:ea typeface="ＭＳ Ｐゴシック" pitchFamily="-12" charset="-128"/>
              <a:cs typeface="ＭＳ Ｐゴシック" pitchFamily="-12" charset="-128"/>
            </a:endParaRPr>
          </a:p>
        </p:txBody>
      </p:sp>
      <p:sp>
        <p:nvSpPr>
          <p:cNvPr id="12" name="TextBox 11"/>
          <p:cNvSpPr txBox="1"/>
          <p:nvPr/>
        </p:nvSpPr>
        <p:spPr bwMode="auto">
          <a:xfrm>
            <a:off x="609600" y="2551211"/>
            <a:ext cx="312906" cy="307777"/>
          </a:xfrm>
          <a:prstGeom prst="rect">
            <a:avLst/>
          </a:prstGeom>
          <a:noFill/>
          <a:ln w="9525">
            <a:noFill/>
            <a:miter lim="800000"/>
            <a:headEnd/>
            <a:tailEnd/>
          </a:ln>
        </p:spPr>
        <p:txBody>
          <a:bodyPr wrap="none" rtlCol="0">
            <a:prstTxWarp prst="textNoShape">
              <a:avLst/>
            </a:prstTxWarp>
            <a:spAutoFit/>
          </a:bodyPr>
          <a:lstStyle/>
          <a:p>
            <a:pPr eaLnBrk="0" hangingPunct="0"/>
            <a:r>
              <a:rPr lang="en-US" sz="1400" dirty="0" smtClean="0">
                <a:solidFill>
                  <a:srgbClr val="FF0000"/>
                </a:solidFill>
                <a:latin typeface="Verdana" charset="0"/>
              </a:rPr>
              <a:t>2</a:t>
            </a:r>
          </a:p>
        </p:txBody>
      </p:sp>
      <p:sp>
        <p:nvSpPr>
          <p:cNvPr id="13" name="TextBox 12"/>
          <p:cNvSpPr txBox="1"/>
          <p:nvPr/>
        </p:nvSpPr>
        <p:spPr bwMode="auto">
          <a:xfrm>
            <a:off x="4735653" y="5203636"/>
            <a:ext cx="312906" cy="307777"/>
          </a:xfrm>
          <a:prstGeom prst="rect">
            <a:avLst/>
          </a:prstGeom>
          <a:noFill/>
          <a:ln w="9525">
            <a:noFill/>
            <a:miter lim="800000"/>
            <a:headEnd/>
            <a:tailEnd/>
          </a:ln>
        </p:spPr>
        <p:txBody>
          <a:bodyPr wrap="none" rtlCol="0">
            <a:prstTxWarp prst="textNoShape">
              <a:avLst/>
            </a:prstTxWarp>
            <a:spAutoFit/>
          </a:bodyPr>
          <a:lstStyle/>
          <a:p>
            <a:pPr eaLnBrk="0" hangingPunct="0"/>
            <a:r>
              <a:rPr lang="en-US" sz="1400" dirty="0" smtClean="0">
                <a:solidFill>
                  <a:srgbClr val="FF0000"/>
                </a:solidFill>
                <a:latin typeface="Verdana" charset="0"/>
              </a:rPr>
              <a:t>3</a:t>
            </a:r>
          </a:p>
        </p:txBody>
      </p:sp>
      <p:sp>
        <p:nvSpPr>
          <p:cNvPr id="14" name="Rectangle 13"/>
          <p:cNvSpPr/>
          <p:nvPr/>
        </p:nvSpPr>
        <p:spPr bwMode="auto">
          <a:xfrm>
            <a:off x="4636560" y="5181600"/>
            <a:ext cx="1489434" cy="35185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noFill/>
              <a:effectLst/>
              <a:latin typeface="Arial" pitchFamily="-12" charset="0"/>
              <a:ea typeface="ＭＳ Ｐゴシック" pitchFamily="-12" charset="-128"/>
              <a:cs typeface="ＭＳ Ｐゴシック" pitchFamily="-12" charset="-128"/>
            </a:endParaRPr>
          </a:p>
        </p:txBody>
      </p:sp>
      <p:pic>
        <p:nvPicPr>
          <p:cNvPr id="15" name="Picture 2"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6091313"/>
            <a:ext cx="1371600" cy="6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Diagram 15"/>
          <p:cNvGraphicFramePr/>
          <p:nvPr>
            <p:extLst>
              <p:ext uri="{D42A27DB-BD31-4B8C-83A1-F6EECF244321}">
                <p14:modId xmlns:p14="http://schemas.microsoft.com/office/powerpoint/2010/main" val="1494855612"/>
              </p:ext>
            </p:extLst>
          </p:nvPr>
        </p:nvGraphicFramePr>
        <p:xfrm>
          <a:off x="3352800" y="6172062"/>
          <a:ext cx="22098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extLst>
              <p:ext uri="{D42A27DB-BD31-4B8C-83A1-F6EECF244321}">
                <p14:modId xmlns:p14="http://schemas.microsoft.com/office/powerpoint/2010/main" val="4179273109"/>
              </p:ext>
            </p:extLst>
          </p:nvPr>
        </p:nvGraphicFramePr>
        <p:xfrm>
          <a:off x="3543300" y="5921715"/>
          <a:ext cx="1828800" cy="60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p:cNvPicPr>
            <a:picLocks noChangeAspect="1"/>
          </p:cNvPicPr>
          <p:nvPr/>
        </p:nvPicPr>
        <p:blipFill>
          <a:blip r:embed="rId13"/>
          <a:stretch>
            <a:fillRect/>
          </a:stretch>
        </p:blipFill>
        <p:spPr>
          <a:xfrm>
            <a:off x="176284" y="758066"/>
            <a:ext cx="6605516" cy="4969517"/>
          </a:xfrm>
          <a:prstGeom prst="rect">
            <a:avLst/>
          </a:prstGeom>
        </p:spPr>
      </p:pic>
    </p:spTree>
    <p:extLst>
      <p:ext uri="{BB962C8B-B14F-4D97-AF65-F5344CB8AC3E}">
        <p14:creationId xmlns:p14="http://schemas.microsoft.com/office/powerpoint/2010/main" val="17642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Screenshots - Search</a:t>
            </a:r>
            <a:endParaRPr lang="en-US" sz="2400" dirty="0"/>
          </a:p>
        </p:txBody>
      </p:sp>
      <p:sp>
        <p:nvSpPr>
          <p:cNvPr id="3" name="Rectangle 3"/>
          <p:cNvSpPr txBox="1">
            <a:spLocks noChangeArrowheads="1"/>
          </p:cNvSpPr>
          <p:nvPr/>
        </p:nvSpPr>
        <p:spPr bwMode="auto">
          <a:xfrm>
            <a:off x="6858000" y="609600"/>
            <a:ext cx="2057400" cy="531211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285750" indent="-285750">
              <a:buFont typeface="Wingdings" panose="05000000000000000000" pitchFamily="2" charset="2"/>
              <a:buChar char="q"/>
            </a:pPr>
            <a:endParaRPr lang="en-US" sz="1200" b="0" dirty="0" smtClean="0"/>
          </a:p>
          <a:p>
            <a:pPr marL="285750" indent="-285750">
              <a:buFont typeface="Wingdings" panose="05000000000000000000" pitchFamily="2" charset="2"/>
              <a:buChar char="q"/>
            </a:pPr>
            <a:endParaRPr lang="en-US" sz="1200" b="0" dirty="0" smtClean="0"/>
          </a:p>
          <a:p>
            <a:r>
              <a:rPr lang="en-US" sz="1200" b="0" dirty="0" smtClean="0"/>
              <a:t>1. Enter the text to search.</a:t>
            </a:r>
          </a:p>
          <a:p>
            <a:r>
              <a:rPr lang="en-US" sz="1200" b="0" dirty="0" smtClean="0"/>
              <a:t>				           2. Select the Search Criteria.</a:t>
            </a:r>
          </a:p>
          <a:p>
            <a:endParaRPr lang="en-US" sz="1200" b="0" dirty="0"/>
          </a:p>
          <a:p>
            <a:endParaRPr lang="en-US" sz="1200" b="0" dirty="0" smtClean="0"/>
          </a:p>
          <a:p>
            <a:r>
              <a:rPr lang="en-US" sz="1200" b="0" dirty="0" smtClean="0"/>
              <a:t>3. Click on Search Button to display the search results.</a:t>
            </a:r>
          </a:p>
          <a:p>
            <a:endParaRPr lang="en-US" sz="1200" b="0" dirty="0"/>
          </a:p>
          <a:p>
            <a:endParaRPr lang="en-US" sz="1200" b="0" dirty="0" smtClean="0"/>
          </a:p>
          <a:p>
            <a:r>
              <a:rPr lang="en-US" sz="1200" b="0" dirty="0" smtClean="0"/>
              <a:t>4. Click on the Clear button to clear the search text and selection.</a:t>
            </a:r>
          </a:p>
          <a:p>
            <a:endParaRPr lang="en-US" sz="1200" b="0" dirty="0"/>
          </a:p>
          <a:p>
            <a:endParaRPr lang="en-US" sz="1200" b="0" dirty="0" smtClean="0"/>
          </a:p>
          <a:p>
            <a:r>
              <a:rPr lang="en-US" sz="1200" b="0" dirty="0" smtClean="0"/>
              <a:t>5. View the search results.</a:t>
            </a:r>
          </a:p>
          <a:p>
            <a:endParaRPr lang="en-US" sz="1200" b="0" dirty="0"/>
          </a:p>
          <a:p>
            <a:endParaRPr lang="en-US" sz="1200" b="0" dirty="0" smtClean="0"/>
          </a:p>
          <a:p>
            <a:r>
              <a:rPr lang="en-US" sz="1200" b="0" dirty="0" smtClean="0"/>
              <a:t>6. Click on Export to excel to save the results in an excel file.</a:t>
            </a:r>
          </a:p>
          <a:p>
            <a:endParaRPr lang="en-US" sz="1200" b="0" dirty="0"/>
          </a:p>
          <a:p>
            <a:endParaRPr lang="en-US" sz="1200" b="0" dirty="0"/>
          </a:p>
        </p:txBody>
      </p:sp>
      <p:pic>
        <p:nvPicPr>
          <p:cNvPr id="12" name="Picture 2"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6091313"/>
            <a:ext cx="1371600" cy="6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Diagram 12"/>
          <p:cNvGraphicFramePr/>
          <p:nvPr>
            <p:extLst>
              <p:ext uri="{D42A27DB-BD31-4B8C-83A1-F6EECF244321}">
                <p14:modId xmlns:p14="http://schemas.microsoft.com/office/powerpoint/2010/main" val="706794609"/>
              </p:ext>
            </p:extLst>
          </p:nvPr>
        </p:nvGraphicFramePr>
        <p:xfrm>
          <a:off x="3352800" y="6172062"/>
          <a:ext cx="22098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p:cNvGraphicFramePr/>
          <p:nvPr>
            <p:extLst>
              <p:ext uri="{D42A27DB-BD31-4B8C-83A1-F6EECF244321}">
                <p14:modId xmlns:p14="http://schemas.microsoft.com/office/powerpoint/2010/main" val="4179273109"/>
              </p:ext>
            </p:extLst>
          </p:nvPr>
        </p:nvGraphicFramePr>
        <p:xfrm>
          <a:off x="3543300" y="5921715"/>
          <a:ext cx="1828800" cy="60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Picture 3"/>
          <p:cNvPicPr>
            <a:picLocks noChangeAspect="1"/>
          </p:cNvPicPr>
          <p:nvPr/>
        </p:nvPicPr>
        <p:blipFill>
          <a:blip r:embed="rId13"/>
          <a:stretch>
            <a:fillRect/>
          </a:stretch>
        </p:blipFill>
        <p:spPr>
          <a:xfrm>
            <a:off x="152400" y="609600"/>
            <a:ext cx="6553200" cy="5312115"/>
          </a:xfrm>
          <a:prstGeom prst="rect">
            <a:avLst/>
          </a:prstGeom>
        </p:spPr>
      </p:pic>
    </p:spTree>
    <p:extLst>
      <p:ext uri="{BB962C8B-B14F-4D97-AF65-F5344CB8AC3E}">
        <p14:creationId xmlns:p14="http://schemas.microsoft.com/office/powerpoint/2010/main" val="176425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Next Gen Global Services"/>
          <p:cNvPicPr>
            <a:picLocks noChangeAspect="1" noChangeArrowheads="1"/>
          </p:cNvPicPr>
          <p:nvPr/>
        </p:nvPicPr>
        <p:blipFill>
          <a:blip r:embed="rId2" cstate="print"/>
          <a:stretch>
            <a:fillRect/>
          </a:stretch>
        </p:blipFill>
        <p:spPr bwMode="auto">
          <a:xfrm>
            <a:off x="685800" y="1644490"/>
            <a:ext cx="7380312" cy="2673647"/>
          </a:xfrm>
          <a:prstGeom prst="rect">
            <a:avLst/>
          </a:prstGeom>
          <a:noFill/>
          <a:ln w="9525">
            <a:noFill/>
            <a:miter lim="800000"/>
            <a:headEnd/>
            <a:tailEnd/>
          </a:ln>
          <a:effectLst>
            <a:outerShdw blurRad="63500" algn="ctr" rotWithShape="0">
              <a:prstClr val="black">
                <a:alpha val="40000"/>
              </a:prstClr>
            </a:outerShdw>
          </a:effectLst>
        </p:spPr>
      </p:pic>
      <p:sp>
        <p:nvSpPr>
          <p:cNvPr id="5" name="Rectangle 2"/>
          <p:cNvSpPr txBox="1">
            <a:spLocks noChangeArrowheads="1"/>
          </p:cNvSpPr>
          <p:nvPr/>
        </p:nvSpPr>
        <p:spPr bwMode="auto">
          <a:xfrm>
            <a:off x="1295128" y="2819400"/>
            <a:ext cx="3312368" cy="73290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ＭＳ Ｐゴシック" charset="-128"/>
                <a:cs typeface="ＭＳ Ｐゴシック" charset="-128"/>
              </a:rPr>
              <a:t>Thank You!</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ank">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1_Blank">
      <a:majorFont>
        <a:latin typeface="Verdana"/>
        <a:ea typeface=""/>
        <a:cs typeface=""/>
      </a:majorFont>
      <a:minorFont>
        <a:latin typeface="Verdana"/>
        <a:ea typeface=""/>
        <a:cs typeface=""/>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32893FE0E5154F988FD5C30C45A5C4" ma:contentTypeVersion="0" ma:contentTypeDescription="Create a new document." ma:contentTypeScope="" ma:versionID="dc9233b4fa15ab6e94700cf72008b6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4E5A754-766A-4F30-9CCA-E2A2BF754193}">
  <ds:schemaRef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terms/"/>
    <ds:schemaRef ds:uri="http://purl.org/dc/dcmitype/"/>
  </ds:schemaRefs>
</ds:datastoreItem>
</file>

<file path=customXml/itemProps2.xml><?xml version="1.0" encoding="utf-8"?>
<ds:datastoreItem xmlns:ds="http://schemas.openxmlformats.org/officeDocument/2006/customXml" ds:itemID="{0CE82E28-E17C-44FE-87B7-4AA370632AE6}">
  <ds:schemaRefs>
    <ds:schemaRef ds:uri="http://schemas.microsoft.com/sharepoint/v3/contenttype/forms"/>
  </ds:schemaRefs>
</ds:datastoreItem>
</file>

<file path=customXml/itemProps3.xml><?xml version="1.0" encoding="utf-8"?>
<ds:datastoreItem xmlns:ds="http://schemas.openxmlformats.org/officeDocument/2006/customXml" ds:itemID="{8A1C289C-E5EA-4032-9B28-2A06BFC666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111436</TotalTime>
  <Words>389</Words>
  <Application>Microsoft Office PowerPoint</Application>
  <PresentationFormat>On-screen Show (4:3)</PresentationFormat>
  <Paragraphs>163</Paragraphs>
  <Slides>7</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ＭＳ Ｐゴシック</vt:lpstr>
      <vt:lpstr>Arial</vt:lpstr>
      <vt:lpstr>Arial Black</vt:lpstr>
      <vt:lpstr>Calibri</vt:lpstr>
      <vt:lpstr>Times</vt:lpstr>
      <vt:lpstr>Times New Roman</vt:lpstr>
      <vt:lpstr>Verdana</vt:lpstr>
      <vt:lpstr>Wingdings</vt:lpstr>
      <vt:lpstr>2_Blank Presentation</vt:lpstr>
      <vt:lpstr>3_Blank Presentation</vt:lpstr>
      <vt:lpstr>3_Blank</vt:lpstr>
      <vt:lpstr>PowerPoint Presentation</vt:lpstr>
      <vt:lpstr>Agenda</vt:lpstr>
      <vt:lpstr>Facets Guide Tool</vt:lpstr>
      <vt:lpstr>Facets Guide Tool</vt:lpstr>
      <vt:lpstr>Screenshots – View the Mappings</vt:lpstr>
      <vt:lpstr>Screenshots - Search</vt:lpstr>
      <vt:lpstr>PowerPoint Presentation</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Capabilities Presentation</dc:title>
  <dc:creator>Cognizant</dc:creator>
  <cp:lastModifiedBy>Surana, Palak Nilesh (Cognizant)</cp:lastModifiedBy>
  <cp:revision>8012</cp:revision>
  <dcterms:created xsi:type="dcterms:W3CDTF">2002-03-15T03:07:43Z</dcterms:created>
  <dcterms:modified xsi:type="dcterms:W3CDTF">2016-06-23T07:57:34Z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0x0101001D32893FE0E5154F988FD5C30C45A5C4</vt:lpwstr>
  </property>
  <property fmtid="{D5CDD505-2E9C-101B-9397-08002B2CF9AE}" pid="3" name="Order">
    <vt:r8>13700</vt:r8>
  </property>
  <property fmtid="{D5CDD505-2E9C-101B-9397-08002B2CF9AE}" pid="4" name="TemplateUrl">
    <vt:lpwstr/>
  </property>
  <property fmtid="{D5CDD505-2E9C-101B-9397-08002B2CF9AE}" pid="5" name="_SourceUrl">
    <vt:lpwstr/>
  </property>
  <property fmtid="{D5CDD505-2E9C-101B-9397-08002B2CF9AE}" pid="6" name="_CopySource">
    <vt:lpwstr>https://ch1workspaces.cognizant.com/sites/SW121/caremoreintegration/Shared Documents/Knowledge Sharing/CAREMORE WLP Integration Point of view--ver7.1.pptx</vt:lpwstr>
  </property>
  <property fmtid="{D5CDD505-2E9C-101B-9397-08002B2CF9AE}" pid="7" name="xd_ProgID">
    <vt:lpwstr/>
  </property>
</Properties>
</file>