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aminant exceedance level visualization"/>
          <p:cNvSpPr txBox="1">
            <a:spLocks noGrp="1"/>
          </p:cNvSpPr>
          <p:nvPr>
            <p:ph type="ctrTitle"/>
          </p:nvPr>
        </p:nvSpPr>
        <p:spPr>
          <a:xfrm>
            <a:off x="587722" y="921146"/>
            <a:ext cx="12011274" cy="2541887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rPr dirty="0"/>
              <a:t>Contaminant exceedance </a:t>
            </a:r>
            <a:r>
              <a:t>level</a:t>
            </a:r>
            <a:r>
              <a:rPr lang="en-US"/>
              <a:t> analysis</a:t>
            </a:r>
            <a:endParaRPr dirty="0"/>
          </a:p>
        </p:txBody>
      </p:sp>
      <p:grpSp>
        <p:nvGrpSpPr>
          <p:cNvPr id="122" name="Image Gallery"/>
          <p:cNvGrpSpPr/>
          <p:nvPr/>
        </p:nvGrpSpPr>
        <p:grpSpPr>
          <a:xfrm>
            <a:off x="970880" y="6953721"/>
            <a:ext cx="12223354" cy="1808733"/>
            <a:chOff x="0" y="0"/>
            <a:chExt cx="12223353" cy="1808732"/>
          </a:xfrm>
        </p:grpSpPr>
        <p:pic>
          <p:nvPicPr>
            <p:cNvPr id="120" name="OpenOakland-header-2300x258.png" descr="OpenOakland-header-2300x25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3688" b="3688"/>
            <a:stretch>
              <a:fillRect/>
            </a:stretch>
          </p:blipFill>
          <p:spPr>
            <a:xfrm>
              <a:off x="0" y="0"/>
              <a:ext cx="12223354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Type to enter a caption."/>
            <p:cNvSpPr/>
            <p:nvPr/>
          </p:nvSpPr>
          <p:spPr>
            <a:xfrm>
              <a:off x="0" y="1346200"/>
              <a:ext cx="12223354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Type to enter a caption.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rsenic-map.png" descr="arsenic-map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5618" r="5618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Contaminant exceedance level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Contaminant exceedance level analysis</dc:title>
  <cp:lastModifiedBy>Aaron Hans</cp:lastModifiedBy>
  <cp:revision>1</cp:revision>
  <dcterms:modified xsi:type="dcterms:W3CDTF">2018-10-16T02:00:59Z</dcterms:modified>
</cp:coreProperties>
</file>