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300" r:id="rId4"/>
    <p:sldId id="295" r:id="rId5"/>
    <p:sldId id="296" r:id="rId6"/>
    <p:sldId id="297" r:id="rId7"/>
    <p:sldId id="298" r:id="rId8"/>
    <p:sldId id="299" r:id="rId9"/>
  </p:sldIdLst>
  <p:sldSz cx="9144000" cy="5143500" type="screen16x9"/>
  <p:notesSz cx="6858000" cy="9144000"/>
  <p:embeddedFontLst>
    <p:embeddedFont>
      <p:font typeface="Source Sans Pro" panose="020B0604020202020204" charset="0"/>
      <p:regular r:id="rId11"/>
      <p:bold r:id="rId12"/>
      <p:italic r:id="rId13"/>
      <p:boldItalic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46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1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93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0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84527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Data Analytics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1"/>
                </a:solidFill>
              </a:rPr>
              <a:t>Description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31520" y="3243195"/>
            <a:ext cx="6792521" cy="16008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Data Analytics can also be used for making analysis in sports like cricket, football.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Plan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5915028" y="87412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31520" y="3243195"/>
            <a:ext cx="6792521" cy="16008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We first choose the type of study we'll conduct, such as player effectiveness and collaboration within the squad.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36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Prepare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5915028" y="87412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26599" y="3354915"/>
            <a:ext cx="5214600" cy="784800"/>
          </a:xfrm>
        </p:spPr>
        <p:txBody>
          <a:bodyPr/>
          <a:lstStyle/>
          <a:p>
            <a:pPr marL="444500" indent="-342900" algn="l">
              <a:buFont typeface="Arial" panose="020B0604020202020204" pitchFamily="34" charset="0"/>
              <a:buChar char="•"/>
            </a:pPr>
            <a:r>
              <a:rPr lang="en-US" dirty="0"/>
              <a:t>Next I need to check how much I am willing to spend and how to get that money.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49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Process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5915028" y="87412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26599" y="3058353"/>
            <a:ext cx="5870731" cy="772241"/>
          </a:xfrm>
        </p:spPr>
        <p:txBody>
          <a:bodyPr/>
          <a:lstStyle/>
          <a:p>
            <a:pPr marL="444500" indent="-342900" algn="l">
              <a:buFont typeface="Arial" panose="020B0604020202020204" pitchFamily="34" charset="0"/>
              <a:buChar char="•"/>
            </a:pPr>
            <a:r>
              <a:rPr lang="en-US" dirty="0"/>
              <a:t>I must then determine how much data I actually need</a:t>
            </a:r>
            <a:r>
              <a:rPr lang="en-US" dirty="0" smtClean="0"/>
              <a:t>. </a:t>
            </a:r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batting or bowling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1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Analyze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5915028" y="87412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26599" y="3033638"/>
            <a:ext cx="7772558" cy="88345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Then, you must consider the batting order, the number of bowlers, batsmen, and all-rounders required based on the situation, as well as who would make the ideal opening combination.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3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Share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5915028" y="87412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5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36695" y="3045996"/>
            <a:ext cx="6105510" cy="116765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After player analysis, the team's selecting process can now be shared.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45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926599" y="11164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Act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5915028" y="87412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6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7055078" y="203839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72618" y="3008925"/>
            <a:ext cx="6502809" cy="13777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 smtClean="0"/>
              <a:t>Finally best team will be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23790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151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Oswald</vt:lpstr>
      <vt:lpstr>Arial</vt:lpstr>
      <vt:lpstr>Quince template</vt:lpstr>
      <vt:lpstr>Data Analytics Process</vt:lpstr>
      <vt:lpstr>Description </vt:lpstr>
      <vt:lpstr>Plan</vt:lpstr>
      <vt:lpstr>Prepare</vt:lpstr>
      <vt:lpstr>Process</vt:lpstr>
      <vt:lpstr>Analyze</vt:lpstr>
      <vt:lpstr>Share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InduPrakash</dc:creator>
  <cp:lastModifiedBy>Indu Prakash</cp:lastModifiedBy>
  <cp:revision>10</cp:revision>
  <dcterms:modified xsi:type="dcterms:W3CDTF">2022-10-29T09:29:02Z</dcterms:modified>
</cp:coreProperties>
</file>