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75" r:id="rId6"/>
    <p:sldId id="288" r:id="rId7"/>
    <p:sldId id="296" r:id="rId8"/>
    <p:sldId id="297" r:id="rId9"/>
    <p:sldId id="298" r:id="rId10"/>
    <p:sldId id="299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59" d="100"/>
          <a:sy n="59" d="100"/>
        </p:scale>
        <p:origin x="964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3C4858"/>
                </a:solidFill>
                <a:effectLst/>
                <a:latin typeface="Manrope"/>
              </a:rPr>
              <a:t>Hiring Process Analytics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Indu Prakash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latin typeface="Manrope"/>
              </a:rPr>
              <a:t>Data Analytics Tasks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Hiring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Salary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Salary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Departmental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Position Tier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6" y="2582865"/>
            <a:ext cx="4598859" cy="670255"/>
          </a:xfrm>
        </p:spPr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 Hiring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Manrope"/>
              </a:rPr>
              <a:t>Determine the gender distribution of hires. How many males and females have been hired by the company?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305005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65A081-00E7-108C-C86D-BF49507A0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" t="5632" r="1846" b="4339"/>
          <a:stretch/>
        </p:blipFill>
        <p:spPr>
          <a:xfrm>
            <a:off x="5660571" y="2349606"/>
            <a:ext cx="5992190" cy="18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4598859" cy="670255"/>
          </a:xfrm>
        </p:spPr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Salary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Manrope"/>
              </a:rPr>
              <a:t>What is the average salary offered by this company? Use Excel functions to calculate this.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305005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7DD62-B9D2-6625-C388-BAAE897A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81" y="3790543"/>
            <a:ext cx="4110775" cy="353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60347-99C8-2E69-B760-8641969F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11" b="-1"/>
          <a:stretch/>
        </p:blipFill>
        <p:spPr>
          <a:xfrm>
            <a:off x="6361282" y="2711050"/>
            <a:ext cx="4110775" cy="4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2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70" y="2497488"/>
            <a:ext cx="4718602" cy="670255"/>
          </a:xfrm>
        </p:spPr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 Salary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Manrope"/>
              </a:rPr>
              <a:t>Create class intervals for the salaries in the company. This will help you understand the salary distribution.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305005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918D3-5771-8FA6-455D-BC511518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122" y="405433"/>
            <a:ext cx="4171992" cy="59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5578573" cy="670255"/>
          </a:xfrm>
        </p:spPr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Departmental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Manrope"/>
              </a:rPr>
              <a:t>Use a pie chart, bar graph, or any other suitable visualization to show the proportion of people working in different departments.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305005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9E063-C8F8-FFDF-C078-68EF74E5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7927"/>
            <a:ext cx="5812971" cy="35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2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5143144" cy="670255"/>
          </a:xfrm>
        </p:spPr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Manrope"/>
              </a:rPr>
              <a:t>Position Tier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Manrope"/>
              </a:rPr>
              <a:t>Use a chart or graph to represent the different position tiers within the company. This will help you understand the distribution of positions across different tiers.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305005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1357E-977D-D9D6-F640-7E12900B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1" y="475261"/>
            <a:ext cx="6128658" cy="37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26052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ca6b5-e857-4cba-9405-adaebebfbb5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843B11580B794F91B471C87F3BD9F6" ma:contentTypeVersion="4" ma:contentTypeDescription="Create a new document." ma:contentTypeScope="" ma:versionID="36cb907b789fb8b3660b972926b5870e">
  <xsd:schema xmlns:xsd="http://www.w3.org/2001/XMLSchema" xmlns:xs="http://www.w3.org/2001/XMLSchema" xmlns:p="http://schemas.microsoft.com/office/2006/metadata/properties" xmlns:ns3="e55ca6b5-e857-4cba-9405-adaebebfbb51" targetNamespace="http://schemas.microsoft.com/office/2006/metadata/properties" ma:root="true" ma:fieldsID="9a3462676d839457e35f3cc87cee2da3" ns3:_="">
    <xsd:import namespace="e55ca6b5-e857-4cba-9405-adaebebfbb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a6b5-e857-4cba-9405-adaebebfb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55ca6b5-e857-4cba-9405-adaebebfbb5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367E0-3510-40FD-AB85-4CC21B3CA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ca6b5-e857-4cba-9405-adaebebfbb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151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Abadi</vt:lpstr>
      <vt:lpstr>Arial</vt:lpstr>
      <vt:lpstr>Calibri</vt:lpstr>
      <vt:lpstr>Manrope</vt:lpstr>
      <vt:lpstr>Posterama Text Black</vt:lpstr>
      <vt:lpstr>Posterama Text SemiBold</vt:lpstr>
      <vt:lpstr>Office 主题​​</vt:lpstr>
      <vt:lpstr>Hiring Process Analytics</vt:lpstr>
      <vt:lpstr>Data Analytics Tasks</vt:lpstr>
      <vt:lpstr> Hiring Analysis</vt:lpstr>
      <vt:lpstr>Salary Analysis</vt:lpstr>
      <vt:lpstr> Salary Distribution</vt:lpstr>
      <vt:lpstr>Departmental Analysis</vt:lpstr>
      <vt:lpstr>Position Tier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Indu Prakash</dc:creator>
  <cp:lastModifiedBy>Indu Prakash</cp:lastModifiedBy>
  <cp:revision>1</cp:revision>
  <dcterms:created xsi:type="dcterms:W3CDTF">2023-09-04T16:59:12Z</dcterms:created>
  <dcterms:modified xsi:type="dcterms:W3CDTF">2023-09-04T17:16:41Z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0x010100CD843B11580B794F91B471C87F3BD9F6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2023-09-04T17:15:42Z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80809ee6-f36e-4aae-a05e-60efb0a106a9</vt:lpwstr>
  </property>
  <property fmtid="{D5CDD505-2E9C-101B-9397-08002B2CF9AE}" pid="8" name="MSIP_Label_defa4170-0d19-0005-0004-bc88714345d2_ActionId">
    <vt:lpwstr>3560f735-4322-4ede-92f6-8dd561e80d87</vt:lpwstr>
  </property>
  <property fmtid="{D5CDD505-2E9C-101B-9397-08002B2CF9AE}" pid="9" name="MSIP_Label_defa4170-0d19-0005-0004-bc88714345d2_ContentBits">
    <vt:lpwstr>0</vt:lpwstr>
  </property>
</Properties>
</file>