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80" r:id="rId6"/>
    <p:sldId id="281" r:id="rId7"/>
    <p:sldId id="262" r:id="rId8"/>
    <p:sldId id="283" r:id="rId9"/>
    <p:sldId id="263" r:id="rId10"/>
    <p:sldId id="264" r:id="rId11"/>
    <p:sldId id="285" r:id="rId12"/>
    <p:sldId id="284" r:id="rId13"/>
    <p:sldId id="287" r:id="rId14"/>
    <p:sldId id="286" r:id="rId15"/>
    <p:sldId id="288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59" r:id="rId32"/>
  </p:sldIdLst>
  <p:sldSz cx="9144000" cy="5143500" type="screen16x9"/>
  <p:notesSz cx="6858000" cy="9144000"/>
  <p:embeddedFontLst>
    <p:embeddedFont>
      <p:font typeface="Montserrat Medium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Alfa Slab One" panose="020B0604020202020204" charset="0"/>
      <p:regular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9426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6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6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17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11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7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00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1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89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a7a196e4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a7a196e4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27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4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1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54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4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4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318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81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7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48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00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64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70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a5e363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a5e363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0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1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5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46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7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9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5e363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5e363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44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rot="-5400000">
            <a:off x="-739812" y="739813"/>
            <a:ext cx="5143500" cy="3663875"/>
          </a:xfrm>
          <a:prstGeom prst="flowChartOffpageConnector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65050" y="1487350"/>
            <a:ext cx="5367000" cy="16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IN" altLang="en-GB" sz="40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 sz="4000" b="1">
              <a:solidFill>
                <a:srgbClr val="1C4587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C4587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3861150" y="2635150"/>
            <a:ext cx="4889700" cy="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3861150" y="2677450"/>
            <a:ext cx="502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Web development team -APSSDC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666666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  InduPriya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7025" y="169100"/>
            <a:ext cx="1318250" cy="1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8950" y="3748400"/>
            <a:ext cx="1053501" cy="105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739600" y="1428750"/>
            <a:ext cx="4323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77025" y="1550100"/>
            <a:ext cx="2513149" cy="18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 smtClean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the Admin Site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 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click the “</a:t>
            </a:r>
            <a:r>
              <a:rPr lang="en-GB" b="1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change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“ link in the “</a:t>
            </a:r>
            <a:r>
              <a:rPr lang="en-GB" b="1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Users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“ row to load the change list page for users</a:t>
            </a:r>
          </a:p>
          <a:p>
            <a:pPr marL="742950" lvl="1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This page displays all users in the database</a:t>
            </a:r>
          </a:p>
          <a:p>
            <a:pPr marL="742950" lvl="1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There are useful filtering, sorting  and searching options</a:t>
            </a:r>
          </a:p>
          <a:p>
            <a:pPr marL="1200150" lvl="2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Filtering options are at right , sorting is available by clicking a column header ,and search box at the top lets you search by user name</a:t>
            </a:r>
          </a:p>
          <a:p>
            <a:pPr marL="1200150" lvl="2" indent="-285750"/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914400" lvl="2" indent="0"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.</a:t>
            </a: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 smtClean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the Admin Site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1200150" lvl="2" indent="-285750"/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914400" lvl="2" indent="0"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.</a:t>
            </a: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" y="1293649"/>
            <a:ext cx="8219199" cy="32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the Admin Site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click the user name of the user you created, and you’ll see the edit form for that user</a:t>
            </a:r>
          </a:p>
          <a:p>
            <a:pPr marL="742950" lvl="1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This page lets you change the attributes of the user ,like the first /last names and various permissions</a:t>
            </a:r>
          </a:p>
          <a:p>
            <a:pPr marL="742950" lvl="1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To change a users password ,you should click “change password form” under the password field rather than editing the hashed code</a:t>
            </a: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You can delete a record by clicking the delete button at the bottom left of its edit form</a:t>
            </a:r>
          </a:p>
          <a:p>
            <a:pPr marL="285750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You can add a record by clicking “Add” in the appropriate column of the admin home page</a:t>
            </a:r>
          </a:p>
          <a:p>
            <a:pPr marL="285750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Admin interface also handles input validation</a:t>
            </a: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60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the Admin Site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9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8520600" cy="36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the Admin Site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When you edit an existing object , You’ll notice a history link in the upper-right corner of the window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Every change made through a admin interface is logged , and you can examine this log by clicking the history link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" y="2672103"/>
            <a:ext cx="8385050" cy="20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1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Queries (Django Shell)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 model is the single, definitive source of information about your data. It contains the essential fields and behaviors of the data you’re storing. Generally, each model maps to a single database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The basics: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Each model is a Python class that subclasses django.db.models.Model.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Each attribute of the model represents a database field.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With all of this, Django gives you an automatically-generated database-access API; see Making queries.</a:t>
            </a: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52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Queries (Django Shell)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Quick example¶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This example model defines a 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Student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, which has a first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N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ame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,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last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N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ame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, emailid, phoneNo,age,gender,date_of_birth,gender_vals.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" y="2225675"/>
            <a:ext cx="5743575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Queries (Django Shell)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first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N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ame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,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last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N</a:t>
            </a: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ame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, emailid, phoneNo,age,gender,date_of_birth,gender_vals.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are fields of the model. Each field is specified as a class attribute, and each attribute maps to a database column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000" b="1" u="sng">
              <a:ln/>
              <a:solidFill>
                <a:srgbClr val="66666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Using models</a:t>
            </a:r>
            <a:r>
              <a:rPr lang="en-IN" altLang="en-GB" sz="20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:</a:t>
            </a:r>
            <a:endParaRPr lang="en-GB" sz="20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Once you have defined your models, you need to tell Django you’re going to use those models. Do this by editing your settings file and changing the INSTALLED_APPS setting to add the name of the module that contains your models.py.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Queries (</a:t>
            </a:r>
            <a:r>
              <a:rPr lang="en-IN" sz="2500" b="1" dirty="0" err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Shell)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For example, if the models for your application live in the module myapp.models (the package structure that is created for an application by the manage.py startapp script), INSTALLED_APPS should read, in part: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" y="2458720"/>
            <a:ext cx="3295650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Queries (</a:t>
            </a:r>
            <a:r>
              <a:rPr lang="en-IN" sz="2500" b="1" dirty="0" err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r>
              <a:rPr lang="en-IN" sz="2500" b="1" dirty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Shell)</a:t>
            </a:r>
            <a:endParaRPr sz="2500" b="1" dirty="0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626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When you add new apps to INSTALLED_APPS, be sure to run manage.py migrate, optionally making migrations for them first with manage.py makemigrations.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After this we should gave migrate</a:t>
            </a: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" y="2335530"/>
            <a:ext cx="6019800" cy="781050"/>
          </a:xfrm>
          <a:prstGeom prst="rect">
            <a:avLst/>
          </a:prstGeom>
        </p:spPr>
      </p:pic>
      <p:pic>
        <p:nvPicPr>
          <p:cNvPr id="2" name="Picture 1" descr="pic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" y="3912235"/>
            <a:ext cx="5572125" cy="66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Super User creation (admin part)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632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First we’ll need to create a user who can login to the admin site. Run the following command: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r>
              <a:t>Enter your desired username and press enter.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	</a:t>
            </a:r>
          </a:p>
        </p:txBody>
      </p:sp>
      <p:cxnSp>
        <p:nvCxnSpPr>
          <p:cNvPr id="71" name="Google Shape;71;p14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1996440"/>
            <a:ext cx="6736080" cy="540385"/>
          </a:xfrm>
          <a:prstGeom prst="rect">
            <a:avLst/>
          </a:prstGeom>
        </p:spPr>
      </p:pic>
      <p:pic>
        <p:nvPicPr>
          <p:cNvPr id="2" name="Picture 1" descr="pic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5" y="3180715"/>
            <a:ext cx="6736080" cy="75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dirty="0"/>
              <a:t>If you don’t specify </a:t>
            </a:r>
            <a:r>
              <a:rPr dirty="0" err="1"/>
              <a:t>primary_key</a:t>
            </a:r>
            <a:r>
              <a:rPr dirty="0"/>
              <a:t>=True for any fields in your model, </a:t>
            </a:r>
            <a:r>
              <a:rPr dirty="0" err="1"/>
              <a:t>Django</a:t>
            </a:r>
            <a:r>
              <a:rPr dirty="0"/>
              <a:t> will automatically add an </a:t>
            </a:r>
            <a:r>
              <a:rPr dirty="0" err="1"/>
              <a:t>IntegerField</a:t>
            </a:r>
            <a:r>
              <a:rPr dirty="0"/>
              <a:t> to hold the primary key, so you don’t need to set </a:t>
            </a:r>
            <a:r>
              <a:rPr dirty="0" err="1"/>
              <a:t>primary_key</a:t>
            </a:r>
            <a:r>
              <a:rPr dirty="0"/>
              <a:t>=True on any of your fields unless you want to override the default primary-key behavior. For more, see Automatic primary key fields.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dirty="0"/>
              <a:t>The primary key field is read-only. If you change the value of the primary key on an existing object and then save it, a new object will be created alongside the old one. For example: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25" y="4150281"/>
            <a:ext cx="5124450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626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After enter into the shell we import our class name which have to create in models.py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After that we have to apply CRUD operations through Django shell </a:t>
            </a: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/>
              <a:t>Insert</a:t>
            </a: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/>
              <a:t>Retrive</a:t>
            </a:r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/>
              <a:t>Delete</a:t>
            </a: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/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5" y="2308225"/>
            <a:ext cx="3818890" cy="52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6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233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2800" b="1" dirty="0">
                <a:ln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Insert: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sz="2800" b="1" dirty="0">
              <a:ln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To show all outputs We use </a:t>
            </a:r>
            <a:r>
              <a:rPr lang="en-IN" dirty="0" err="1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differe</a:t>
            </a:r>
            <a:r>
              <a:rPr lang="en-IN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 ways one is: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>
              <a:ln/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Here </a:t>
            </a:r>
            <a:r>
              <a:rPr lang="en-IN" dirty="0" err="1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obj</a:t>
            </a:r>
            <a:r>
              <a:rPr lang="en-IN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 is a </a:t>
            </a:r>
            <a:r>
              <a:rPr lang="en-IN" dirty="0" err="1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temperory</a:t>
            </a:r>
            <a:r>
              <a:rPr lang="en-IN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 variable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>
              <a:ln/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>
              <a:ln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" y="1869440"/>
            <a:ext cx="8385810" cy="953770"/>
          </a:xfrm>
          <a:prstGeom prst="rect">
            <a:avLst/>
          </a:prstGeom>
        </p:spPr>
      </p:pic>
      <p:pic>
        <p:nvPicPr>
          <p:cNvPr id="2" name="Picture 1" descr="pic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168" y="3613707"/>
            <a:ext cx="3755390" cy="78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In the above Query we have display all the fields displayed in our class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If we want only one paticular field only displayed: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Here we call only firstname so..Its diplayed only fiestnames.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/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10" y="2455545"/>
            <a:ext cx="2981325" cy="127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4168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dirty="0">
                <a:sym typeface="+mn-ea"/>
              </a:rPr>
              <a:t>If we want to display our output in Dictionary format: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dirty="0">
                <a:sym typeface="+mn-ea"/>
              </a:rPr>
              <a:t>Syntax:    data=</a:t>
            </a:r>
            <a:r>
              <a:rPr lang="en-IN" dirty="0" err="1">
                <a:sym typeface="+mn-ea"/>
              </a:rPr>
              <a:t>Students.objects.values</a:t>
            </a:r>
            <a:r>
              <a:rPr lang="en-IN" dirty="0">
                <a:sym typeface="+mn-ea"/>
              </a:rPr>
              <a:t>()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dirty="0">
                <a:sym typeface="+mn-ea"/>
              </a:rPr>
              <a:t>If we want to display our output in List format: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sz="1400" dirty="0">
                <a:sym typeface="+mn-ea"/>
              </a:rPr>
              <a:t>Syntax:    data=</a:t>
            </a:r>
            <a:r>
              <a:rPr lang="en-IN" sz="1400" dirty="0" err="1">
                <a:sym typeface="+mn-ea"/>
              </a:rPr>
              <a:t>Students.objects.values_list</a:t>
            </a:r>
            <a:r>
              <a:rPr lang="en-IN" sz="1400" dirty="0">
                <a:sym typeface="+mn-ea"/>
              </a:rPr>
              <a:t>()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 dirty="0">
              <a:sym typeface="+mn-ea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 dirty="0">
              <a:sym typeface="+mn-ea"/>
            </a:endParaRP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 dirty="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>
              <a:sym typeface="+mn-ea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5" y="2577900"/>
            <a:ext cx="8386445" cy="617220"/>
          </a:xfrm>
          <a:prstGeom prst="rect">
            <a:avLst/>
          </a:prstGeom>
        </p:spPr>
      </p:pic>
      <p:pic>
        <p:nvPicPr>
          <p:cNvPr id="2" name="Picture 1" descr="pic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65" y="4664945"/>
            <a:ext cx="8449945" cy="49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70780" y="481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2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It displays in list inside dictionary</a:t>
            </a: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Sytax:data=Student.objects.values()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To get the records with Primary Key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/>
              <a:t>Syntax:info=Student.object.get(id=1)</a:t>
            </a: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r>
              <a:rPr lang="en-IN"/>
              <a:t>	</a:t>
            </a: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" y="2373630"/>
            <a:ext cx="8467090" cy="633095"/>
          </a:xfrm>
          <a:prstGeom prst="rect">
            <a:avLst/>
          </a:prstGeom>
        </p:spPr>
      </p:pic>
      <p:pic>
        <p:nvPicPr>
          <p:cNvPr id="2" name="Picture 1" descr="pic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20" y="4445000"/>
            <a:ext cx="3204210" cy="45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u="sng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Differences between get() and Filter():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 u="sng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Basically use get() when you want to get a single unique object, and filter() when you want to get all objects that match your lookup parameters. you will get: Pol does not exist. I.e. If you want to run some code depending on whether a single object can be found, use filter.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To say in simple way filter(): multiple times display full record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		                 get() :-Use for single record</a:t>
            </a: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 u="sng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Syntax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:  mymodel=Student.objects.get(name='InduPriya')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 u="sng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         Syntax</a:t>
            </a: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:  mymodel=Student.objects.filter(name='InduPriya')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If we want to display first record in all records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Syntax: 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If we want to display last record in all records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Syntax: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If we want to display n no of records ,Here I want 3 records so i gave[:3]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/>
              <a:t>Syntax: 3 </a:t>
            </a: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0" descr="pic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235" y="1759585"/>
            <a:ext cx="2705100" cy="466725"/>
          </a:xfrm>
          <a:prstGeom prst="rect">
            <a:avLst/>
          </a:prstGeom>
        </p:spPr>
      </p:pic>
      <p:pic>
        <p:nvPicPr>
          <p:cNvPr id="2" name="Picture 1" descr="pic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3296920"/>
            <a:ext cx="2533650" cy="371475"/>
          </a:xfrm>
          <a:prstGeom prst="rect">
            <a:avLst/>
          </a:prstGeom>
        </p:spPr>
      </p:pic>
      <p:pic>
        <p:nvPicPr>
          <p:cNvPr id="3" name="Picture 2" descr="pic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50" y="4568825"/>
            <a:ext cx="27241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 dirty="0"/>
              <a:t>If we want to display a records in ascending order depend on our requirement</a:t>
            </a:r>
            <a:r>
              <a:rPr lang="en-IN" dirty="0" smtClean="0"/>
              <a:t>, We </a:t>
            </a:r>
            <a:r>
              <a:rPr lang="en-IN" dirty="0"/>
              <a:t>use </a:t>
            </a:r>
            <a:r>
              <a:rPr lang="en-IN" dirty="0" err="1"/>
              <a:t>order_by</a:t>
            </a:r>
            <a:r>
              <a:rPr lang="en-IN" dirty="0"/>
              <a:t>()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 dirty="0"/>
              <a:t>Syntax: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 dirty="0">
                <a:sym typeface="+mn-ea"/>
              </a:rPr>
              <a:t>If we want to display a records in </a:t>
            </a:r>
            <a:r>
              <a:rPr lang="en-IN" dirty="0" err="1">
                <a:sym typeface="+mn-ea"/>
              </a:rPr>
              <a:t>decending</a:t>
            </a:r>
            <a:r>
              <a:rPr lang="en-IN" dirty="0">
                <a:sym typeface="+mn-ea"/>
              </a:rPr>
              <a:t>  order depend on our </a:t>
            </a:r>
            <a:r>
              <a:rPr lang="en-IN" dirty="0" err="1">
                <a:sym typeface="+mn-ea"/>
              </a:rPr>
              <a:t>requirement,We</a:t>
            </a:r>
            <a:r>
              <a:rPr lang="en-IN" dirty="0">
                <a:sym typeface="+mn-ea"/>
              </a:rPr>
              <a:t> use </a:t>
            </a:r>
            <a:r>
              <a:rPr lang="en-IN" dirty="0" err="1">
                <a:sym typeface="+mn-ea"/>
              </a:rPr>
              <a:t>order_by</a:t>
            </a:r>
            <a:r>
              <a:rPr lang="en-IN" dirty="0">
                <a:sym typeface="+mn-ea"/>
              </a:rPr>
              <a:t>(-)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 sz="1400" dirty="0">
                <a:sym typeface="+mn-ea"/>
              </a:rPr>
              <a:t>Syntax: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r>
              <a:rPr lang="en-IN" dirty="0">
                <a:sym typeface="+mn-ea"/>
              </a:rPr>
              <a:t>If we want to display no of records use [:3]</a:t>
            </a:r>
            <a:endParaRPr lang="en-IN"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endParaRPr lang="en-IN" dirty="0"/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445" y="2396925"/>
            <a:ext cx="3667125" cy="361950"/>
          </a:xfrm>
          <a:prstGeom prst="rect">
            <a:avLst/>
          </a:prstGeom>
        </p:spPr>
      </p:pic>
      <p:pic>
        <p:nvPicPr>
          <p:cNvPr id="2" name="Picture 1" descr="pic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70" y="3933190"/>
            <a:ext cx="3695700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sz="2800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Update: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sz="217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If we want to update a field in all </a:t>
            </a:r>
            <a:r>
              <a:rPr lang="en-IN" sz="2175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record.Here</a:t>
            </a:r>
            <a:r>
              <a:rPr lang="en-IN" sz="217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all the age fields in records changed age=26</a:t>
            </a:r>
          </a:p>
          <a:p>
            <a:pPr marL="914400" lvl="3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sz="217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If we want to update a field in one </a:t>
            </a:r>
            <a:r>
              <a:rPr lang="en-IN" sz="2175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record.Here</a:t>
            </a:r>
            <a:r>
              <a:rPr lang="en-IN" sz="217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all the DOB fields is changed . 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 sz="217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 sz="217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 sz="217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endParaRPr lang="en-IN" sz="217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pic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0" y="1610995"/>
            <a:ext cx="3705225" cy="485775"/>
          </a:xfrm>
          <a:prstGeom prst="rect">
            <a:avLst/>
          </a:prstGeom>
        </p:spPr>
      </p:pic>
      <p:pic>
        <p:nvPicPr>
          <p:cNvPr id="3" name="Picture 2" descr="pic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770" y="3955094"/>
            <a:ext cx="2867025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Super User creation (admin part)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You will then be prompted for your desired email address: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r>
              <a:rPr lang="en-IN"/>
              <a:t>The final step is to enter your password. You will be asked to enter your password twice, the second time as a confirmation of the first.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endParaRPr lang="en-I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/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85" y="1848485"/>
            <a:ext cx="6211570" cy="514985"/>
          </a:xfrm>
          <a:prstGeom prst="rect">
            <a:avLst/>
          </a:prstGeom>
        </p:spPr>
      </p:pic>
      <p:pic>
        <p:nvPicPr>
          <p:cNvPr id="2" name="Picture 1" descr="pic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70" y="3716655"/>
            <a:ext cx="6623685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shell</a:t>
            </a:r>
            <a: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 sz="2800" b="1" u="sng">
                <a:ln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Delete:</a:t>
            </a:r>
          </a:p>
          <a:p>
            <a:pPr marL="742950" lvl="1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IN">
                <a:ln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want to delete a particular record in shell:</a:t>
            </a: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>
              <a:ln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r>
              <a:rPr lang="en-IN">
                <a:ln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Here first we call particular field with our requirement,Then we applay delete query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None/>
            </a:pPr>
            <a:endParaRPr lang="en-IN">
              <a:ln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65" y="2608580"/>
            <a:ext cx="3971925" cy="247650"/>
          </a:xfrm>
          <a:prstGeom prst="rect">
            <a:avLst/>
          </a:prstGeom>
        </p:spPr>
      </p:pic>
      <p:pic>
        <p:nvPicPr>
          <p:cNvPr id="2" name="Picture 1" descr="pic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165" y="2792095"/>
            <a:ext cx="21336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851300" y="1938125"/>
            <a:ext cx="585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Thank you</a:t>
            </a:r>
            <a:endParaRPr sz="42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173925" y="133350"/>
            <a:ext cx="3691675" cy="3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4124750"/>
            <a:ext cx="9144000" cy="103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Slides created, maintained and distributed by</a:t>
            </a:r>
            <a:br>
              <a:rPr lang="en-GB" sz="12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18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development Team - Andhra Pradesh State Skill Development Corporation</a:t>
            </a:r>
            <a:br>
              <a:rPr lang="en-GB" sz="18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9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(All these Slides are open source)</a:t>
            </a:r>
            <a:endParaRPr sz="9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540575" y="1540575"/>
            <a:ext cx="6808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>
              <a:solidFill>
                <a:srgbClr val="1C4587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Start the development server¶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The </a:t>
            </a:r>
            <a:r>
              <a:rPr lang="en-GB" dirty="0" err="1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Django</a:t>
            </a: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admin site is activated by default. Let’s start the development server and explore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Run the development server</a:t>
            </a:r>
          </a:p>
          <a:p>
            <a:pPr marL="742950" lvl="1" indent="-285750"/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python manage.py </a:t>
            </a:r>
            <a:r>
              <a:rPr lang="en-GB" dirty="0" err="1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runserver</a:t>
            </a: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742950" lvl="1" indent="-285750"/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7" y="3183759"/>
            <a:ext cx="7535333" cy="2167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admin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184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Now, open a Web browser and go to “/admin/” on your local domain – e.g., http://127.0.0.1:8000/admin/. You should see the admin’s login screen: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0" descr="pic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3" y="2065070"/>
            <a:ext cx="4792134" cy="25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admin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184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Login with the username and password you setup when you added your super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pic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79" y="2072005"/>
            <a:ext cx="41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5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admin</a:t>
            </a:r>
            <a: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85" y="1141730"/>
            <a:ext cx="8851900" cy="394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charset="0"/>
              <a:buChar char="Ø"/>
            </a:pP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You should see a few types of editable content: groups and users. They are provided by </a:t>
            </a:r>
            <a:r>
              <a:rPr lang="en-GB" dirty="0" err="1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django.contrib.auth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, </a:t>
            </a: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the authentication framework shipped </a:t>
            </a: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by </a:t>
            </a:r>
            <a:r>
              <a:rPr lang="en-GB" dirty="0" err="1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Django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.</a:t>
            </a:r>
          </a:p>
          <a:p>
            <a:pPr marL="285750" lvl="0" indent="-285750">
              <a:buFont typeface="Wingdings" panose="05000000000000000000" charset="0"/>
              <a:buChar char="Ø"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 Once you’re logged in , the first thing  you will see will be admin home page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admin</a:t>
            </a:r>
            <a: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85" y="1141730"/>
            <a:ext cx="8851900" cy="394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Font typeface="Wingdings" panose="05000000000000000000" charset="0"/>
              <a:buChar char="Ø"/>
            </a:pP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List all the available types of data that can be edited</a:t>
            </a:r>
          </a:p>
          <a:p>
            <a:pPr marL="457200" lvl="1"/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GB" dirty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The two default admin-edible models are only Groups and </a:t>
            </a:r>
            <a:r>
              <a:rPr lang="en-GB" dirty="0" smtClean="0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Users</a:t>
            </a:r>
          </a:p>
          <a:p>
            <a:pPr marL="742950" lvl="1" indent="-285750">
              <a:buFont typeface="Wingdings" panose="05000000000000000000" charset="0"/>
              <a:buChar char="Ø"/>
            </a:pPr>
            <a:endParaRPr lang="en-GB" dirty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  <a:p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GB" dirty="0" smtClean="0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00" y="2712378"/>
            <a:ext cx="6725116" cy="18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admin</a:t>
            </a: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GB">
                <a:solidFill>
                  <a:srgbClr val="666666"/>
                </a:solidFill>
                <a:latin typeface="Montserrat Medium" panose="00000500000000000000"/>
                <a:ea typeface="Montserrat Medium" panose="00000500000000000000"/>
                <a:cs typeface="Montserrat Medium" panose="00000500000000000000"/>
                <a:sym typeface="Montserrat Medium" panose="00000500000000000000"/>
              </a:rPr>
              <a:t>We are some special features for 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>
              <a:solidFill>
                <a:srgbClr val="666666"/>
              </a:solidFill>
              <a:latin typeface="Montserrat Medium" panose="00000500000000000000"/>
              <a:ea typeface="Montserrat Medium" panose="00000500000000000000"/>
              <a:cs typeface="Montserrat Medium" panose="00000500000000000000"/>
              <a:sym typeface="Montserrat Medium" panose="00000500000000000000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pic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5" y="1743710"/>
            <a:ext cx="7263130" cy="317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1267</Words>
  <Application>Microsoft Office PowerPoint</Application>
  <PresentationFormat>On-screen Show (16:9)</PresentationFormat>
  <Paragraphs>171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Wingdings</vt:lpstr>
      <vt:lpstr>Montserrat Medium</vt:lpstr>
      <vt:lpstr>Roboto</vt:lpstr>
      <vt:lpstr>Proxima Nova</vt:lpstr>
      <vt:lpstr>Alfa Slab One</vt:lpstr>
      <vt:lpstr>Montserrat</vt:lpstr>
      <vt:lpstr>Gameday</vt:lpstr>
      <vt:lpstr>PowerPoint Presentation</vt:lpstr>
      <vt:lpstr>Super User creation (admin part) </vt:lpstr>
      <vt:lpstr>Super User creation (admin part) </vt:lpstr>
      <vt:lpstr>Start the development server¶ </vt:lpstr>
      <vt:lpstr>Django admin </vt:lpstr>
      <vt:lpstr>Django admin </vt:lpstr>
      <vt:lpstr>Django admin  </vt:lpstr>
      <vt:lpstr>Django admin  </vt:lpstr>
      <vt:lpstr>Django admin </vt:lpstr>
      <vt:lpstr>Using the Admin Site </vt:lpstr>
      <vt:lpstr>Using the Admin Site </vt:lpstr>
      <vt:lpstr>Using the Admin Site</vt:lpstr>
      <vt:lpstr>Using the Admin Site</vt:lpstr>
      <vt:lpstr>Using the Admin Site</vt:lpstr>
      <vt:lpstr>Model Queries (Django Shell) </vt:lpstr>
      <vt:lpstr>Model Queries (Django Shell) </vt:lpstr>
      <vt:lpstr>Model Queries (Django Shell) </vt:lpstr>
      <vt:lpstr>Model Queries (Django Shell) </vt:lpstr>
      <vt:lpstr>Model Queries (Django Shell)</vt:lpstr>
      <vt:lpstr>Django shell </vt:lpstr>
      <vt:lpstr>Django shell </vt:lpstr>
      <vt:lpstr>Django shell </vt:lpstr>
      <vt:lpstr>Django shell </vt:lpstr>
      <vt:lpstr>Django shell </vt:lpstr>
      <vt:lpstr>Django shell </vt:lpstr>
      <vt:lpstr>Django shell  </vt:lpstr>
      <vt:lpstr>Django shell </vt:lpstr>
      <vt:lpstr>Django shell </vt:lpstr>
      <vt:lpstr>Django shell </vt:lpstr>
      <vt:lpstr>Django shell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POKURI INDUPRIYA</dc:creator>
  <cp:lastModifiedBy>dell</cp:lastModifiedBy>
  <cp:revision>19</cp:revision>
  <dcterms:created xsi:type="dcterms:W3CDTF">2020-05-11T20:02:17Z</dcterms:created>
  <dcterms:modified xsi:type="dcterms:W3CDTF">2020-05-22T10:32:04Z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