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b0ca5921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b0ca5921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ba156d6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ba156d6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b0ca59216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b0ca5921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0ca5921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0ca5921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b0ca5921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b0ca5921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Max violations at address - 4909 N CICERO AVE and 445 west 127th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0ca59216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0ca59216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b0ca5921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b0ca5921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ba156d6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ba156d6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ba156d62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ba156d62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ba156d6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ba156d6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0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912900" y="2152350"/>
            <a:ext cx="73182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00"/>
              <a:t>S</a:t>
            </a:r>
            <a:r>
              <a:rPr b="1" lang="en" sz="5400"/>
              <a:t>PEED</a:t>
            </a:r>
            <a:r>
              <a:rPr b="1" lang="en" sz="5200"/>
              <a:t> </a:t>
            </a:r>
            <a:r>
              <a:rPr b="1" lang="en" sz="7400"/>
              <a:t>C</a:t>
            </a:r>
            <a:r>
              <a:rPr b="1" lang="en" sz="5400"/>
              <a:t>AMERA</a:t>
            </a:r>
            <a:r>
              <a:rPr b="1" lang="en" sz="5200"/>
              <a:t> </a:t>
            </a:r>
            <a:r>
              <a:rPr b="1" lang="en" sz="7400"/>
              <a:t>V</a:t>
            </a:r>
            <a:r>
              <a:rPr b="1" lang="en" sz="5400"/>
              <a:t>IOLATIONS</a:t>
            </a:r>
            <a:endParaRPr b="1" sz="5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689041" y="2991150"/>
            <a:ext cx="2169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442"/>
              <a:t>CS 424 Project - 1</a:t>
            </a:r>
            <a:endParaRPr b="1" sz="2442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609125" y="4221975"/>
            <a:ext cx="23220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Shiva Praveen Donga</a:t>
            </a:r>
            <a:endParaRPr b="1" sz="2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Indu Reddy Pati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25" y="0"/>
            <a:ext cx="4917074" cy="50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0" y="509250"/>
            <a:ext cx="4324800" cy="4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Speed Violations Visualization on Chicago Map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No Violations: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1" marL="108585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60601 - 07 Downtown Chicago, Loop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1" marL="108585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Douglas, Oakland, Englewood- School Zone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Most Violations: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1" marL="108585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North West Neighbourhoods - Jefferson Park, Belmont, Garfield Park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1" marL="108585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South West Neighbourhoods - Ashburn, Bridgeport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804950" y="975175"/>
            <a:ext cx="5534100" cy="27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Thank you!</a:t>
            </a:r>
            <a:endParaRPr b="1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112050"/>
            <a:ext cx="8520600" cy="6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728250"/>
            <a:ext cx="85206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Data between 07/01/2014 to 08/31/2022 from Chicago Police Department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The dataset includes 9 columns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With 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309320 rows out of which 11782 null data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After .dropna(), total rows 297538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9050"/>
            <a:ext cx="9143998" cy="2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728250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Dataset has: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1028700" rtl="0" algn="l">
              <a:spcBef>
                <a:spcPts val="120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Max Violation value 827 and Minimum Violation value 1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10287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158 unique Camera IDs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165735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2976 - CHI083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165735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178 - CHI131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10287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160 unique Addresses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165735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202.716567 - 4909 N CICERO AVE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165735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1.320225 - 18 W SUPERIOR ST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47300" y="-11175"/>
            <a:ext cx="8520600" cy="11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What are </a:t>
            </a:r>
            <a:r>
              <a:rPr b="1" lang="en" sz="3200"/>
              <a:t>Average </a:t>
            </a:r>
            <a:r>
              <a:rPr b="1" lang="en" sz="3200"/>
              <a:t>Speed </a:t>
            </a:r>
            <a:r>
              <a:rPr b="1" lang="en" sz="3200"/>
              <a:t>Violations Per Address over </a:t>
            </a:r>
            <a:endParaRPr b="1" sz="3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2014 - 2022?</a:t>
            </a:r>
            <a:endParaRPr b="1" sz="3200"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11122" r="3253" t="3250"/>
          <a:stretch/>
        </p:blipFill>
        <p:spPr>
          <a:xfrm>
            <a:off x="0" y="1272525"/>
            <a:ext cx="9144003" cy="37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800" y="0"/>
            <a:ext cx="4819199" cy="50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0" y="993100"/>
            <a:ext cx="4455900" cy="4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Speed Violations must have decreased over years due to Awareness and Strict Reinforcement of Speed Rules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Conclusion: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False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Reasons: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Trend looks same 2015-19 and 2021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Less in 2020 - must be due to Covid Lockdown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2014 and 2022 exceptions - not entire year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81275" y="110025"/>
            <a:ext cx="35394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300">
                <a:latin typeface="Economica"/>
                <a:ea typeface="Economica"/>
                <a:cs typeface="Economica"/>
                <a:sym typeface="Economica"/>
              </a:rPr>
              <a:t>HYPOTHESIS-1</a:t>
            </a:r>
            <a:endParaRPr sz="43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0" y="954150"/>
            <a:ext cx="43248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Speed Violation must be less during the winter/summer breaks. As most people will be on vacations and no worries to be not late to work.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-3467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Conclusion: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True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Reasons: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Less on breaks - On vacation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More during Feb - May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46710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■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On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time for work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46710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■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Cold weather must be contributing factor for brake lock up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1729" l="2515" r="0" t="0"/>
          <a:stretch/>
        </p:blipFill>
        <p:spPr>
          <a:xfrm>
            <a:off x="4324800" y="0"/>
            <a:ext cx="4819199" cy="50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723750" y="62750"/>
            <a:ext cx="35394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300">
                <a:latin typeface="Economica"/>
                <a:ea typeface="Economica"/>
                <a:cs typeface="Economica"/>
                <a:sym typeface="Economica"/>
              </a:rPr>
              <a:t>HYPOTHESIS-2</a:t>
            </a:r>
            <a:endParaRPr sz="43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0" y="954150"/>
            <a:ext cx="43248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peed Violation must be similar across days in months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Conclusion: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True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Reasons: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no reason for speed violations being less for any days during month.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31st exception - 7 months only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723750" y="62750"/>
            <a:ext cx="35394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300">
                <a:latin typeface="Economica"/>
                <a:ea typeface="Economica"/>
                <a:cs typeface="Economica"/>
                <a:sym typeface="Economica"/>
              </a:rPr>
              <a:t>HYPOTHESIS-3</a:t>
            </a:r>
            <a:endParaRPr sz="43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100" y="1217763"/>
            <a:ext cx="5103900" cy="3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0" y="954150"/>
            <a:ext cx="43248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Weekdays have more Speed Violations than Weekends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Conclusion: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True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Reasons: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No rush to Work Place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People on weekend trips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■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Chicago Suburbs for Visiting, Hiking etc.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723750" y="62750"/>
            <a:ext cx="35394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300">
                <a:latin typeface="Economica"/>
                <a:ea typeface="Economica"/>
                <a:cs typeface="Economica"/>
                <a:sym typeface="Economica"/>
              </a:rPr>
              <a:t>HYPOTHESIS-4</a:t>
            </a:r>
            <a:endParaRPr sz="43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800" y="0"/>
            <a:ext cx="4819200" cy="50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0" y="0"/>
            <a:ext cx="80124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" sz="1950">
                <a:latin typeface="Economica"/>
                <a:ea typeface="Economica"/>
                <a:cs typeface="Economica"/>
                <a:sym typeface="Economica"/>
              </a:rPr>
              <a:t>No violations (Blank White Space in Heat Map) in certain Zip codes - Ashburn, Beverly etc.</a:t>
            </a:r>
            <a:endParaRPr sz="162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0" y="655525"/>
            <a:ext cx="1716350" cy="21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450" y="647075"/>
            <a:ext cx="1849824" cy="2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5575" y="655525"/>
            <a:ext cx="1751949" cy="21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4138" y="655525"/>
            <a:ext cx="1658972" cy="21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6250" y="2999913"/>
            <a:ext cx="1716350" cy="20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8625" y="2999925"/>
            <a:ext cx="1618700" cy="20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92300" y="0"/>
            <a:ext cx="1051700" cy="50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61525" y="2980088"/>
            <a:ext cx="1618701" cy="206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