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98" r:id="rId3"/>
    <p:sldId id="299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3.xml"/><Relationship Id="rId11" Type="http://schemas.openxmlformats.org/officeDocument/2006/relationships/customXml" Target="../customXml/item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existentialbuddhist.com/tag/diabetes/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6989" y="1237467"/>
            <a:ext cx="3551543" cy="2901387"/>
          </a:xfrm>
        </p:spPr>
        <p:txBody>
          <a:bodyPr anchor="b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DIABETES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PREDICTION USING </a:t>
            </a:r>
            <a:r>
              <a:rPr lang="en-US" sz="2800" dirty="0">
                <a:solidFill>
                  <a:schemeClr val="tx1"/>
                </a:solidFill>
                <a:highlight>
                  <a:srgbClr val="808000"/>
                </a:highlight>
              </a:rPr>
              <a:t>ML</a:t>
            </a:r>
            <a:r>
              <a:rPr lang="en-US" sz="2800" dirty="0">
                <a:solidFill>
                  <a:schemeClr val="tx1"/>
                </a:solidFill>
              </a:rPr>
              <a:t> WITH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rgbClr val="FFC000"/>
                </a:solidFill>
              </a:rPr>
              <a:t>PYTHON</a:t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>
                <a:solidFill>
                  <a:srgbClr val="FFC000"/>
                </a:solidFill>
              </a:rPr>
              <a:t>-</a:t>
            </a:r>
            <a:r>
              <a:rPr lang="en-US" sz="1800" dirty="0">
                <a:solidFill>
                  <a:srgbClr val="FFC000"/>
                </a:solidFill>
              </a:rPr>
              <a:t>SUPPORT VECTOR MACHINE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B050"/>
                </a:solidFill>
                <a:latin typeface="Algerian" panose="04020705040A02060702" pitchFamily="82" charset="0"/>
              </a:rPr>
              <a:t>u.Indu</a:t>
            </a:r>
            <a:r>
              <a:rPr lang="en-US" sz="16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en-US" sz="1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" y="1237589"/>
            <a:ext cx="7936456" cy="38519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72189" y="5680409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existentialbuddhist.com/tag/diabet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5629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rgbClr val="92D050"/>
                </a:solidFill>
              </a:rPr>
              <a:t>Support vector machine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7354" y="2162356"/>
            <a:ext cx="5164663" cy="364488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0" y="286385"/>
            <a:ext cx="7307580" cy="777240"/>
          </a:xfrm>
        </p:spPr>
        <p:txBody>
          <a:bodyPr/>
          <a:p>
            <a:endParaRPr lang="en-US">
              <a:solidFill>
                <a:srgbClr val="FFC00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4" name="Content Placeholder 3" descr="IMP"/>
          <p:cNvPicPr>
            <a:picLocks noChangeAspect="1"/>
          </p:cNvPicPr>
          <p:nvPr>
            <p:ph idx="1"/>
          </p:nvPr>
        </p:nvPicPr>
        <p:blipFill>
          <a:blip r:embed="rId1"/>
          <a:srcRect l="10524" r="12470"/>
          <a:stretch>
            <a:fillRect/>
          </a:stretch>
        </p:blipFill>
        <p:spPr>
          <a:xfrm>
            <a:off x="577850" y="0"/>
            <a:ext cx="10895965" cy="6321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7 "   m a : c o n t e n t T y p e D e s c r i p t i o n = " C r e a t e   a   n e w   d o c u m e n t . "   m a : c o n t e n t T y p e S c o p e = " "   m a : v e r s i o n I D = " c 6 f 9 a 8 4 f 6 6 a 9 c 8 b 9 a 2 1 7 5 5 b 9 f f a f b 9 4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2 7 d f 3 9 e 3 e 7 0 3 6 d f f 5 4 f 8 9 d d d 5 8 0 5 c e 7 2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5.xml><?xml version="1.0" encoding="utf-8"?>
<ds:datastoreItem xmlns:ds="http://schemas.openxmlformats.org/officeDocument/2006/customXml" ds:itemID="{A03EEFF0-FB57-4CB4-8BFC-DF397689E2ED}">
  <ds:schemaRefs/>
</ds:datastoreItem>
</file>

<file path=customXml/itemProps6.xml><?xml version="1.0" encoding="utf-8"?>
<ds:datastoreItem xmlns:ds="http://schemas.openxmlformats.org/officeDocument/2006/customXml" ds:itemID="{AA3F7EDC-E5B4-4BBC-9D2A-CBE6D46C37AD}">
  <ds:schemaRefs/>
</ds:datastoreItem>
</file>

<file path=customXml/itemProps7.xml><?xml version="1.0" encoding="utf-8"?>
<ds:datastoreItem xmlns:ds="http://schemas.openxmlformats.org/officeDocument/2006/customXml" ds:itemID="{D2957789-34B8-480C-AF9B-3EB54B9E5C9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{B77B1D05-394A-4C44-9C10-A74829C23485}tf22712842_win32</Template>
  <TotalTime>0</TotalTime>
  <Words>157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Franklin Gothic Book</vt:lpstr>
      <vt:lpstr>Algerian</vt:lpstr>
      <vt:lpstr>Bookman Old Style</vt:lpstr>
      <vt:lpstr>Microsoft YaHei</vt:lpstr>
      <vt:lpstr>Arial Unicode MS</vt:lpstr>
      <vt:lpstr>Custom</vt:lpstr>
      <vt:lpstr>DIABETES PREDICTION USING ML WITH  -PYTHON -SUPPORT VECTOR MACHINE</vt:lpstr>
      <vt:lpstr>    Support vector machine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uppari indu</dc:creator>
  <cp:lastModifiedBy>induu</cp:lastModifiedBy>
  <cp:revision>5</cp:revision>
  <dcterms:created xsi:type="dcterms:W3CDTF">2024-10-07T10:55:00Z</dcterms:created>
  <dcterms:modified xsi:type="dcterms:W3CDTF">2024-10-07T23:57:28Z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CB47828574124254B94A9C037F8CE9D3_12</vt:lpwstr>
  </property>
  <property fmtid="{D5CDD505-2E9C-101B-9397-08002B2CF9AE}" pid="4" name="KSOProductBuildVer">
    <vt:lpwstr>1033-12.2.0.17562</vt:lpwstr>
  </property>
</Properties>
</file>